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</p:sldIdLst>
  <p:sldSz cx="9144000" cy="6858000" type="screen4x3"/>
  <p:notesSz cx="6858000" cy="9144000"/>
  <p:photoAlbum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771EB-3733-4141-BFEA-BC56B50A9732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AC093-A345-447E-BA5C-0A98146A71C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71647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771EB-3733-4141-BFEA-BC56B50A9732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AC093-A345-447E-BA5C-0A98146A71C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26599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771EB-3733-4141-BFEA-BC56B50A9732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AC093-A345-447E-BA5C-0A98146A71C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51535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771EB-3733-4141-BFEA-BC56B50A9732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AC093-A345-447E-BA5C-0A98146A71C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02511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771EB-3733-4141-BFEA-BC56B50A9732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AC093-A345-447E-BA5C-0A98146A71C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33782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771EB-3733-4141-BFEA-BC56B50A9732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AC093-A345-447E-BA5C-0A98146A71C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02793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771EB-3733-4141-BFEA-BC56B50A9732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AC093-A345-447E-BA5C-0A98146A71C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44460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771EB-3733-4141-BFEA-BC56B50A9732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AC093-A345-447E-BA5C-0A98146A71C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16723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771EB-3733-4141-BFEA-BC56B50A9732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AC093-A345-447E-BA5C-0A98146A71C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55971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771EB-3733-4141-BFEA-BC56B50A9732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AC093-A345-447E-BA5C-0A98146A71C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50452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771EB-3733-4141-BFEA-BC56B50A9732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AC093-A345-447E-BA5C-0A98146A71C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21489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771EB-3733-4141-BFEA-BC56B50A9732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CAC093-A345-447E-BA5C-0A98146A71C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72462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no_estamos_solos_3.001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40159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no_estamos_solos_3.010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7697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no_estamos_solos_3.011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3303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no_estamos_solos_3.012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3952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no_estamos_solos_3.013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0361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no_estamos_solos_3.014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6582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no_estamos_solos_3.015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5667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no_estamos_solos_3.016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939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no_estamos_solos_3.017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83247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no_estamos_solos_3.018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90113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no_estamos_solos_3.019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6371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no_estamos_solos_3.002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82881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no_estamos_solos_3.020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47478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no_estamos_solos_3.021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80247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no_estamos_solos_3.022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32097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no_estamos_solos_3.023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6992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no_estamos_solos_3.024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29016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no_estamos_solos_3.025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87587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no_estamos_solos_3.026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51984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no_estamos_solos_3.027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35742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no_estamos_solos_3.028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07017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no_estamos_solos_3.029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5760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no_estamos_solos_3.003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5575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no_estamos_solos_3.004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4969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no_estamos_solos_3.005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64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no_estamos_solos_3.006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2565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no_estamos_solos_3.007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0034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no_estamos_solos_3.008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0940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no_estamos_solos_3.009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922389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Presentación en pantalla (4:3)</PresentationFormat>
  <Paragraphs>0</Paragraphs>
  <Slides>29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0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Diego</dc:creator>
  <cp:lastModifiedBy>Diego</cp:lastModifiedBy>
  <cp:revision>1</cp:revision>
  <dcterms:created xsi:type="dcterms:W3CDTF">2013-11-25T22:50:02Z</dcterms:created>
  <dcterms:modified xsi:type="dcterms:W3CDTF">2013-11-25T22:50:13Z</dcterms:modified>
</cp:coreProperties>
</file>