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315" r:id="rId5"/>
    <p:sldId id="288" r:id="rId6"/>
    <p:sldId id="271" r:id="rId7"/>
    <p:sldId id="290" r:id="rId8"/>
    <p:sldId id="291" r:id="rId9"/>
    <p:sldId id="272" r:id="rId10"/>
    <p:sldId id="289" r:id="rId11"/>
    <p:sldId id="273" r:id="rId12"/>
    <p:sldId id="274" r:id="rId13"/>
    <p:sldId id="281" r:id="rId14"/>
    <p:sldId id="294" r:id="rId15"/>
    <p:sldId id="295" r:id="rId16"/>
    <p:sldId id="300" r:id="rId17"/>
    <p:sldId id="303" r:id="rId18"/>
    <p:sldId id="304" r:id="rId19"/>
    <p:sldId id="293" r:id="rId20"/>
    <p:sldId id="297" r:id="rId21"/>
    <p:sldId id="301" r:id="rId22"/>
    <p:sldId id="258" r:id="rId23"/>
    <p:sldId id="266" r:id="rId24"/>
    <p:sldId id="259" r:id="rId25"/>
    <p:sldId id="306" r:id="rId26"/>
    <p:sldId id="307" r:id="rId27"/>
    <p:sldId id="308" r:id="rId28"/>
    <p:sldId id="270" r:id="rId29"/>
    <p:sldId id="275" r:id="rId30"/>
    <p:sldId id="302" r:id="rId31"/>
    <p:sldId id="299" r:id="rId32"/>
    <p:sldId id="305" r:id="rId33"/>
    <p:sldId id="309" r:id="rId34"/>
    <p:sldId id="269" r:id="rId35"/>
    <p:sldId id="260" r:id="rId36"/>
    <p:sldId id="280" r:id="rId37"/>
    <p:sldId id="276" r:id="rId38"/>
    <p:sldId id="277" r:id="rId39"/>
    <p:sldId id="279" r:id="rId40"/>
    <p:sldId id="278" r:id="rId41"/>
    <p:sldId id="267" r:id="rId42"/>
    <p:sldId id="268" r:id="rId43"/>
    <p:sldId id="283" r:id="rId44"/>
    <p:sldId id="286" r:id="rId45"/>
    <p:sldId id="284" r:id="rId46"/>
    <p:sldId id="285" r:id="rId47"/>
    <p:sldId id="298" r:id="rId48"/>
    <p:sldId id="310" r:id="rId49"/>
    <p:sldId id="311" r:id="rId50"/>
    <p:sldId id="296" r:id="rId51"/>
    <p:sldId id="292" r:id="rId52"/>
    <p:sldId id="312" r:id="rId53"/>
    <p:sldId id="313" r:id="rId54"/>
  </p:sldIdLst>
  <p:sldSz cx="9144000" cy="6858000" type="screen4x3"/>
  <p:notesSz cx="6858000" cy="9144000"/>
  <p:custDataLst>
    <p:tags r:id="rId55"/>
  </p:custDataLst>
  <p:defaultTextStyle>
    <a:defPPr>
      <a:defRPr lang="en-US"/>
    </a:defPPr>
    <a:lvl1pPr algn="l" rtl="0" fontAlgn="base">
      <a:spcBef>
        <a:spcPct val="0"/>
      </a:spcBef>
      <a:spcAft>
        <a:spcPct val="0"/>
      </a:spcAft>
      <a:buSzPct val="100000"/>
      <a:defRPr sz="2400" kern="1200">
        <a:solidFill>
          <a:srgbClr val="000000"/>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buSzPct val="100000"/>
      <a:defRPr sz="2400" kern="1200">
        <a:solidFill>
          <a:srgbClr val="000000"/>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buSzPct val="100000"/>
      <a:defRPr sz="2400" kern="1200">
        <a:solidFill>
          <a:srgbClr val="000000"/>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buSzPct val="100000"/>
      <a:defRPr sz="2400" kern="1200">
        <a:solidFill>
          <a:srgbClr val="000000"/>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buSzPct val="100000"/>
      <a:defRPr sz="2400" kern="1200">
        <a:solidFill>
          <a:srgbClr val="000000"/>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rgbClr val="000000"/>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rgbClr val="000000"/>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rgbClr val="000000"/>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rgbClr val="000000"/>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2" autoAdjust="0"/>
    <p:restoredTop sz="94660"/>
  </p:normalViewPr>
  <p:slideViewPr>
    <p:cSldViewPr>
      <p:cViewPr varScale="1">
        <p:scale>
          <a:sx n="78" d="100"/>
          <a:sy n="78" d="100"/>
        </p:scale>
        <p:origin x="1445" y="62"/>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en-US"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noProof="0"/>
              <a:t>Click to edit Master subtitle style</a:t>
            </a:r>
          </a:p>
        </p:txBody>
      </p:sp>
      <p:sp>
        <p:nvSpPr>
          <p:cNvPr id="4" name="Rectangle 4">
            <a:extLst>
              <a:ext uri="{FF2B5EF4-FFF2-40B4-BE49-F238E27FC236}">
                <a16:creationId xmlns:a16="http://schemas.microsoft.com/office/drawing/2014/main" id="{4750C2E8-635D-470F-BCD8-377B286B7924}"/>
              </a:ext>
            </a:extLst>
          </p:cNvPr>
          <p:cNvSpPr>
            <a:spLocks noGrp="1" noChangeArrowheads="1"/>
          </p:cNvSpPr>
          <p:nvPr>
            <p:ph type="dt" sz="half" idx="10"/>
          </p:nvPr>
        </p:nvSpPr>
        <p:spPr>
          <a:ln/>
        </p:spPr>
        <p:txBody>
          <a:bodyPr/>
          <a:lstStyle>
            <a:lvl1pPr>
              <a:defRPr/>
            </a:lvl1pPr>
          </a:lstStyle>
          <a:p>
            <a:endParaRPr lang="es-MX" altLang="en-US"/>
          </a:p>
        </p:txBody>
      </p:sp>
      <p:sp>
        <p:nvSpPr>
          <p:cNvPr id="5" name="Rectangle 5">
            <a:extLst>
              <a:ext uri="{FF2B5EF4-FFF2-40B4-BE49-F238E27FC236}">
                <a16:creationId xmlns:a16="http://schemas.microsoft.com/office/drawing/2014/main" id="{DAE4BAA6-6456-6FB6-A1D3-6F6796C34CB5}"/>
              </a:ext>
            </a:extLst>
          </p:cNvPr>
          <p:cNvSpPr>
            <a:spLocks noGrp="1" noChangeArrowheads="1"/>
          </p:cNvSpPr>
          <p:nvPr>
            <p:ph type="ftr" sz="quarter" idx="11"/>
          </p:nvPr>
        </p:nvSpPr>
        <p:spPr>
          <a:ln/>
        </p:spPr>
        <p:txBody>
          <a:bodyPr/>
          <a:lstStyle>
            <a:lvl1pPr>
              <a:defRPr/>
            </a:lvl1pPr>
          </a:lstStyle>
          <a:p>
            <a:endParaRPr lang="es-MX" altLang="en-US"/>
          </a:p>
        </p:txBody>
      </p:sp>
      <p:sp>
        <p:nvSpPr>
          <p:cNvPr id="6" name="Rectangle 6">
            <a:extLst>
              <a:ext uri="{FF2B5EF4-FFF2-40B4-BE49-F238E27FC236}">
                <a16:creationId xmlns:a16="http://schemas.microsoft.com/office/drawing/2014/main" id="{CACBC6C6-303A-EBCC-DAE0-71C091D51488}"/>
              </a:ext>
            </a:extLst>
          </p:cNvPr>
          <p:cNvSpPr>
            <a:spLocks noGrp="1"/>
          </p:cNvSpPr>
          <p:nvPr>
            <p:ph type="sldNum" sz="quarter" idx="12"/>
          </p:nvPr>
        </p:nvSpPr>
        <p:spPr>
          <a:ln/>
        </p:spPr>
        <p:txBody>
          <a:bodyPr/>
          <a:lstStyle>
            <a:lvl1pPr>
              <a:defRPr/>
            </a:lvl1pPr>
          </a:lstStyle>
          <a:p>
            <a:fld id="{27D4F603-9552-40D2-A82B-C0F9E4A27029}" type="slidenum">
              <a:rPr lang="es-MX" altLang="en-US"/>
              <a:pPr/>
              <a:t>‹Nº›</a:t>
            </a:fld>
            <a:endParaRPr lang="es-MX" altLang="en-US"/>
          </a:p>
        </p:txBody>
      </p:sp>
    </p:spTree>
    <p:extLst>
      <p:ext uri="{BB962C8B-B14F-4D97-AF65-F5344CB8AC3E}">
        <p14:creationId xmlns:p14="http://schemas.microsoft.com/office/powerpoint/2010/main" val="1437175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pPr lvl="0"/>
            <a:r>
              <a:t>Click to edit Master title style</a:t>
            </a:r>
            <a:endParaRPr lang="en-US" altLang="en-US"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Rectangle 4">
            <a:extLst>
              <a:ext uri="{FF2B5EF4-FFF2-40B4-BE49-F238E27FC236}">
                <a16:creationId xmlns:a16="http://schemas.microsoft.com/office/drawing/2014/main" id="{2BBFDAE4-3211-50B6-861D-87693880C194}"/>
              </a:ext>
            </a:extLst>
          </p:cNvPr>
          <p:cNvSpPr>
            <a:spLocks noGrp="1" noChangeArrowheads="1"/>
          </p:cNvSpPr>
          <p:nvPr>
            <p:ph type="dt" sz="half" idx="10"/>
          </p:nvPr>
        </p:nvSpPr>
        <p:spPr>
          <a:ln/>
        </p:spPr>
        <p:txBody>
          <a:bodyPr/>
          <a:lstStyle>
            <a:lvl1pPr>
              <a:defRPr/>
            </a:lvl1pPr>
          </a:lstStyle>
          <a:p>
            <a:endParaRPr lang="es-MX" altLang="en-US"/>
          </a:p>
        </p:txBody>
      </p:sp>
      <p:sp>
        <p:nvSpPr>
          <p:cNvPr id="6" name="Rectangle 5">
            <a:extLst>
              <a:ext uri="{FF2B5EF4-FFF2-40B4-BE49-F238E27FC236}">
                <a16:creationId xmlns:a16="http://schemas.microsoft.com/office/drawing/2014/main" id="{B6817712-387C-43A7-93A1-F1C12E390711}"/>
              </a:ext>
            </a:extLst>
          </p:cNvPr>
          <p:cNvSpPr>
            <a:spLocks noGrp="1" noChangeArrowheads="1"/>
          </p:cNvSpPr>
          <p:nvPr>
            <p:ph type="ftr" sz="quarter" idx="11"/>
          </p:nvPr>
        </p:nvSpPr>
        <p:spPr>
          <a:ln/>
        </p:spPr>
        <p:txBody>
          <a:bodyPr/>
          <a:lstStyle>
            <a:lvl1pPr>
              <a:defRPr/>
            </a:lvl1pPr>
          </a:lstStyle>
          <a:p>
            <a:endParaRPr lang="es-MX" altLang="en-US"/>
          </a:p>
        </p:txBody>
      </p:sp>
      <p:sp>
        <p:nvSpPr>
          <p:cNvPr id="7" name="Rectangle 6">
            <a:extLst>
              <a:ext uri="{FF2B5EF4-FFF2-40B4-BE49-F238E27FC236}">
                <a16:creationId xmlns:a16="http://schemas.microsoft.com/office/drawing/2014/main" id="{F14D3632-11E5-2E73-732F-24F807D85935}"/>
              </a:ext>
            </a:extLst>
          </p:cNvPr>
          <p:cNvSpPr>
            <a:spLocks noGrp="1"/>
          </p:cNvSpPr>
          <p:nvPr>
            <p:ph type="sldNum" sz="quarter" idx="12"/>
          </p:nvPr>
        </p:nvSpPr>
        <p:spPr>
          <a:ln/>
        </p:spPr>
        <p:txBody>
          <a:bodyPr/>
          <a:lstStyle>
            <a:lvl1pPr>
              <a:defRPr/>
            </a:lvl1pPr>
          </a:lstStyle>
          <a:p>
            <a:fld id="{CBF88BC5-A23A-43CE-9157-521A89E9C374}" type="slidenum">
              <a:rPr lang="es-MX" altLang="en-US"/>
              <a:pPr/>
              <a:t>‹Nº›</a:t>
            </a:fld>
            <a:endParaRPr lang="es-MX" altLang="en-US"/>
          </a:p>
        </p:txBody>
      </p:sp>
    </p:spTree>
    <p:extLst>
      <p:ext uri="{BB962C8B-B14F-4D97-AF65-F5344CB8AC3E}">
        <p14:creationId xmlns:p14="http://schemas.microsoft.com/office/powerpoint/2010/main" val="43254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67324E-EC46-12AF-7CF7-817A3FBE5E75}"/>
              </a:ext>
            </a:extLst>
          </p:cNvPr>
          <p:cNvSpPr>
            <a:spLocks noGrp="1" noChangeArrowheads="1"/>
          </p:cNvSpPr>
          <p:nvPr>
            <p:ph type="dt" sz="half" idx="10"/>
          </p:nvPr>
        </p:nvSpPr>
        <p:spPr>
          <a:ln/>
        </p:spPr>
        <p:txBody>
          <a:bodyPr/>
          <a:lstStyle>
            <a:lvl1pPr>
              <a:defRPr/>
            </a:lvl1pPr>
          </a:lstStyle>
          <a:p>
            <a:endParaRPr lang="es-MX" altLang="en-US"/>
          </a:p>
        </p:txBody>
      </p:sp>
      <p:sp>
        <p:nvSpPr>
          <p:cNvPr id="3" name="Rectangle 5">
            <a:extLst>
              <a:ext uri="{FF2B5EF4-FFF2-40B4-BE49-F238E27FC236}">
                <a16:creationId xmlns:a16="http://schemas.microsoft.com/office/drawing/2014/main" id="{7BF885FB-8D2D-8FB7-C160-AEB92C73560E}"/>
              </a:ext>
            </a:extLst>
          </p:cNvPr>
          <p:cNvSpPr>
            <a:spLocks noGrp="1" noChangeArrowheads="1"/>
          </p:cNvSpPr>
          <p:nvPr>
            <p:ph type="ftr" sz="quarter" idx="11"/>
          </p:nvPr>
        </p:nvSpPr>
        <p:spPr>
          <a:ln/>
        </p:spPr>
        <p:txBody>
          <a:bodyPr/>
          <a:lstStyle>
            <a:lvl1pPr>
              <a:defRPr/>
            </a:lvl1pPr>
          </a:lstStyle>
          <a:p>
            <a:endParaRPr lang="es-MX" altLang="en-US"/>
          </a:p>
        </p:txBody>
      </p:sp>
      <p:sp>
        <p:nvSpPr>
          <p:cNvPr id="4" name="Rectangle 6">
            <a:extLst>
              <a:ext uri="{FF2B5EF4-FFF2-40B4-BE49-F238E27FC236}">
                <a16:creationId xmlns:a16="http://schemas.microsoft.com/office/drawing/2014/main" id="{901E3FE6-B5E1-35E3-D69B-A99BC567BDE3}"/>
              </a:ext>
            </a:extLst>
          </p:cNvPr>
          <p:cNvSpPr>
            <a:spLocks noGrp="1"/>
          </p:cNvSpPr>
          <p:nvPr>
            <p:ph type="sldNum" sz="quarter" idx="12"/>
          </p:nvPr>
        </p:nvSpPr>
        <p:spPr>
          <a:ln/>
        </p:spPr>
        <p:txBody>
          <a:bodyPr/>
          <a:lstStyle>
            <a:lvl1pPr>
              <a:defRPr/>
            </a:lvl1pPr>
          </a:lstStyle>
          <a:p>
            <a:fld id="{0EF18EF3-BD6D-4EA5-914F-3E1EB86CD07A}" type="slidenum">
              <a:rPr lang="es-MX" altLang="en-US"/>
              <a:pPr/>
              <a:t>‹Nº›</a:t>
            </a:fld>
            <a:endParaRPr lang="es-MX" altLang="en-US"/>
          </a:p>
        </p:txBody>
      </p:sp>
    </p:spTree>
    <p:extLst>
      <p:ext uri="{BB962C8B-B14F-4D97-AF65-F5344CB8AC3E}">
        <p14:creationId xmlns:p14="http://schemas.microsoft.com/office/powerpoint/2010/main" val="36183534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pPr lvl="0"/>
            <a:r>
              <a:t>Click to edit Master title style</a:t>
            </a:r>
            <a:endParaRPr lang="en-US" altLang="en-US" noProof="0"/>
          </a:p>
        </p:txBody>
      </p:sp>
      <p:sp>
        <p:nvSpPr>
          <p:cNvPr id="3" name="Content Placeholder 2"/>
          <p:cNvSpPr>
            <a:spLocks noGrp="1"/>
          </p:cNvSpPr>
          <p:nvPr>
            <p:ph idx="1"/>
          </p:nvPr>
        </p:nvSpPr>
        <p:spPr>
          <a:xfrm>
            <a:off x="685800" y="1981200"/>
            <a:ext cx="7772400" cy="4114800"/>
          </a:xfrm>
        </p:spPr>
        <p:txBody>
          <a:bodyPr/>
          <a:lstStyle/>
          <a:p>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FB03E80B-3AE2-1A97-1D8F-65313C54A617}"/>
              </a:ext>
            </a:extLst>
          </p:cNvPr>
          <p:cNvSpPr>
            <a:spLocks noGrp="1" noChangeArrowheads="1"/>
          </p:cNvSpPr>
          <p:nvPr>
            <p:ph type="dt" sz="half" idx="10"/>
          </p:nvPr>
        </p:nvSpPr>
        <p:spPr>
          <a:ln/>
        </p:spPr>
        <p:txBody>
          <a:bodyPr/>
          <a:lstStyle>
            <a:lvl1pPr>
              <a:defRPr/>
            </a:lvl1pPr>
          </a:lstStyle>
          <a:p>
            <a:endParaRPr lang="es-MX" altLang="en-US"/>
          </a:p>
        </p:txBody>
      </p:sp>
      <p:sp>
        <p:nvSpPr>
          <p:cNvPr id="5" name="Rectangle 5">
            <a:extLst>
              <a:ext uri="{FF2B5EF4-FFF2-40B4-BE49-F238E27FC236}">
                <a16:creationId xmlns:a16="http://schemas.microsoft.com/office/drawing/2014/main" id="{7815F3C8-FCE6-9136-FC30-09EC8856942D}"/>
              </a:ext>
            </a:extLst>
          </p:cNvPr>
          <p:cNvSpPr>
            <a:spLocks noGrp="1" noChangeArrowheads="1"/>
          </p:cNvSpPr>
          <p:nvPr>
            <p:ph type="ftr" sz="quarter" idx="11"/>
          </p:nvPr>
        </p:nvSpPr>
        <p:spPr>
          <a:ln/>
        </p:spPr>
        <p:txBody>
          <a:bodyPr/>
          <a:lstStyle>
            <a:lvl1pPr>
              <a:defRPr/>
            </a:lvl1pPr>
          </a:lstStyle>
          <a:p>
            <a:endParaRPr lang="es-MX" altLang="en-US"/>
          </a:p>
        </p:txBody>
      </p:sp>
      <p:sp>
        <p:nvSpPr>
          <p:cNvPr id="6" name="Rectangle 6">
            <a:extLst>
              <a:ext uri="{FF2B5EF4-FFF2-40B4-BE49-F238E27FC236}">
                <a16:creationId xmlns:a16="http://schemas.microsoft.com/office/drawing/2014/main" id="{DED8AE2B-D4B9-E4A4-5BB5-4CD0D032C604}"/>
              </a:ext>
            </a:extLst>
          </p:cNvPr>
          <p:cNvSpPr>
            <a:spLocks noGrp="1"/>
          </p:cNvSpPr>
          <p:nvPr>
            <p:ph type="sldNum" sz="quarter" idx="12"/>
          </p:nvPr>
        </p:nvSpPr>
        <p:spPr>
          <a:ln/>
        </p:spPr>
        <p:txBody>
          <a:bodyPr/>
          <a:lstStyle>
            <a:lvl1pPr>
              <a:defRPr/>
            </a:lvl1pPr>
          </a:lstStyle>
          <a:p>
            <a:fld id="{4B927077-ABD5-43B7-B074-C02C4C37E088}" type="slidenum">
              <a:rPr lang="es-MX" altLang="en-US"/>
              <a:pPr/>
              <a:t>‹Nº›</a:t>
            </a:fld>
            <a:endParaRPr lang="es-MX" altLang="en-US"/>
          </a:p>
        </p:txBody>
      </p:sp>
    </p:spTree>
    <p:extLst>
      <p:ext uri="{BB962C8B-B14F-4D97-AF65-F5344CB8AC3E}">
        <p14:creationId xmlns:p14="http://schemas.microsoft.com/office/powerpoint/2010/main" val="18655022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D7BF44-E654-C04B-1404-0F86C9569712}"/>
              </a:ext>
            </a:extLst>
          </p:cNvPr>
          <p:cNvSpPr>
            <a:spLocks noGrp="1" noChangeArrowheads="1"/>
          </p:cNvSpPr>
          <p:nvPr>
            <p:ph type="dt" sz="half" idx="10"/>
          </p:nvPr>
        </p:nvSpPr>
        <p:spPr>
          <a:ln/>
        </p:spPr>
        <p:txBody>
          <a:bodyPr/>
          <a:lstStyle>
            <a:lvl1pPr>
              <a:defRPr/>
            </a:lvl1pPr>
          </a:lstStyle>
          <a:p>
            <a:endParaRPr lang="es-MX" altLang="en-US"/>
          </a:p>
        </p:txBody>
      </p:sp>
      <p:sp>
        <p:nvSpPr>
          <p:cNvPr id="3" name="Rectangle 5">
            <a:extLst>
              <a:ext uri="{FF2B5EF4-FFF2-40B4-BE49-F238E27FC236}">
                <a16:creationId xmlns:a16="http://schemas.microsoft.com/office/drawing/2014/main" id="{6EEA1C70-1BC9-0D2E-0B65-1AC2D73EF2C4}"/>
              </a:ext>
            </a:extLst>
          </p:cNvPr>
          <p:cNvSpPr>
            <a:spLocks noGrp="1" noChangeArrowheads="1"/>
          </p:cNvSpPr>
          <p:nvPr>
            <p:ph type="ftr" sz="quarter" idx="11"/>
          </p:nvPr>
        </p:nvSpPr>
        <p:spPr>
          <a:ln/>
        </p:spPr>
        <p:txBody>
          <a:bodyPr/>
          <a:lstStyle>
            <a:lvl1pPr>
              <a:defRPr/>
            </a:lvl1pPr>
          </a:lstStyle>
          <a:p>
            <a:endParaRPr lang="es-MX" altLang="en-US"/>
          </a:p>
        </p:txBody>
      </p:sp>
      <p:sp>
        <p:nvSpPr>
          <p:cNvPr id="4" name="Rectangle 6">
            <a:extLst>
              <a:ext uri="{FF2B5EF4-FFF2-40B4-BE49-F238E27FC236}">
                <a16:creationId xmlns:a16="http://schemas.microsoft.com/office/drawing/2014/main" id="{D855EB07-2A9A-0BE5-9CAA-D26AB0435B61}"/>
              </a:ext>
            </a:extLst>
          </p:cNvPr>
          <p:cNvSpPr>
            <a:spLocks noGrp="1"/>
          </p:cNvSpPr>
          <p:nvPr>
            <p:ph type="sldNum" sz="quarter" idx="12"/>
          </p:nvPr>
        </p:nvSpPr>
        <p:spPr>
          <a:ln/>
        </p:spPr>
        <p:txBody>
          <a:bodyPr/>
          <a:lstStyle>
            <a:lvl1pPr>
              <a:defRPr/>
            </a:lvl1pPr>
          </a:lstStyle>
          <a:p>
            <a:fld id="{D762489C-4EE2-4F8E-864F-0D32D054D769}" type="slidenum">
              <a:rPr lang="es-MX" altLang="en-US"/>
              <a:pPr/>
              <a:t>‹Nº›</a:t>
            </a:fld>
            <a:endParaRPr lang="es-MX" altLang="en-US"/>
          </a:p>
        </p:txBody>
      </p:sp>
    </p:spTree>
    <p:extLst>
      <p:ext uri="{BB962C8B-B14F-4D97-AF65-F5344CB8AC3E}">
        <p14:creationId xmlns:p14="http://schemas.microsoft.com/office/powerpoint/2010/main" val="13240109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C61CFC-8370-BAB1-5506-3E31CF82222D}"/>
              </a:ext>
            </a:extLst>
          </p:cNvPr>
          <p:cNvSpPr>
            <a:spLocks noGrp="1" noChangeArrowheads="1"/>
          </p:cNvSpPr>
          <p:nvPr>
            <p:ph type="dt" sz="half" idx="10"/>
          </p:nvPr>
        </p:nvSpPr>
        <p:spPr>
          <a:ln/>
        </p:spPr>
        <p:txBody>
          <a:bodyPr/>
          <a:lstStyle>
            <a:lvl1pPr>
              <a:defRPr/>
            </a:lvl1pPr>
          </a:lstStyle>
          <a:p>
            <a:endParaRPr lang="es-MX" altLang="en-US"/>
          </a:p>
        </p:txBody>
      </p:sp>
      <p:sp>
        <p:nvSpPr>
          <p:cNvPr id="3" name="Rectangle 5">
            <a:extLst>
              <a:ext uri="{FF2B5EF4-FFF2-40B4-BE49-F238E27FC236}">
                <a16:creationId xmlns:a16="http://schemas.microsoft.com/office/drawing/2014/main" id="{644ECD83-6BBC-32C0-7227-CB1CCB92C272}"/>
              </a:ext>
            </a:extLst>
          </p:cNvPr>
          <p:cNvSpPr>
            <a:spLocks noGrp="1" noChangeArrowheads="1"/>
          </p:cNvSpPr>
          <p:nvPr>
            <p:ph type="ftr" sz="quarter" idx="11"/>
          </p:nvPr>
        </p:nvSpPr>
        <p:spPr>
          <a:ln/>
        </p:spPr>
        <p:txBody>
          <a:bodyPr/>
          <a:lstStyle>
            <a:lvl1pPr>
              <a:defRPr/>
            </a:lvl1pPr>
          </a:lstStyle>
          <a:p>
            <a:endParaRPr lang="es-MX" altLang="en-US"/>
          </a:p>
        </p:txBody>
      </p:sp>
      <p:sp>
        <p:nvSpPr>
          <p:cNvPr id="4" name="Rectangle 6">
            <a:extLst>
              <a:ext uri="{FF2B5EF4-FFF2-40B4-BE49-F238E27FC236}">
                <a16:creationId xmlns:a16="http://schemas.microsoft.com/office/drawing/2014/main" id="{CCCE9A21-FD8D-0EFA-1D65-DF949CFE6FDC}"/>
              </a:ext>
            </a:extLst>
          </p:cNvPr>
          <p:cNvSpPr>
            <a:spLocks noGrp="1"/>
          </p:cNvSpPr>
          <p:nvPr>
            <p:ph type="sldNum" sz="quarter" idx="12"/>
          </p:nvPr>
        </p:nvSpPr>
        <p:spPr>
          <a:ln/>
        </p:spPr>
        <p:txBody>
          <a:bodyPr/>
          <a:lstStyle>
            <a:lvl1pPr>
              <a:defRPr/>
            </a:lvl1pPr>
          </a:lstStyle>
          <a:p>
            <a:fld id="{4C2075A7-67CF-460D-9D75-DB6050F7B744}" type="slidenum">
              <a:rPr lang="es-MX" altLang="en-US"/>
              <a:pPr/>
              <a:t>‹Nº›</a:t>
            </a:fld>
            <a:endParaRPr lang="es-MX" altLang="en-US"/>
          </a:p>
        </p:txBody>
      </p:sp>
    </p:spTree>
    <p:extLst>
      <p:ext uri="{BB962C8B-B14F-4D97-AF65-F5344CB8AC3E}">
        <p14:creationId xmlns:p14="http://schemas.microsoft.com/office/powerpoint/2010/main" val="40903282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50A788-DA32-4076-6FAB-EB3A40D73ECC}"/>
              </a:ext>
            </a:extLst>
          </p:cNvPr>
          <p:cNvSpPr>
            <a:spLocks noGrp="1" noChangeArrowheads="1"/>
          </p:cNvSpPr>
          <p:nvPr>
            <p:ph type="dt" sz="half" idx="10"/>
          </p:nvPr>
        </p:nvSpPr>
        <p:spPr>
          <a:ln/>
        </p:spPr>
        <p:txBody>
          <a:bodyPr/>
          <a:lstStyle>
            <a:lvl1pPr>
              <a:defRPr/>
            </a:lvl1pPr>
          </a:lstStyle>
          <a:p>
            <a:endParaRPr lang="es-MX" altLang="en-US"/>
          </a:p>
        </p:txBody>
      </p:sp>
      <p:sp>
        <p:nvSpPr>
          <p:cNvPr id="3" name="Rectangle 5">
            <a:extLst>
              <a:ext uri="{FF2B5EF4-FFF2-40B4-BE49-F238E27FC236}">
                <a16:creationId xmlns:a16="http://schemas.microsoft.com/office/drawing/2014/main" id="{D48A3833-BE8B-95BB-FA47-5F578D4797E1}"/>
              </a:ext>
            </a:extLst>
          </p:cNvPr>
          <p:cNvSpPr>
            <a:spLocks noGrp="1" noChangeArrowheads="1"/>
          </p:cNvSpPr>
          <p:nvPr>
            <p:ph type="ftr" sz="quarter" idx="11"/>
          </p:nvPr>
        </p:nvSpPr>
        <p:spPr>
          <a:ln/>
        </p:spPr>
        <p:txBody>
          <a:bodyPr/>
          <a:lstStyle>
            <a:lvl1pPr>
              <a:defRPr/>
            </a:lvl1pPr>
          </a:lstStyle>
          <a:p>
            <a:endParaRPr lang="es-MX" altLang="en-US"/>
          </a:p>
        </p:txBody>
      </p:sp>
      <p:sp>
        <p:nvSpPr>
          <p:cNvPr id="4" name="Rectangle 6">
            <a:extLst>
              <a:ext uri="{FF2B5EF4-FFF2-40B4-BE49-F238E27FC236}">
                <a16:creationId xmlns:a16="http://schemas.microsoft.com/office/drawing/2014/main" id="{2874DC87-E2CA-BBE4-7839-63F7F6FFEDB9}"/>
              </a:ext>
            </a:extLst>
          </p:cNvPr>
          <p:cNvSpPr>
            <a:spLocks noGrp="1"/>
          </p:cNvSpPr>
          <p:nvPr>
            <p:ph type="sldNum" sz="quarter" idx="12"/>
          </p:nvPr>
        </p:nvSpPr>
        <p:spPr>
          <a:ln/>
        </p:spPr>
        <p:txBody>
          <a:bodyPr/>
          <a:lstStyle>
            <a:lvl1pPr>
              <a:defRPr/>
            </a:lvl1pPr>
          </a:lstStyle>
          <a:p>
            <a:fld id="{BB7BED17-C1B7-482F-BC21-AD65197E4CEB}" type="slidenum">
              <a:rPr lang="es-MX" altLang="en-US"/>
              <a:pPr/>
              <a:t>‹Nº›</a:t>
            </a:fld>
            <a:endParaRPr lang="es-MX" altLang="en-US"/>
          </a:p>
        </p:txBody>
      </p:sp>
    </p:spTree>
    <p:extLst>
      <p:ext uri="{BB962C8B-B14F-4D97-AF65-F5344CB8AC3E}">
        <p14:creationId xmlns:p14="http://schemas.microsoft.com/office/powerpoint/2010/main" val="31406988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2EC37E-F467-A19F-EE7B-39E186C4BB27}"/>
              </a:ext>
            </a:extLst>
          </p:cNvPr>
          <p:cNvSpPr>
            <a:spLocks noGrp="1" noChangeArrowheads="1"/>
          </p:cNvSpPr>
          <p:nvPr>
            <p:ph type="dt" sz="half" idx="10"/>
          </p:nvPr>
        </p:nvSpPr>
        <p:spPr>
          <a:ln/>
        </p:spPr>
        <p:txBody>
          <a:bodyPr/>
          <a:lstStyle>
            <a:lvl1pPr>
              <a:defRPr/>
            </a:lvl1pPr>
          </a:lstStyle>
          <a:p>
            <a:endParaRPr lang="es-MX" altLang="en-US"/>
          </a:p>
        </p:txBody>
      </p:sp>
      <p:sp>
        <p:nvSpPr>
          <p:cNvPr id="3" name="Rectangle 5">
            <a:extLst>
              <a:ext uri="{FF2B5EF4-FFF2-40B4-BE49-F238E27FC236}">
                <a16:creationId xmlns:a16="http://schemas.microsoft.com/office/drawing/2014/main" id="{BC1C6920-18DB-C317-FFFF-DA4AC94AFD5B}"/>
              </a:ext>
            </a:extLst>
          </p:cNvPr>
          <p:cNvSpPr>
            <a:spLocks noGrp="1" noChangeArrowheads="1"/>
          </p:cNvSpPr>
          <p:nvPr>
            <p:ph type="ftr" sz="quarter" idx="11"/>
          </p:nvPr>
        </p:nvSpPr>
        <p:spPr>
          <a:ln/>
        </p:spPr>
        <p:txBody>
          <a:bodyPr/>
          <a:lstStyle>
            <a:lvl1pPr>
              <a:defRPr/>
            </a:lvl1pPr>
          </a:lstStyle>
          <a:p>
            <a:endParaRPr lang="es-MX" altLang="en-US"/>
          </a:p>
        </p:txBody>
      </p:sp>
      <p:sp>
        <p:nvSpPr>
          <p:cNvPr id="4" name="Rectangle 6">
            <a:extLst>
              <a:ext uri="{FF2B5EF4-FFF2-40B4-BE49-F238E27FC236}">
                <a16:creationId xmlns:a16="http://schemas.microsoft.com/office/drawing/2014/main" id="{A0E018F7-EA3B-76C1-11BC-C8B35810CF97}"/>
              </a:ext>
            </a:extLst>
          </p:cNvPr>
          <p:cNvSpPr>
            <a:spLocks noGrp="1"/>
          </p:cNvSpPr>
          <p:nvPr>
            <p:ph type="sldNum" sz="quarter" idx="12"/>
          </p:nvPr>
        </p:nvSpPr>
        <p:spPr>
          <a:ln/>
        </p:spPr>
        <p:txBody>
          <a:bodyPr/>
          <a:lstStyle>
            <a:lvl1pPr>
              <a:defRPr/>
            </a:lvl1pPr>
          </a:lstStyle>
          <a:p>
            <a:fld id="{F7A6176E-4EBB-4143-802E-663A9BEA82D2}" type="slidenum">
              <a:rPr lang="es-MX" altLang="en-US"/>
              <a:pPr/>
              <a:t>‹Nº›</a:t>
            </a:fld>
            <a:endParaRPr lang="es-MX" altLang="en-US"/>
          </a:p>
        </p:txBody>
      </p:sp>
    </p:spTree>
    <p:extLst>
      <p:ext uri="{BB962C8B-B14F-4D97-AF65-F5344CB8AC3E}">
        <p14:creationId xmlns:p14="http://schemas.microsoft.com/office/powerpoint/2010/main" val="17317243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972E06-0B5F-26DF-91A7-96ABA5960F49}"/>
              </a:ext>
            </a:extLst>
          </p:cNvPr>
          <p:cNvSpPr>
            <a:spLocks noGrp="1" noChangeArrowheads="1"/>
          </p:cNvSpPr>
          <p:nvPr>
            <p:ph type="dt" sz="half" idx="10"/>
          </p:nvPr>
        </p:nvSpPr>
        <p:spPr>
          <a:ln/>
        </p:spPr>
        <p:txBody>
          <a:bodyPr/>
          <a:lstStyle>
            <a:lvl1pPr>
              <a:defRPr/>
            </a:lvl1pPr>
          </a:lstStyle>
          <a:p>
            <a:endParaRPr lang="es-MX" altLang="en-US"/>
          </a:p>
        </p:txBody>
      </p:sp>
      <p:sp>
        <p:nvSpPr>
          <p:cNvPr id="3" name="Rectangle 5">
            <a:extLst>
              <a:ext uri="{FF2B5EF4-FFF2-40B4-BE49-F238E27FC236}">
                <a16:creationId xmlns:a16="http://schemas.microsoft.com/office/drawing/2014/main" id="{759B9B13-01E9-6D9F-E96B-AA7F45F21D82}"/>
              </a:ext>
            </a:extLst>
          </p:cNvPr>
          <p:cNvSpPr>
            <a:spLocks noGrp="1" noChangeArrowheads="1"/>
          </p:cNvSpPr>
          <p:nvPr>
            <p:ph type="ftr" sz="quarter" idx="11"/>
          </p:nvPr>
        </p:nvSpPr>
        <p:spPr>
          <a:ln/>
        </p:spPr>
        <p:txBody>
          <a:bodyPr/>
          <a:lstStyle>
            <a:lvl1pPr>
              <a:defRPr/>
            </a:lvl1pPr>
          </a:lstStyle>
          <a:p>
            <a:endParaRPr lang="es-MX" altLang="en-US"/>
          </a:p>
        </p:txBody>
      </p:sp>
      <p:sp>
        <p:nvSpPr>
          <p:cNvPr id="4" name="Rectangle 6">
            <a:extLst>
              <a:ext uri="{FF2B5EF4-FFF2-40B4-BE49-F238E27FC236}">
                <a16:creationId xmlns:a16="http://schemas.microsoft.com/office/drawing/2014/main" id="{10795F27-B938-29AC-280C-064F2121FB03}"/>
              </a:ext>
            </a:extLst>
          </p:cNvPr>
          <p:cNvSpPr>
            <a:spLocks noGrp="1"/>
          </p:cNvSpPr>
          <p:nvPr>
            <p:ph type="sldNum" sz="quarter" idx="12"/>
          </p:nvPr>
        </p:nvSpPr>
        <p:spPr>
          <a:ln/>
        </p:spPr>
        <p:txBody>
          <a:bodyPr/>
          <a:lstStyle>
            <a:lvl1pPr>
              <a:defRPr/>
            </a:lvl1pPr>
          </a:lstStyle>
          <a:p>
            <a:fld id="{A389348E-CB17-4926-A836-9729878AD2E7}" type="slidenum">
              <a:rPr lang="es-MX" altLang="en-US"/>
              <a:pPr/>
              <a:t>‹Nº›</a:t>
            </a:fld>
            <a:endParaRPr lang="es-MX" altLang="en-US"/>
          </a:p>
        </p:txBody>
      </p:sp>
    </p:spTree>
    <p:extLst>
      <p:ext uri="{BB962C8B-B14F-4D97-AF65-F5344CB8AC3E}">
        <p14:creationId xmlns:p14="http://schemas.microsoft.com/office/powerpoint/2010/main" val="12278917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00"/>
            </a:gs>
            <a:gs pos="100000">
              <a:srgbClr val="0066FF"/>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594901-7798-70F9-BDC8-E90F9948625E}"/>
              </a:ext>
            </a:extLst>
          </p:cNvPr>
          <p:cNvSpPr>
            <a:spLocks noGrp="1"/>
          </p:cNvSpPr>
          <p:nvPr>
            <p:ph type="title"/>
          </p:nvPr>
        </p:nvSpPr>
        <p:spPr>
          <a:xfrm>
            <a:off x="685800" y="609600"/>
            <a:ext cx="7772400" cy="1143000"/>
          </a:xfrm>
          <a:prstGeom prst="rect">
            <a:avLst/>
          </a:prstGeom>
          <a:noFill/>
          <a:ln>
            <a:noFill/>
            <a:miter lim="800000"/>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pPr lvl="0"/>
            <a:r>
              <a:rPr lang="en-US" altLang="en-US" noProof="0">
                <a:sym typeface="Wingdings"/>
              </a:rPr>
              <a:t>Haga clic para cambiar el estilo de título	</a:t>
            </a:r>
          </a:p>
        </p:txBody>
      </p:sp>
      <p:sp>
        <p:nvSpPr>
          <p:cNvPr id="1027" name="Rectangle 3">
            <a:extLst>
              <a:ext uri="{FF2B5EF4-FFF2-40B4-BE49-F238E27FC236}">
                <a16:creationId xmlns:a16="http://schemas.microsoft.com/office/drawing/2014/main" id="{FBB12EEA-711C-BD32-F963-4960822E9F80}"/>
              </a:ext>
            </a:extLst>
          </p:cNvPr>
          <p:cNvSpPr>
            <a:spLocks noGrp="1"/>
          </p:cNvSpPr>
          <p:nvPr>
            <p:ph type="body" idx="1"/>
          </p:nvPr>
        </p:nvSpPr>
        <p:spPr>
          <a:xfrm>
            <a:off x="685800" y="1981200"/>
            <a:ext cx="7772400" cy="4114800"/>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lvl="0"/>
            <a:r>
              <a:rPr lang="en-US" altLang="en-US" noProof="0">
                <a:sym typeface="Wingdings"/>
              </a:rPr>
              <a:t>Haga clic para modificar el estilo de texto del patrón</a:t>
            </a:r>
          </a:p>
          <a:p>
            <a:pPr lvl="1"/>
            <a:r>
              <a:rPr lang="en-US" altLang="en-US" noProof="0">
                <a:sym typeface="Wingdings"/>
              </a:rPr>
              <a:t>Segundo nivel</a:t>
            </a:r>
          </a:p>
          <a:p>
            <a:pPr lvl="2"/>
            <a:r>
              <a:rPr lang="en-US" altLang="en-US" noProof="0">
                <a:sym typeface="Wingdings"/>
              </a:rPr>
              <a:t>Tercer nivel</a:t>
            </a:r>
          </a:p>
          <a:p>
            <a:pPr lvl="3"/>
            <a:r>
              <a:rPr lang="en-US" altLang="en-US" noProof="0">
                <a:sym typeface="Wingdings"/>
              </a:rPr>
              <a:t>Cuarto nivel</a:t>
            </a:r>
          </a:p>
          <a:p>
            <a:pPr lvl="4"/>
            <a:r>
              <a:rPr lang="en-US" altLang="en-US" noProof="0">
                <a:sym typeface="Wingdings"/>
              </a:rPr>
              <a:t>Quinto nivel</a:t>
            </a:r>
          </a:p>
        </p:txBody>
      </p:sp>
      <p:sp>
        <p:nvSpPr>
          <p:cNvPr id="1028" name="Rectangle 4">
            <a:extLst>
              <a:ext uri="{FF2B5EF4-FFF2-40B4-BE49-F238E27FC236}">
                <a16:creationId xmlns:a16="http://schemas.microsoft.com/office/drawing/2014/main" id="{804351BC-FAE5-C928-13B4-FA9B13C866C4}"/>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s-MX" altLang="en-US"/>
          </a:p>
        </p:txBody>
      </p:sp>
      <p:sp>
        <p:nvSpPr>
          <p:cNvPr id="1029" name="Rectangle 5">
            <a:extLst>
              <a:ext uri="{FF2B5EF4-FFF2-40B4-BE49-F238E27FC236}">
                <a16:creationId xmlns:a16="http://schemas.microsoft.com/office/drawing/2014/main" id="{13AA558D-BB37-ED74-6964-1BAFFC884E7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s-MX" altLang="en-US"/>
          </a:p>
        </p:txBody>
      </p:sp>
      <p:sp>
        <p:nvSpPr>
          <p:cNvPr id="1030" name="Rectangle 6">
            <a:extLst>
              <a:ext uri="{FF2B5EF4-FFF2-40B4-BE49-F238E27FC236}">
                <a16:creationId xmlns:a16="http://schemas.microsoft.com/office/drawing/2014/main" id="{C76E3679-C406-C313-C544-1836B029A99E}"/>
              </a:ext>
            </a:extLst>
          </p:cNvPr>
          <p:cNvSpPr>
            <a:spLocks noGrp="1"/>
          </p:cNvSpPr>
          <p:nvPr>
            <p:ph type="sldNum" sz="quarter" idx="4"/>
          </p:nvPr>
        </p:nvSpPr>
        <p:spPr>
          <a:xfrm>
            <a:off x="6553200" y="6248400"/>
            <a:ext cx="1905000" cy="457200"/>
          </a:xfrm>
          <a:prstGeom prst="rect">
            <a:avLst/>
          </a:prstGeom>
          <a:noFill/>
          <a:ln>
            <a:noFill/>
            <a:miter lim="800000"/>
          </a:ln>
        </p:spPr>
        <p:txBody>
          <a:bodyPr vert="horz" wrap="square" lIns="91440" tIns="45720" rIns="91440" bIns="45720" numCol="1" anchor="t" anchorCtr="0" compatLnSpc="1">
            <a:prstTxWarp prst="textNoShape">
              <a:avLst/>
            </a:prstTxWarp>
          </a:bodyPr>
          <a:lstStyle>
            <a:lvl1pPr algn="r">
              <a:defRPr sz="1400"/>
            </a:lvl1pPr>
          </a:lstStyle>
          <a:p>
            <a:fld id="{7B203D5E-E8A4-4076-8C5D-F8BE6B94BF1A}" type="slidenum">
              <a:rPr lang="es-MX" altLang="en-US"/>
              <a:pPr/>
              <a:t>‹Nº›</a:t>
            </a:fld>
            <a:endParaRPr lang="es-MX"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fontAlgn="base">
        <a:spcBef>
          <a:spcPct val="0"/>
        </a:spcBef>
        <a:spcAft>
          <a:spcPct val="0"/>
        </a:spcAft>
        <a:buSzPct val="100000"/>
        <a:defRPr sz="4400" kern="1200">
          <a:solidFill>
            <a:srgbClr val="000000"/>
          </a:solidFill>
          <a:latin typeface="Times New Roman" panose="02020603050405020304" pitchFamily="18" charset="0"/>
          <a:ea typeface="+mj-ea"/>
          <a:cs typeface="+mj-cs"/>
        </a:defRPr>
      </a:lvl1pPr>
      <a:lvl2pPr algn="ctr" rtl="0" fontAlgn="base">
        <a:spcBef>
          <a:spcPct val="0"/>
        </a:spcBef>
        <a:spcAft>
          <a:spcPct val="0"/>
        </a:spcAft>
        <a:buSzPct val="100000"/>
        <a:defRPr sz="4400">
          <a:solidFill>
            <a:srgbClr val="000000"/>
          </a:solidFill>
          <a:latin typeface="Times New Roman" panose="02020603050405020304" pitchFamily="18" charset="0"/>
        </a:defRPr>
      </a:lvl2pPr>
      <a:lvl3pPr algn="ctr" rtl="0" fontAlgn="base">
        <a:spcBef>
          <a:spcPct val="0"/>
        </a:spcBef>
        <a:spcAft>
          <a:spcPct val="0"/>
        </a:spcAft>
        <a:buSzPct val="100000"/>
        <a:defRPr sz="4400">
          <a:solidFill>
            <a:srgbClr val="000000"/>
          </a:solidFill>
          <a:latin typeface="Times New Roman" panose="02020603050405020304" pitchFamily="18" charset="0"/>
        </a:defRPr>
      </a:lvl3pPr>
      <a:lvl4pPr algn="ctr" rtl="0" fontAlgn="base">
        <a:spcBef>
          <a:spcPct val="0"/>
        </a:spcBef>
        <a:spcAft>
          <a:spcPct val="0"/>
        </a:spcAft>
        <a:buSzPct val="100000"/>
        <a:defRPr sz="4400">
          <a:solidFill>
            <a:srgbClr val="000000"/>
          </a:solidFill>
          <a:latin typeface="Times New Roman" panose="02020603050405020304" pitchFamily="18" charset="0"/>
        </a:defRPr>
      </a:lvl4pPr>
      <a:lvl5pPr algn="ctr" rtl="0" fontAlgn="base">
        <a:spcBef>
          <a:spcPct val="0"/>
        </a:spcBef>
        <a:spcAft>
          <a:spcPct val="0"/>
        </a:spcAft>
        <a:buSzPct val="100000"/>
        <a:defRPr sz="4400">
          <a:solidFill>
            <a:srgbClr val="000000"/>
          </a:solidFill>
          <a:latin typeface="Times New Roman" panose="02020603050405020304" pitchFamily="18" charset="0"/>
        </a:defRPr>
      </a:lvl5pPr>
      <a:lvl6pPr marL="457200" algn="ctr" rtl="0" fontAlgn="base">
        <a:spcBef>
          <a:spcPct val="0"/>
        </a:spcBef>
        <a:spcAft>
          <a:spcPct val="0"/>
        </a:spcAft>
        <a:buSzPct val="100000"/>
        <a:defRPr sz="4400">
          <a:solidFill>
            <a:srgbClr val="000000"/>
          </a:solidFill>
          <a:latin typeface="Times New Roman" panose="02020603050405020304" pitchFamily="18" charset="0"/>
        </a:defRPr>
      </a:lvl6pPr>
      <a:lvl7pPr marL="914400" algn="ctr" rtl="0" fontAlgn="base">
        <a:spcBef>
          <a:spcPct val="0"/>
        </a:spcBef>
        <a:spcAft>
          <a:spcPct val="0"/>
        </a:spcAft>
        <a:buSzPct val="100000"/>
        <a:defRPr sz="4400">
          <a:solidFill>
            <a:srgbClr val="000000"/>
          </a:solidFill>
          <a:latin typeface="Times New Roman" panose="02020603050405020304" pitchFamily="18" charset="0"/>
        </a:defRPr>
      </a:lvl7pPr>
      <a:lvl8pPr marL="1371600" algn="ctr" rtl="0" fontAlgn="base">
        <a:spcBef>
          <a:spcPct val="0"/>
        </a:spcBef>
        <a:spcAft>
          <a:spcPct val="0"/>
        </a:spcAft>
        <a:buSzPct val="100000"/>
        <a:defRPr sz="4400">
          <a:solidFill>
            <a:srgbClr val="000000"/>
          </a:solidFill>
          <a:latin typeface="Times New Roman" panose="02020603050405020304" pitchFamily="18" charset="0"/>
        </a:defRPr>
      </a:lvl8pPr>
      <a:lvl9pPr marL="1828800" algn="ctr" rtl="0" fontAlgn="base">
        <a:spcBef>
          <a:spcPct val="0"/>
        </a:spcBef>
        <a:spcAft>
          <a:spcPct val="0"/>
        </a:spcAft>
        <a:buSzPct val="100000"/>
        <a:defRPr sz="4400">
          <a:solidFill>
            <a:srgbClr val="000000"/>
          </a:solidFill>
          <a:latin typeface="Times New Roman" panose="02020603050405020304" pitchFamily="18" charset="0"/>
        </a:defRPr>
      </a:lvl9pPr>
    </p:titleStyle>
    <p:bodyStyle>
      <a:lvl1pPr marL="342900" indent="-342900" algn="l" rtl="0" fontAlgn="base">
        <a:spcBef>
          <a:spcPct val="20000"/>
        </a:spcBef>
        <a:spcAft>
          <a:spcPct val="0"/>
        </a:spcAft>
        <a:buSzPct val="100000"/>
        <a:buChar char="•"/>
        <a:defRPr sz="3200" kern="1200">
          <a:solidFill>
            <a:srgbClr val="000000"/>
          </a:solidFill>
          <a:latin typeface="Times New Roman" panose="02020603050405020304" pitchFamily="18" charset="0"/>
          <a:ea typeface="+mn-ea"/>
          <a:cs typeface="+mn-cs"/>
        </a:defRPr>
      </a:lvl1pPr>
      <a:lvl2pPr marL="742950" indent="-285750" algn="l" rtl="0" fontAlgn="base">
        <a:spcBef>
          <a:spcPct val="20000"/>
        </a:spcBef>
        <a:spcAft>
          <a:spcPct val="0"/>
        </a:spcAft>
        <a:buSzPct val="100000"/>
        <a:buChar char="–"/>
        <a:defRPr sz="2800" kern="1200">
          <a:solidFill>
            <a:srgbClr val="000000"/>
          </a:solidFill>
          <a:latin typeface="Times New Roman" panose="02020603050405020304" pitchFamily="18" charset="0"/>
          <a:ea typeface="+mn-ea"/>
          <a:cs typeface="+mn-cs"/>
        </a:defRPr>
      </a:lvl2pPr>
      <a:lvl3pPr marL="1143000" indent="-228600" algn="l" rtl="0" fontAlgn="base">
        <a:spcBef>
          <a:spcPct val="20000"/>
        </a:spcBef>
        <a:spcAft>
          <a:spcPct val="0"/>
        </a:spcAft>
        <a:buSzPct val="100000"/>
        <a:buChar char="•"/>
        <a:defRPr sz="2400" kern="1200">
          <a:solidFill>
            <a:srgbClr val="000000"/>
          </a:solidFill>
          <a:latin typeface="Times New Roman" panose="02020603050405020304" pitchFamily="18" charset="0"/>
          <a:ea typeface="+mn-ea"/>
          <a:cs typeface="+mn-cs"/>
        </a:defRPr>
      </a:lvl3pPr>
      <a:lvl4pPr marL="1600200" indent="-228600" algn="l" rtl="0" fontAlgn="base">
        <a:spcBef>
          <a:spcPct val="20000"/>
        </a:spcBef>
        <a:spcAft>
          <a:spcPct val="0"/>
        </a:spcAft>
        <a:buSzPct val="100000"/>
        <a:buChar char="–"/>
        <a:defRPr sz="2000" kern="1200">
          <a:solidFill>
            <a:srgbClr val="000000"/>
          </a:solidFill>
          <a:latin typeface="Times New Roman" panose="02020603050405020304" pitchFamily="18" charset="0"/>
          <a:ea typeface="+mn-ea"/>
          <a:cs typeface="+mn-cs"/>
        </a:defRPr>
      </a:lvl4pPr>
      <a:lvl5pPr marL="2057400" indent="-228600" algn="l" rtl="0" fontAlgn="base">
        <a:spcBef>
          <a:spcPct val="20000"/>
        </a:spcBef>
        <a:spcAft>
          <a:spcPct val="0"/>
        </a:spcAft>
        <a:buSzPct val="100000"/>
        <a:buChar char="»"/>
        <a:defRPr sz="2000" kern="1200">
          <a:solidFill>
            <a:srgbClr val="000000"/>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big1"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s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AC-DC" TargetMode="External"/><Relationship Id="rId7" Type="http://schemas.openxmlformats.org/officeDocument/2006/relationships/image" Target="slayer" TargetMode="Externa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kiss_rect_patch_1" TargetMode="External"/><Relationship Id="rId4" Type="http://schemas.openxmlformats.org/officeDocument/2006/relationships/image" Target="../media/image11.jpeg"/><Relationship Id="rId9" Type="http://schemas.openxmlformats.org/officeDocument/2006/relationships/image" Target="metallica_ME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Harry%20Potter"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potterboy"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cutedgeHP_01"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29"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aldero"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aldero"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caldero"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27"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bible2"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images2"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29b"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12"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45" TargetMode="External"/><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17"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jk_rowlin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ogwart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39"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20"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poster9"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ouija"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cap057" TargetMode="Externa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viajesastrales_logo" TargetMode="External"/><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cap057" TargetMode="Externa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witchboard" TargetMode="External"/><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ouija" TargetMode="Externa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dra_honoris_edimburgo"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Potter2"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42"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6051234" TargetMode="External"/><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3%20JK%20Rowling%20" TargetMode="External"/><Relationship Id="rId2" Type="http://schemas.openxmlformats.org/officeDocument/2006/relationships/image" Target="../media/image36.jpeg"/><Relationship Id="rId1" Type="http://schemas.openxmlformats.org/officeDocument/2006/relationships/slideLayout" Target="../slideLayouts/slideLayout8.xml"/><Relationship Id="rId5" Type="http://schemas.openxmlformats.org/officeDocument/2006/relationships/image" Target="witch1" TargetMode="External"/><Relationship Id="rId4" Type="http://schemas.openxmlformats.org/officeDocument/2006/relationships/image" Target="../media/image37.gif"/></Relationships>
</file>

<file path=ppt/slides/_rels/slide45.xml.rels><?xml version="1.0" encoding="UTF-8" standalone="yes"?>
<Relationships xmlns="http://schemas.openxmlformats.org/package/2006/relationships"><Relationship Id="rId3" Type="http://schemas.openxmlformats.org/officeDocument/2006/relationships/image" Target="wicca" TargetMode="External"/><Relationship Id="rId2" Type="http://schemas.openxmlformats.org/officeDocument/2006/relationships/image" Target="../media/image38.jpeg"/><Relationship Id="rId1" Type="http://schemas.openxmlformats.org/officeDocument/2006/relationships/slideLayout" Target="../slideLayouts/slideLayout9.xml"/><Relationship Id="rId5" Type="http://schemas.openxmlformats.org/officeDocument/2006/relationships/image" Target="portada_brujas" TargetMode="Externa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jk_rowling_300_198242c"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kids" TargetMode="External"/><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1f_9"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0903017X" TargetMode="External"/><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0905005X" TargetMode="External"/><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mailto:leydeamor@latinmail.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077"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4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26"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1A2AA392-7070-E3B9-B175-FA069FC75CE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5122" name="NotDefined 2">
            <a:extLst>
              <a:ext uri="{FF2B5EF4-FFF2-40B4-BE49-F238E27FC236}">
                <a16:creationId xmlns:a16="http://schemas.microsoft.com/office/drawing/2014/main" id="{6FB66D22-59FC-7737-8F74-B2CA57033A9F}"/>
              </a:ext>
            </a:extLst>
          </p:cNvPr>
          <p:cNvSpPr>
            <a:spLocks noGrp="1" noChangeArrowheads="1"/>
          </p:cNvSpPr>
          <p:nvPr>
            <p:ph type="ctrTitle"/>
          </p:nvPr>
        </p:nvSpPr>
        <p:spPr bwMode="auto">
          <a:xfrm>
            <a:off x="827088" y="2636838"/>
            <a:ext cx="7772400" cy="1470025"/>
          </a:xfrm>
          <a:gradFill rotWithShape="1">
            <a:gsLst>
              <a:gs pos="0">
                <a:srgbClr val="FFFF99">
                  <a:alpha val="39999"/>
                </a:srgbClr>
              </a:gs>
              <a:gs pos="100000">
                <a:schemeClr val="bg1">
                  <a:alpha val="30000"/>
                </a:schemeClr>
              </a:gs>
            </a:gsLst>
            <a:lin ang="5400000" scaled="1"/>
          </a:gradFill>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vert="horz" wrap="square" lIns="91440" tIns="45720" rIns="91440" bIns="45720" numCol="1" compatLnSpc="1">
            <a:prstTxWarp prst="textNoShape">
              <a:avLst/>
            </a:prstTxWarp>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b="1">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Unicode MS" pitchFamily="34" charset="-128"/>
              </a:rPr>
              <a:t>El peligroso juego detrás de la “magia”</a:t>
            </a:r>
            <a:endParaRPr lang="es-MX" b="1">
              <a:solidFill>
                <a:srgbClr val="FFFF00"/>
              </a:solidFill>
              <a:effectLst>
                <a:outerShdw blurRad="38100" dist="38100" dir="2700000" algn="tl">
                  <a:srgbClr val="FFFFFF"/>
                </a:outerShdw>
              </a:effectLst>
              <a:latin typeface="Arial Unicode MS" pitchFamily="34" charset="-128"/>
            </a:endParaRPr>
          </a:p>
        </p:txBody>
      </p:sp>
      <p:sp>
        <p:nvSpPr>
          <p:cNvPr id="5123" name="NotDefined 3">
            <a:extLst>
              <a:ext uri="{FF2B5EF4-FFF2-40B4-BE49-F238E27FC236}">
                <a16:creationId xmlns:a16="http://schemas.microsoft.com/office/drawing/2014/main" id="{23A10FFB-9355-E40D-D936-E65C9AEDCCF7}"/>
              </a:ext>
            </a:extLst>
          </p:cNvPr>
          <p:cNvSpPr>
            <a:spLocks noGrp="1"/>
          </p:cNvSpPr>
          <p:nvPr>
            <p:ph type="subTitle" idx="1"/>
          </p:nvPr>
        </p:nvSpPr>
        <p:spPr>
          <a:xfrm>
            <a:off x="0" y="4437063"/>
            <a:ext cx="5795963" cy="1223962"/>
          </a:xfrm>
          <a:ln cap="flat" algn="ctr">
            <a:headEnd type="none" w="med" len="med"/>
            <a:tailEnd type="none" w="med" len="med"/>
          </a:ln>
        </p:spPr>
        <p:txBody>
          <a:bodyPr/>
          <a:lstStyle>
            <a:lvl1pPr marL="0" indent="0" algn="ctr" defTabSz="914400" rtl="0" eaLnBrk="1" fontAlgn="base" hangingPunct="1">
              <a:lnSpc>
                <a:spcPct val="100000"/>
              </a:lnSpc>
              <a:spcBef>
                <a:spcPct val="20000"/>
              </a:spcBef>
              <a:spcAft>
                <a:spcPct val="0"/>
              </a:spcAft>
              <a:buClrTx/>
              <a:buSzTx/>
              <a:buFontTx/>
              <a:buNone/>
              <a:defRPr kumimoji="0" lang="en-US" altLang="en-US" sz="3200" b="0" i="0" u="none" baseline="0">
                <a:solidFill>
                  <a:schemeClr val="tx1"/>
                </a:solidFill>
                <a:effectLst/>
                <a:latin typeface="Times New Roman" charset="0"/>
              </a:defRPr>
            </a:lvl1pPr>
            <a:lvl2pPr marL="457200" indent="0" algn="ctr" defTabSz="914400" rtl="0" eaLnBrk="1" fontAlgn="base" hangingPunct="1">
              <a:lnSpc>
                <a:spcPct val="100000"/>
              </a:lnSpc>
              <a:spcBef>
                <a:spcPct val="20000"/>
              </a:spcBef>
              <a:spcAft>
                <a:spcPct val="0"/>
              </a:spcAft>
              <a:buClrTx/>
              <a:buSzTx/>
              <a:buFontTx/>
              <a:buNone/>
              <a:defRPr kumimoji="0" lang="en-US" altLang="en-US" sz="2800" b="0" i="0" u="none" baseline="0">
                <a:solidFill>
                  <a:schemeClr val="tx1"/>
                </a:solidFill>
                <a:effectLst/>
                <a:latin typeface="Times New Roman" charset="0"/>
              </a:defRPr>
            </a:lvl2pPr>
            <a:lvl3pPr marL="914400" indent="0" algn="ctr" defTabSz="914400" rtl="0" eaLnBrk="1" fontAlgn="base" hangingPunct="1">
              <a:lnSpc>
                <a:spcPct val="100000"/>
              </a:lnSpc>
              <a:spcBef>
                <a:spcPct val="2000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ctr" defTabSz="914400" rtl="0" eaLnBrk="1" fontAlgn="base" hangingPunct="1">
              <a:lnSpc>
                <a:spcPct val="100000"/>
              </a:lnSpc>
              <a:spcBef>
                <a:spcPct val="20000"/>
              </a:spcBef>
              <a:spcAft>
                <a:spcPct val="0"/>
              </a:spcAft>
              <a:buClrTx/>
              <a:buSzTx/>
              <a:buFontTx/>
              <a:buNone/>
              <a:defRPr kumimoji="0" lang="en-US" altLang="en-US" sz="2000" b="0" i="0" u="none" baseline="0">
                <a:solidFill>
                  <a:schemeClr val="tx1"/>
                </a:solidFill>
                <a:effectLst/>
                <a:latin typeface="Times New Roman" charset="0"/>
              </a:defRPr>
            </a:lvl4pPr>
            <a:lvl5pPr marL="1828800" indent="0" algn="ctr" defTabSz="914400" rtl="0" eaLnBrk="1" fontAlgn="base" hangingPunct="1">
              <a:lnSpc>
                <a:spcPct val="100000"/>
              </a:lnSpc>
              <a:spcBef>
                <a:spcPct val="20000"/>
              </a:spcBef>
              <a:spcAft>
                <a:spcPct val="0"/>
              </a:spcAft>
              <a:buClrTx/>
              <a:buSzTx/>
              <a:buFontTx/>
              <a:buNone/>
              <a:defRPr kumimoji="0" lang="en-US" altLang="en-US" sz="2000" b="0" i="0" u="none" baseline="0">
                <a:solidFill>
                  <a:schemeClr val="tx1"/>
                </a:solidFill>
                <a:effectLst/>
                <a:latin typeface="Times New Roman" charset="0"/>
              </a:defRPr>
            </a:lvl5pPr>
          </a:lstStyle>
          <a:p>
            <a:r>
              <a:rPr lang="es-MX" sz="72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¿QUÉ HAY</a:t>
            </a:r>
            <a:endParaRPr lang="es-MX" sz="7200">
              <a:solidFill>
                <a:schemeClr val="bg1"/>
              </a:solidFill>
              <a:effectLst>
                <a:outerShdw blurRad="38100" dist="38100" dir="2700000" algn="tl">
                  <a:srgbClr val="000000"/>
                </a:outerShdw>
              </a:effectLst>
            </a:endParaRPr>
          </a:p>
        </p:txBody>
      </p:sp>
      <p:sp>
        <p:nvSpPr>
          <p:cNvPr id="5124" name="Rectangle 4">
            <a:extLst>
              <a:ext uri="{FF2B5EF4-FFF2-40B4-BE49-F238E27FC236}">
                <a16:creationId xmlns:a16="http://schemas.microsoft.com/office/drawing/2014/main" id="{3444F51F-D3ED-0F83-CFB9-18FED145A567}"/>
              </a:ext>
            </a:extLst>
          </p:cNvPr>
          <p:cNvSpPr/>
          <p:nvPr/>
        </p:nvSpPr>
        <p:spPr>
          <a:xfrm>
            <a:off x="1187450" y="5634038"/>
            <a:ext cx="7956550" cy="1223962"/>
          </a:xfrm>
          <a:prstGeom prst="rect">
            <a:avLst/>
          </a:prstGeom>
          <a:noFill/>
          <a:ln>
            <a:noFill/>
            <a:miter lim="800000"/>
          </a:ln>
        </p:spPr>
        <p:txBody>
          <a:bodyPr/>
          <a:lstStyle>
            <a:lvl1pPr marL="0" indent="0" algn="ctr" defTabSz="914400" rtl="0" eaLnBrk="1" fontAlgn="base" hangingPunct="1">
              <a:lnSpc>
                <a:spcPct val="100000"/>
              </a:lnSpc>
              <a:spcBef>
                <a:spcPct val="20000"/>
              </a:spcBef>
              <a:spcAft>
                <a:spcPct val="0"/>
              </a:spcAft>
              <a:buClrTx/>
              <a:buSzTx/>
              <a:buFontTx/>
              <a:buNone/>
              <a:defRPr kumimoji="0" lang="en-US" altLang="en-US" sz="3200" b="0" i="0" u="none" baseline="0">
                <a:solidFill>
                  <a:schemeClr val="tx1"/>
                </a:solidFill>
                <a:effectLst/>
                <a:latin typeface="Times New Roman" charset="0"/>
              </a:defRPr>
            </a:lvl1pPr>
            <a:lvl2pPr marL="457200" indent="0" algn="ctr" defTabSz="914400" rtl="0" eaLnBrk="1" fontAlgn="base" hangingPunct="1">
              <a:lnSpc>
                <a:spcPct val="100000"/>
              </a:lnSpc>
              <a:spcBef>
                <a:spcPct val="20000"/>
              </a:spcBef>
              <a:spcAft>
                <a:spcPct val="0"/>
              </a:spcAft>
              <a:buClrTx/>
              <a:buSzTx/>
              <a:buFontTx/>
              <a:buNone/>
              <a:defRPr kumimoji="0" lang="en-US" altLang="en-US" sz="2800" b="0" i="0" u="none" baseline="0">
                <a:solidFill>
                  <a:schemeClr val="tx1"/>
                </a:solidFill>
                <a:effectLst/>
                <a:latin typeface="Times New Roman" charset="0"/>
              </a:defRPr>
            </a:lvl2pPr>
            <a:lvl3pPr marL="914400" indent="0" algn="ctr" defTabSz="914400" rtl="0" eaLnBrk="1" fontAlgn="base" hangingPunct="1">
              <a:lnSpc>
                <a:spcPct val="100000"/>
              </a:lnSpc>
              <a:spcBef>
                <a:spcPct val="2000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ctr" defTabSz="914400" rtl="0" eaLnBrk="1" fontAlgn="base" hangingPunct="1">
              <a:lnSpc>
                <a:spcPct val="100000"/>
              </a:lnSpc>
              <a:spcBef>
                <a:spcPct val="20000"/>
              </a:spcBef>
              <a:spcAft>
                <a:spcPct val="0"/>
              </a:spcAft>
              <a:buClrTx/>
              <a:buSzTx/>
              <a:buFontTx/>
              <a:buNone/>
              <a:defRPr kumimoji="0" lang="en-US" altLang="en-US" sz="2000" b="0" i="0" u="none" baseline="0">
                <a:solidFill>
                  <a:schemeClr val="tx1"/>
                </a:solidFill>
                <a:effectLst/>
                <a:latin typeface="Times New Roman" charset="0"/>
              </a:defRPr>
            </a:lvl4pPr>
            <a:lvl5pPr marL="1828800" indent="0" algn="ctr" defTabSz="914400" rtl="0" eaLnBrk="1" fontAlgn="base" hangingPunct="1">
              <a:lnSpc>
                <a:spcPct val="100000"/>
              </a:lnSpc>
              <a:spcBef>
                <a:spcPct val="20000"/>
              </a:spcBef>
              <a:spcAft>
                <a:spcPct val="0"/>
              </a:spcAft>
              <a:buClrTx/>
              <a:buSzTx/>
              <a:buFontTx/>
              <a:buNone/>
              <a:defRPr kumimoji="0" lang="en-US" altLang="en-US" sz="2000" b="0" i="0" u="none" baseline="0">
                <a:solidFill>
                  <a:schemeClr val="tx1"/>
                </a:solidFill>
                <a:effectLst/>
                <a:latin typeface="Times New Roman" charset="0"/>
              </a:defRPr>
            </a:lvl5pPr>
          </a:lstStyle>
          <a:p>
            <a:r>
              <a:rPr lang="es-MX" sz="4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CON HARRY POTTER?</a:t>
            </a:r>
            <a:endParaRPr lang="es-MX" sz="4800">
              <a:solidFill>
                <a:schemeClr val="bg1"/>
              </a:solidFill>
              <a:effectLst>
                <a:outerShdw blurRad="38100" dist="38100" dir="2700000" algn="tl">
                  <a:srgbClr val="000000"/>
                </a:outerShdw>
              </a:effectLst>
            </a:endParaRPr>
          </a:p>
        </p:txBody>
      </p:sp>
      <p:sp>
        <p:nvSpPr>
          <p:cNvPr id="5128" name="Rectangle 8">
            <a:extLst>
              <a:ext uri="{FF2B5EF4-FFF2-40B4-BE49-F238E27FC236}">
                <a16:creationId xmlns:a16="http://schemas.microsoft.com/office/drawing/2014/main" id="{1BE581B4-A2DE-6980-F02A-B0B3AECB5EBA}"/>
              </a:ext>
            </a:extLst>
          </p:cNvPr>
          <p:cNvSpPr/>
          <p:nvPr/>
        </p:nvSpPr>
        <p:spPr>
          <a:xfrm>
            <a:off x="6156325" y="4292600"/>
            <a:ext cx="1870075" cy="295275"/>
          </a:xfrm>
          <a:prstGeom prst="rect">
            <a:avLst/>
          </a:prstGeom>
          <a:noFill/>
          <a:ln>
            <a:noFill/>
            <a:miter lim="800000"/>
          </a:ln>
        </p:spPr>
        <p:txBody>
          <a:bodyPr/>
          <a:lstStyle>
            <a:lvl1pPr marL="0" indent="0" algn="ctr" defTabSz="914400" rtl="0" eaLnBrk="1" fontAlgn="base" hangingPunct="1">
              <a:lnSpc>
                <a:spcPct val="100000"/>
              </a:lnSpc>
              <a:spcBef>
                <a:spcPct val="20000"/>
              </a:spcBef>
              <a:spcAft>
                <a:spcPct val="0"/>
              </a:spcAft>
              <a:buClrTx/>
              <a:buSzTx/>
              <a:buFontTx/>
              <a:buNone/>
              <a:defRPr kumimoji="0" lang="en-US" altLang="en-US" sz="3200" b="0" i="0" u="none" baseline="0">
                <a:solidFill>
                  <a:schemeClr val="tx1"/>
                </a:solidFill>
                <a:effectLst/>
                <a:latin typeface="Times New Roman" charset="0"/>
              </a:defRPr>
            </a:lvl1pPr>
            <a:lvl2pPr marL="457200" indent="0" algn="ctr" defTabSz="914400" rtl="0" eaLnBrk="1" fontAlgn="base" hangingPunct="1">
              <a:lnSpc>
                <a:spcPct val="100000"/>
              </a:lnSpc>
              <a:spcBef>
                <a:spcPct val="20000"/>
              </a:spcBef>
              <a:spcAft>
                <a:spcPct val="0"/>
              </a:spcAft>
              <a:buClrTx/>
              <a:buSzTx/>
              <a:buFontTx/>
              <a:buNone/>
              <a:defRPr kumimoji="0" lang="en-US" altLang="en-US" sz="2800" b="0" i="0" u="none" baseline="0">
                <a:solidFill>
                  <a:schemeClr val="tx1"/>
                </a:solidFill>
                <a:effectLst/>
                <a:latin typeface="Times New Roman" charset="0"/>
              </a:defRPr>
            </a:lvl2pPr>
            <a:lvl3pPr marL="914400" indent="0" algn="ctr" defTabSz="914400" rtl="0" eaLnBrk="1" fontAlgn="base" hangingPunct="1">
              <a:lnSpc>
                <a:spcPct val="100000"/>
              </a:lnSpc>
              <a:spcBef>
                <a:spcPct val="2000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ctr" defTabSz="914400" rtl="0" eaLnBrk="1" fontAlgn="base" hangingPunct="1">
              <a:lnSpc>
                <a:spcPct val="100000"/>
              </a:lnSpc>
              <a:spcBef>
                <a:spcPct val="20000"/>
              </a:spcBef>
              <a:spcAft>
                <a:spcPct val="0"/>
              </a:spcAft>
              <a:buClrTx/>
              <a:buSzTx/>
              <a:buFontTx/>
              <a:buNone/>
              <a:defRPr kumimoji="0" lang="en-US" altLang="en-US" sz="2000" b="0" i="0" u="none" baseline="0">
                <a:solidFill>
                  <a:schemeClr val="tx1"/>
                </a:solidFill>
                <a:effectLst/>
                <a:latin typeface="Times New Roman" charset="0"/>
              </a:defRPr>
            </a:lvl4pPr>
            <a:lvl5pPr marL="1828800" indent="0" algn="ctr" defTabSz="914400" rtl="0" eaLnBrk="1" fontAlgn="base" hangingPunct="1">
              <a:lnSpc>
                <a:spcPct val="100000"/>
              </a:lnSpc>
              <a:spcBef>
                <a:spcPct val="20000"/>
              </a:spcBef>
              <a:spcAft>
                <a:spcPct val="0"/>
              </a:spcAft>
              <a:buClrTx/>
              <a:buSzTx/>
              <a:buFontTx/>
              <a:buNone/>
              <a:defRPr kumimoji="0" lang="en-US" altLang="en-US" sz="2000" b="0" i="0" u="none" baseline="0">
                <a:solidFill>
                  <a:schemeClr val="tx1"/>
                </a:solidFill>
                <a:effectLst/>
                <a:latin typeface="Times New Roman" charset="0"/>
              </a:defRPr>
            </a:lvl5pPr>
          </a:lstStyle>
          <a:p>
            <a:pPr marL="342900" indent="-342900">
              <a:lnSpc>
                <a:spcPct val="90000"/>
              </a:lnSpc>
            </a:pPr>
            <a:r>
              <a:rPr lang="es-MX" sz="14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Por Daniel Vera M.</a:t>
            </a:r>
            <a:endParaRPr lang="es-MX" sz="1400" b="1">
              <a:solidFill>
                <a:srgbClr val="FFFF00"/>
              </a:solidFill>
              <a:effectLst>
                <a:outerShdw blurRad="38100" dist="38100" dir="2700000" algn="tl">
                  <a:srgbClr val="000000"/>
                </a:outerShdw>
              </a:effectLst>
              <a:latin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otDefined 2">
            <a:extLst>
              <a:ext uri="{FF2B5EF4-FFF2-40B4-BE49-F238E27FC236}">
                <a16:creationId xmlns:a16="http://schemas.microsoft.com/office/drawing/2014/main" id="{19A5D13B-6F66-C52C-91C3-A70843D922D6}"/>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Muestras de “Ocultismo” en Harry Potter:</a:t>
            </a:r>
            <a:endParaRPr lang="es-MX" sz="4000">
              <a:solidFill>
                <a:srgbClr val="FFFF00"/>
              </a:solidFill>
              <a:effectLst>
                <a:outerShdw blurRad="38100" dist="38100" dir="2700000" algn="tl">
                  <a:srgbClr val="FFFFFF"/>
                </a:outerShdw>
              </a:effectLst>
              <a:latin typeface="Arial"/>
            </a:endParaRPr>
          </a:p>
        </p:txBody>
      </p:sp>
      <p:sp>
        <p:nvSpPr>
          <p:cNvPr id="56323" name="NotDefined 3">
            <a:extLst>
              <a:ext uri="{FF2B5EF4-FFF2-40B4-BE49-F238E27FC236}">
                <a16:creationId xmlns:a16="http://schemas.microsoft.com/office/drawing/2014/main" id="{DF5E6A5E-A419-A730-C81D-C1F48F6DE40B}"/>
              </a:ext>
            </a:extLst>
          </p:cNvPr>
          <p:cNvSpPr>
            <a:spLocks noGrp="1"/>
          </p:cNvSpPr>
          <p:nvPr>
            <p:ph type="body" sz="half" idx="1"/>
          </p:nvPr>
        </p:nvSpPr>
        <p:spPr>
          <a:xfrm>
            <a:off x="685800" y="1981200"/>
            <a:ext cx="7486650" cy="11604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La “S” en la frente de Harry es un símbolo satánico.</a:t>
            </a:r>
          </a:p>
          <a:p>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endParaRPr lang="es-MX">
              <a:solidFill>
                <a:schemeClr val="bg1"/>
              </a:solidFill>
              <a:effectLst>
                <a:outerShdw blurRad="38100" dist="38100" dir="2700000" algn="tl">
                  <a:srgbClr val="000000"/>
                </a:outerShdw>
              </a:effectLst>
              <a:latin typeface="Arial"/>
            </a:endParaRPr>
          </a:p>
        </p:txBody>
      </p:sp>
      <p:pic>
        <p:nvPicPr>
          <p:cNvPr id="11268" name="Picture 4">
            <a:extLst>
              <a:ext uri="{FF2B5EF4-FFF2-40B4-BE49-F238E27FC236}">
                <a16:creationId xmlns:a16="http://schemas.microsoft.com/office/drawing/2014/main" id="{6A28D160-E4D5-CC38-15C4-E11E2262A22C}"/>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1187450" y="3429000"/>
            <a:ext cx="2160588" cy="216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56325" name="Rectangle 5">
            <a:extLst>
              <a:ext uri="{FF2B5EF4-FFF2-40B4-BE49-F238E27FC236}">
                <a16:creationId xmlns:a16="http://schemas.microsoft.com/office/drawing/2014/main" id="{3DC01512-0121-B29A-4A99-CFDA8868CC74}"/>
              </a:ext>
            </a:extLst>
          </p:cNvPr>
          <p:cNvSpPr/>
          <p:nvPr/>
        </p:nvSpPr>
        <p:spPr>
          <a:xfrm>
            <a:off x="3779838" y="3213100"/>
            <a:ext cx="4464050" cy="3455988"/>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"S" SATANICA:</a:t>
            </a:r>
            <a:r>
              <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 Representa un "lighting bolt" o rayo cayendo, que significa "Destructor". En la mitología, Era el arma de Zeus. Puesta en el cuerpo o en la ropa significa poder sobre los demás. Fue usada por los temidos SS de Hitler, y también por la gran mayoría de grupos satánicos de Rock y Heavy Metal</a:t>
            </a:r>
          </a:p>
          <a:p>
            <a:endParaRPr lang="es-MX" sz="2000">
              <a:solidFill>
                <a:schemeClr val="hlink"/>
              </a:solidFill>
              <a:effectLst>
                <a:outerShdw blurRad="38100" dist="38100" dir="2700000" algn="tl">
                  <a:srgbClr val="000000"/>
                </a:outerShdw>
              </a:effectLst>
              <a:latin typeface="Arial Unicode MS"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250A01DD-0BE3-506A-B932-6C0A3509111B}"/>
              </a:ext>
            </a:extLst>
          </p:cNvPr>
          <p:cNvPicPr>
            <a:picLocks noGrp="1" noChangeAspect="1" noChangeArrowheads="1"/>
          </p:cNvPicPr>
          <p:nvPr>
            <p:ph sz="quarter" idx="4294967295"/>
          </p:nvPr>
        </p:nvPicPr>
        <p:blipFill>
          <a:blip r:embed="rId2" r:link="rId3">
            <a:extLst>
              <a:ext uri="{28A0092B-C50C-407E-A947-70E740481C1C}">
                <a14:useLocalDpi xmlns:a14="http://schemas.microsoft.com/office/drawing/2010/main" val="0"/>
              </a:ext>
            </a:extLst>
          </a:blip>
          <a:srcRect/>
          <a:stretch>
            <a:fillRect/>
          </a:stretch>
        </p:blipFill>
        <p:spPr bwMode="auto">
          <a:xfrm>
            <a:off x="755650" y="107950"/>
            <a:ext cx="3887788" cy="2916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12291" name="Picture 7">
            <a:extLst>
              <a:ext uri="{FF2B5EF4-FFF2-40B4-BE49-F238E27FC236}">
                <a16:creationId xmlns:a16="http://schemas.microsoft.com/office/drawing/2014/main" id="{AE0669C9-C407-E269-E2CA-F87BB6DD7B57}"/>
              </a:ext>
            </a:extLst>
          </p:cNvPr>
          <p:cNvPicPr>
            <a:picLocks noGrp="1" noChangeAspect="1" noChangeArrowheads="1"/>
          </p:cNvPicPr>
          <p:nvPr>
            <p:ph sz="quarter" idx="4294967295"/>
          </p:nvPr>
        </p:nvPicPr>
        <p:blipFill>
          <a:blip r:embed="rId4" r:link="rId5">
            <a:extLst>
              <a:ext uri="{28A0092B-C50C-407E-A947-70E740481C1C}">
                <a14:useLocalDpi xmlns:a14="http://schemas.microsoft.com/office/drawing/2010/main" val="0"/>
              </a:ext>
            </a:extLst>
          </a:blip>
          <a:srcRect/>
          <a:stretch>
            <a:fillRect/>
          </a:stretch>
        </p:blipFill>
        <p:spPr bwMode="auto">
          <a:xfrm>
            <a:off x="5746750" y="188913"/>
            <a:ext cx="3308350"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12292" name="Picture 4">
            <a:extLst>
              <a:ext uri="{FF2B5EF4-FFF2-40B4-BE49-F238E27FC236}">
                <a16:creationId xmlns:a16="http://schemas.microsoft.com/office/drawing/2014/main" id="{DEE11889-596D-B52F-FFB3-1A401132C008}"/>
              </a:ext>
            </a:extLst>
          </p:cNvPr>
          <p:cNvPicPr>
            <a:picLocks noGrp="1" noChangeAspect="1" noChangeArrowheads="1"/>
          </p:cNvPicPr>
          <p:nvPr>
            <p:ph sz="quarter" idx="4294967295"/>
          </p:nvPr>
        </p:nvPicPr>
        <p:blipFill>
          <a:blip r:embed="rId6" r:link="rId7">
            <a:extLst>
              <a:ext uri="{28A0092B-C50C-407E-A947-70E740481C1C}">
                <a14:useLocalDpi xmlns:a14="http://schemas.microsoft.com/office/drawing/2010/main" val="0"/>
              </a:ext>
            </a:extLst>
          </a:blip>
          <a:srcRect/>
          <a:stretch>
            <a:fillRect/>
          </a:stretch>
        </p:blipFill>
        <p:spPr bwMode="auto">
          <a:xfrm>
            <a:off x="827088" y="3357563"/>
            <a:ext cx="2227262" cy="306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12293" name="Picture 5">
            <a:extLst>
              <a:ext uri="{FF2B5EF4-FFF2-40B4-BE49-F238E27FC236}">
                <a16:creationId xmlns:a16="http://schemas.microsoft.com/office/drawing/2014/main" id="{98158881-394D-7CC3-448A-EB406E792ABC}"/>
              </a:ext>
            </a:extLst>
          </p:cNvPr>
          <p:cNvPicPr>
            <a:picLocks noGrp="1" noChangeAspect="1" noChangeArrowheads="1"/>
          </p:cNvPicPr>
          <p:nvPr>
            <p:ph sz="quarter" idx="4294967295"/>
          </p:nvPr>
        </p:nvPicPr>
        <p:blipFill>
          <a:blip r:embed="rId8" r:link="rId9">
            <a:extLst>
              <a:ext uri="{28A0092B-C50C-407E-A947-70E740481C1C}">
                <a14:useLocalDpi xmlns:a14="http://schemas.microsoft.com/office/drawing/2010/main" val="0"/>
              </a:ext>
            </a:extLst>
          </a:blip>
          <a:srcRect/>
          <a:stretch>
            <a:fillRect/>
          </a:stretch>
        </p:blipFill>
        <p:spPr bwMode="auto">
          <a:xfrm>
            <a:off x="3279775" y="3141663"/>
            <a:ext cx="2212975"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a:extLst>
              <a:ext uri="{FF2B5EF4-FFF2-40B4-BE49-F238E27FC236}">
                <a16:creationId xmlns:a16="http://schemas.microsoft.com/office/drawing/2014/main" id="{6C73AA65-06B6-F2C8-43A4-F7881BCF4C89}"/>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28674" name="NotDefined 2">
            <a:extLst>
              <a:ext uri="{FF2B5EF4-FFF2-40B4-BE49-F238E27FC236}">
                <a16:creationId xmlns:a16="http://schemas.microsoft.com/office/drawing/2014/main" id="{CCCACEF5-EEF1-CBFD-BF50-17EEBB8472E7}"/>
              </a:ext>
            </a:extLst>
          </p:cNvPr>
          <p:cNvSpPr>
            <a:spLocks noGrp="1"/>
          </p:cNvSpPr>
          <p:nvPr>
            <p:ph type="title"/>
          </p:nvPr>
        </p:nvSpPr>
        <p:spPr>
          <a:xfrm>
            <a:off x="900113" y="333375"/>
            <a:ext cx="7772400" cy="1143000"/>
          </a:xfrm>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¿Ya observaste a Harry?</a:t>
            </a:r>
            <a:endParaRPr lang="es-MX">
              <a:solidFill>
                <a:srgbClr val="FFFF00"/>
              </a:solidFill>
              <a:effectLst>
                <a:outerShdw blurRad="38100" dist="38100" dir="2700000" algn="tl">
                  <a:srgbClr val="FFFFFF"/>
                </a:outerShdw>
              </a:effectLst>
              <a:latin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7">
            <a:extLst>
              <a:ext uri="{FF2B5EF4-FFF2-40B4-BE49-F238E27FC236}">
                <a16:creationId xmlns:a16="http://schemas.microsoft.com/office/drawing/2014/main" id="{3C0B805B-93CB-FFE9-5EA6-31FFD60B38D2}"/>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1908175" y="0"/>
            <a:ext cx="5122863" cy="767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14339" name="NotDefined 8">
            <a:extLst>
              <a:ext uri="{FF2B5EF4-FFF2-40B4-BE49-F238E27FC236}">
                <a16:creationId xmlns:a16="http://schemas.microsoft.com/office/drawing/2014/main" id="{61727001-FCC8-8D58-BB0A-F6140A198EF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vert="horz" wrap="square" lIns="91440" tIns="45720" rIns="91440" bIns="45720" numCol="1" compatLnSpc="1">
            <a:prstTxWarp prst="textNoShape">
              <a:avLst/>
            </a:prstTxWarp>
          </a:bodyPr>
          <a:lstStyle/>
          <a:p>
            <a:pPr>
              <a:buSzPct val="100000"/>
            </a:pPr>
            <a:endParaRPr lang="es-CO" altLang="es-CO">
              <a:solidFill>
                <a:srgbClr val="000000"/>
              </a:solidFill>
              <a:latin typeface="Times New Roman" panose="02020603050405020304" pitchFamily="18" charset="0"/>
            </a:endParaRPr>
          </a:p>
        </p:txBody>
      </p:sp>
      <p:pic>
        <p:nvPicPr>
          <p:cNvPr id="14340" name="Picture 4">
            <a:extLst>
              <a:ext uri="{FF2B5EF4-FFF2-40B4-BE49-F238E27FC236}">
                <a16:creationId xmlns:a16="http://schemas.microsoft.com/office/drawing/2014/main" id="{EE7CC04C-EEE5-BBC3-531E-A2DB7F637CB2}"/>
              </a:ext>
            </a:extLst>
          </p:cNvPr>
          <p:cNvPicPr>
            <a:picLocks noGrp="1" noChangeAspect="1" noChangeArrowheads="1"/>
          </p:cNvPicPr>
          <p:nvPr>
            <p:ph sz="half" idx="1"/>
          </p:nvPr>
        </p:nvPicPr>
        <p:blipFill>
          <a:blip r:embed="rId4" r:link="rId5">
            <a:extLst>
              <a:ext uri="{28A0092B-C50C-407E-A947-70E740481C1C}">
                <a14:useLocalDpi xmlns:a14="http://schemas.microsoft.com/office/drawing/2010/main" val="0"/>
              </a:ext>
            </a:extLst>
          </a:blip>
          <a:srcRect/>
          <a:stretch>
            <a:fillRect/>
          </a:stretch>
        </p:blipFill>
        <p:spPr bwMode="auto">
          <a:xfrm>
            <a:off x="1793875" y="0"/>
            <a:ext cx="51054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EC08A78A-0FC6-01E9-CB7D-45500B8FF815}"/>
              </a:ext>
            </a:extLst>
          </p:cNvPr>
          <p:cNvSpPr>
            <a:spLocks noGrp="1"/>
          </p:cNvSpPr>
          <p:nvPr>
            <p:ph type="body" idx="1"/>
          </p:nvPr>
        </p:nvSpPr>
        <p:spPr>
          <a:xfrm>
            <a:off x="684213" y="2565400"/>
            <a:ext cx="7772400" cy="4114800"/>
          </a:xfrm>
          <a:solidFill>
            <a:srgbClr val="00800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ct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Stephen King, el famoso escritor de novelas demoníacas de terror, escribió en la sección de reseña de libros de la </a:t>
            </a:r>
            <a:r>
              <a:rPr lang="es-MX"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New York Times</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(“Wild About Harry [Locos por Harry], julio 23, 2000) que la serie acerca de Potter, que a él le encanta, proveería a sus hijos una buena introducción a sus propias horribles novelas.</a:t>
            </a:r>
            <a:endParaRPr lang="es-MX">
              <a:solidFill>
                <a:schemeClr val="bg1"/>
              </a:solidFill>
              <a:effectLst>
                <a:outerShdw blurRad="38100" dist="38100" dir="2700000" algn="tl">
                  <a:srgbClr val="000000"/>
                </a:outerShdw>
              </a:effectLst>
            </a:endParaRPr>
          </a:p>
        </p:txBody>
      </p:sp>
      <p:sp>
        <p:nvSpPr>
          <p:cNvPr id="63493" name="Rectangle 5">
            <a:extLst>
              <a:ext uri="{FF2B5EF4-FFF2-40B4-BE49-F238E27FC236}">
                <a16:creationId xmlns:a16="http://schemas.microsoft.com/office/drawing/2014/main" id="{B5DF669C-B06C-609C-BA75-DB67BF0AC18A}"/>
              </a:ext>
            </a:extLst>
          </p:cNvPr>
          <p:cNvSpPr>
            <a:spLocks noGrp="1"/>
          </p:cNvSpPr>
          <p:nvPr>
            <p:ph type="title"/>
          </p:nvPr>
        </p:nvSpPr>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Harry Potter y su conexión con el mal</a:t>
            </a:r>
            <a:endParaRPr lang="es-MX">
              <a:solidFill>
                <a:srgbClr val="FFFF00"/>
              </a:solidFill>
              <a:effectLst>
                <a:outerShdw blurRad="38100" dist="38100" dir="2700000" algn="tl">
                  <a:srgbClr val="FFFFFF"/>
                </a:outerShdw>
              </a:effectLs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A76EA99E-08BD-0109-0410-965B6D481ABB}"/>
              </a:ext>
            </a:extLst>
          </p:cNvPr>
          <p:cNvSpPr>
            <a:spLocks noGrp="1"/>
          </p:cNvSpPr>
          <p:nvPr>
            <p:ph type="title"/>
          </p:nvPr>
        </p:nvSpPr>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Harry Potter y su conexión con el mal</a:t>
            </a:r>
            <a:endParaRPr lang="es-MX">
              <a:solidFill>
                <a:srgbClr val="FFFF00"/>
              </a:solidFill>
              <a:effectLst>
                <a:outerShdw blurRad="38100" dist="38100" dir="2700000" algn="tl">
                  <a:srgbClr val="FFFFFF"/>
                </a:outerShdw>
              </a:effectLst>
            </a:endParaRPr>
          </a:p>
        </p:txBody>
      </p:sp>
      <p:sp>
        <p:nvSpPr>
          <p:cNvPr id="64514" name="Rectangle 2">
            <a:extLst>
              <a:ext uri="{FF2B5EF4-FFF2-40B4-BE49-F238E27FC236}">
                <a16:creationId xmlns:a16="http://schemas.microsoft.com/office/drawing/2014/main" id="{0217DF65-3F21-827C-8EB6-7E482CF28370}"/>
              </a:ext>
            </a:extLst>
          </p:cNvPr>
          <p:cNvSpPr>
            <a:spLocks noGrp="1"/>
          </p:cNvSpPr>
          <p:nvPr>
            <p:ph type="body" sz="half" idx="1"/>
          </p:nvPr>
        </p:nvSpPr>
        <p:spPr>
          <a:xfrm>
            <a:off x="685800" y="1981200"/>
            <a:ext cx="3810000" cy="4543425"/>
          </a:xfrm>
          <a:solidFill>
            <a:srgbClr val="00800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gn="just">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Muchos grupos de ideologías paganas glorifican los libros de Rowling, y hay jóvenes que han manifestado su deseo de llegar a ser brujos después de haber leído acerca de su héroe de la magia: Harry Potter.</a:t>
            </a:r>
            <a:endParaRPr lang="es-MX">
              <a:solidFill>
                <a:schemeClr val="bg1"/>
              </a:solidFill>
              <a:effectLst>
                <a:outerShdw blurRad="38100" dist="38100" dir="2700000" algn="tl">
                  <a:srgbClr val="000000"/>
                </a:outerShdw>
              </a:effectLst>
            </a:endParaRPr>
          </a:p>
        </p:txBody>
      </p:sp>
      <p:pic>
        <p:nvPicPr>
          <p:cNvPr id="16388" name="Picture 4">
            <a:extLst>
              <a:ext uri="{FF2B5EF4-FFF2-40B4-BE49-F238E27FC236}">
                <a16:creationId xmlns:a16="http://schemas.microsoft.com/office/drawing/2014/main" id="{FBCAA321-B398-DB68-DC9E-89DED6ED135A}"/>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648200" y="2940050"/>
            <a:ext cx="3810000" cy="2195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415215D-6C90-D456-61FE-A101A8246523}"/>
              </a:ext>
            </a:extLst>
          </p:cNvPr>
          <p:cNvSpPr>
            <a:spLocks noGrp="1"/>
          </p:cNvSpPr>
          <p:nvPr>
            <p:ph type="title"/>
          </p:nvPr>
        </p:nvSpPr>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Harry Potter y su conexión con el mal</a:t>
            </a:r>
            <a:endParaRPr lang="es-MX">
              <a:solidFill>
                <a:srgbClr val="FFFF00"/>
              </a:solidFill>
              <a:effectLst>
                <a:outerShdw blurRad="38100" dist="38100" dir="2700000" algn="tl">
                  <a:srgbClr val="FFFFFF"/>
                </a:outerShdw>
              </a:effectLst>
            </a:endParaRPr>
          </a:p>
        </p:txBody>
      </p:sp>
      <p:sp>
        <p:nvSpPr>
          <p:cNvPr id="86019" name="Rectangle 3">
            <a:extLst>
              <a:ext uri="{FF2B5EF4-FFF2-40B4-BE49-F238E27FC236}">
                <a16:creationId xmlns:a16="http://schemas.microsoft.com/office/drawing/2014/main" id="{42DB887F-AE19-82D7-BAF5-F2AB82E74864}"/>
              </a:ext>
            </a:extLst>
          </p:cNvPr>
          <p:cNvSpPr>
            <a:spLocks noGrp="1"/>
          </p:cNvSpPr>
          <p:nvPr>
            <p:ph type="body" sz="half" idx="1"/>
          </p:nvPr>
        </p:nvSpPr>
        <p:spPr>
          <a:xfrm>
            <a:off x="1403350" y="3716338"/>
            <a:ext cx="6192838" cy="2089150"/>
          </a:xfrm>
          <a:solidFill>
            <a:srgbClr val="00800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gn="just">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“Es inconcebible. Sería más fácil atribuir el éxito de Harry Potter a alguna forma de intervención mágica”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(Jean Feiwel, representante de Scholastic, la casa publicadora de Rowling en los Estados Unidos).</a:t>
            </a:r>
            <a:endParaRPr lang="es-MX" sz="2000">
              <a:solidFill>
                <a:schemeClr val="bg1"/>
              </a:solidFill>
              <a:effectLst>
                <a:outerShdw blurRad="38100" dist="38100" dir="2700000" algn="tl">
                  <a:srgbClr val="000000"/>
                </a:outerShdw>
              </a:effectLst>
            </a:endParaRPr>
          </a:p>
        </p:txBody>
      </p:sp>
      <p:sp>
        <p:nvSpPr>
          <p:cNvPr id="86022" name="Rectangle 6">
            <a:extLst>
              <a:ext uri="{FF2B5EF4-FFF2-40B4-BE49-F238E27FC236}">
                <a16:creationId xmlns:a16="http://schemas.microsoft.com/office/drawing/2014/main" id="{5A4C285D-AB4B-9152-F91C-F2FA45D43D23}"/>
              </a:ext>
            </a:extLst>
          </p:cNvPr>
          <p:cNvSpPr/>
          <p:nvPr/>
        </p:nvSpPr>
        <p:spPr>
          <a:xfrm>
            <a:off x="611188" y="2205038"/>
            <a:ext cx="7772400" cy="4256087"/>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¿Puede estar el diablo detrás del éxito de Harry Potter? Veamos estas declaraciones:</a:t>
            </a:r>
            <a:endParaRPr lang="es-MX" sz="2800">
              <a:solidFill>
                <a:schemeClr val="bg1"/>
              </a:solidFill>
              <a:effectLst>
                <a:outerShdw blurRad="38100" dist="38100" dir="2700000" algn="tl">
                  <a:srgbClr val="000000"/>
                </a:outerShdw>
              </a:effectLst>
              <a:latin typeface="Arial"/>
            </a:endParaRPr>
          </a:p>
        </p:txBody>
      </p:sp>
      <p:pic>
        <p:nvPicPr>
          <p:cNvPr id="17413" name="Picture 7">
            <a:extLst>
              <a:ext uri="{FF2B5EF4-FFF2-40B4-BE49-F238E27FC236}">
                <a16:creationId xmlns:a16="http://schemas.microsoft.com/office/drawing/2014/main" id="{E7A8C7C6-8FC7-F4DF-8CBA-C497F6288081}"/>
              </a:ext>
            </a:extLst>
          </p:cNvPr>
          <p:cNvPicPr>
            <a:picLocks noGrp="1" noChangeAspect="1" noChangeArrowheads="1" noCrop="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179388" y="5157788"/>
            <a:ext cx="1476375" cy="1277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DDADC92-D053-67A8-8AA0-41AAF2A390AF}"/>
              </a:ext>
            </a:extLst>
          </p:cNvPr>
          <p:cNvSpPr>
            <a:spLocks noGrp="1"/>
          </p:cNvSpPr>
          <p:nvPr>
            <p:ph type="title"/>
          </p:nvPr>
        </p:nvSpPr>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Harry Potter y su conexión con el mal</a:t>
            </a:r>
            <a:endParaRPr lang="es-MX">
              <a:solidFill>
                <a:srgbClr val="FFFF00"/>
              </a:solidFill>
              <a:effectLst>
                <a:outerShdw blurRad="38100" dist="38100" dir="2700000" algn="tl">
                  <a:srgbClr val="FFFFFF"/>
                </a:outerShdw>
              </a:effectLst>
            </a:endParaRPr>
          </a:p>
        </p:txBody>
      </p:sp>
      <p:sp>
        <p:nvSpPr>
          <p:cNvPr id="89091" name="Rectangle 3">
            <a:extLst>
              <a:ext uri="{FF2B5EF4-FFF2-40B4-BE49-F238E27FC236}">
                <a16:creationId xmlns:a16="http://schemas.microsoft.com/office/drawing/2014/main" id="{95860C2B-A821-FC5E-24B8-9D6CC01614EE}"/>
              </a:ext>
            </a:extLst>
          </p:cNvPr>
          <p:cNvSpPr>
            <a:spLocks noGrp="1"/>
          </p:cNvSpPr>
          <p:nvPr>
            <p:ph type="body" sz="half" idx="1"/>
          </p:nvPr>
        </p:nvSpPr>
        <p:spPr>
          <a:xfrm>
            <a:off x="1042988" y="3141663"/>
            <a:ext cx="7200900" cy="2952750"/>
          </a:xfrm>
          <a:solidFill>
            <a:srgbClr val="00800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gn="just">
              <a:lnSpc>
                <a:spcPct val="90000"/>
              </a:lnSpc>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“Viajando en tren, en 1990, J.K.Rowling tuvo la idea de escribir sus libros. De repente, sin advertencia, vio a Harry ‘muy, muy claramente’ en su mente. Una imagen visible de él se le metió en la mente de la nada, como ‘un individuo plenamente formado’”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(Richard Abanes, </a:t>
            </a:r>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Harry Potter y la Biblia</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pág.21).</a:t>
            </a:r>
            <a:endParaRPr lang="es-MX" sz="2000">
              <a:solidFill>
                <a:schemeClr val="bg1"/>
              </a:solidFill>
              <a:effectLst>
                <a:outerShdw blurRad="38100" dist="38100" dir="2700000" algn="tl">
                  <a:srgbClr val="000000"/>
                </a:outerShdw>
              </a:effectLst>
            </a:endParaRPr>
          </a:p>
        </p:txBody>
      </p:sp>
      <p:sp>
        <p:nvSpPr>
          <p:cNvPr id="89092" name="Rectangle 4">
            <a:extLst>
              <a:ext uri="{FF2B5EF4-FFF2-40B4-BE49-F238E27FC236}">
                <a16:creationId xmlns:a16="http://schemas.microsoft.com/office/drawing/2014/main" id="{D4766BD0-E1AA-7BEF-6A43-9DC7F1236D98}"/>
              </a:ext>
            </a:extLst>
          </p:cNvPr>
          <p:cNvSpPr/>
          <p:nvPr/>
        </p:nvSpPr>
        <p:spPr>
          <a:xfrm>
            <a:off x="684213" y="1989138"/>
            <a:ext cx="7772400" cy="4256087"/>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¿Cómo nació Harry Potter en la mente de Rowling? :</a:t>
            </a:r>
            <a:endParaRPr lang="es-MX" sz="2800">
              <a:solidFill>
                <a:schemeClr val="bg1"/>
              </a:solidFill>
              <a:effectLst>
                <a:outerShdw blurRad="38100" dist="38100" dir="2700000" algn="tl">
                  <a:srgbClr val="000000"/>
                </a:outerShdw>
              </a:effectLst>
              <a:latin typeface="Arial"/>
            </a:endParaRPr>
          </a:p>
        </p:txBody>
      </p:sp>
      <p:pic>
        <p:nvPicPr>
          <p:cNvPr id="18437" name="Picture 5">
            <a:extLst>
              <a:ext uri="{FF2B5EF4-FFF2-40B4-BE49-F238E27FC236}">
                <a16:creationId xmlns:a16="http://schemas.microsoft.com/office/drawing/2014/main" id="{8F6EF5CF-39D1-5728-1E3E-6A1FA398B03C}"/>
              </a:ext>
            </a:extLst>
          </p:cNvPr>
          <p:cNvPicPr>
            <a:picLocks noGrp="1" noChangeAspect="1" noChangeArrowheads="1" noCrop="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7308850" y="5661025"/>
            <a:ext cx="1116013" cy="96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1C10F16-673F-9B25-1523-DEA79A95CF45}"/>
              </a:ext>
            </a:extLst>
          </p:cNvPr>
          <p:cNvSpPr>
            <a:spLocks noGrp="1"/>
          </p:cNvSpPr>
          <p:nvPr>
            <p:ph type="title"/>
          </p:nvPr>
        </p:nvSpPr>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Harry Potter y su conexión con el mal</a:t>
            </a:r>
            <a:endParaRPr lang="es-MX">
              <a:solidFill>
                <a:srgbClr val="FFFF00"/>
              </a:solidFill>
              <a:effectLst>
                <a:outerShdw blurRad="38100" dist="38100" dir="2700000" algn="tl">
                  <a:srgbClr val="FFFFFF"/>
                </a:outerShdw>
              </a:effectLst>
            </a:endParaRPr>
          </a:p>
        </p:txBody>
      </p:sp>
      <p:sp>
        <p:nvSpPr>
          <p:cNvPr id="90115" name="Rectangle 3">
            <a:extLst>
              <a:ext uri="{FF2B5EF4-FFF2-40B4-BE49-F238E27FC236}">
                <a16:creationId xmlns:a16="http://schemas.microsoft.com/office/drawing/2014/main" id="{7DF0DAA4-17EB-3E70-595E-373731FCBEEF}"/>
              </a:ext>
            </a:extLst>
          </p:cNvPr>
          <p:cNvSpPr>
            <a:spLocks noGrp="1"/>
          </p:cNvSpPr>
          <p:nvPr>
            <p:ph type="body" sz="half" idx="1"/>
          </p:nvPr>
        </p:nvSpPr>
        <p:spPr>
          <a:xfrm>
            <a:off x="1042988" y="3141663"/>
            <a:ext cx="7200900" cy="3716337"/>
          </a:xfrm>
          <a:solidFill>
            <a:srgbClr val="00800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gn="just">
              <a:lnSpc>
                <a:spcPct val="90000"/>
              </a:lnSpc>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Durante una entrevista, Rowling declaró:</a:t>
            </a:r>
          </a:p>
          <a:p>
            <a:pPr algn="just">
              <a:lnSpc>
                <a:spcPct val="90000"/>
              </a:lnSpc>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“El personaje de Harry entró de pronto a mi cabeza… Fue como si alguien llegara a la vista de mi mente y se presentara”. </a:t>
            </a:r>
          </a:p>
          <a:p>
            <a:pPr algn="just">
              <a:lnSpc>
                <a:spcPct val="90000"/>
              </a:lnSpc>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Según ella, Harry se le apareció tal como se ve en la cubierta de los libros, con cabello negro y anteojos. Por alguna razón tuvo la sensación de que era un mago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(Richard Abanes, </a:t>
            </a:r>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Harry Potter y la Biblia</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pág.21).</a:t>
            </a:r>
            <a:endParaRPr lang="es-MX" sz="2000">
              <a:solidFill>
                <a:schemeClr val="bg1"/>
              </a:solidFill>
              <a:effectLst>
                <a:outerShdw blurRad="38100" dist="38100" dir="2700000" algn="tl">
                  <a:srgbClr val="000000"/>
                </a:outerShdw>
              </a:effectLst>
            </a:endParaRPr>
          </a:p>
        </p:txBody>
      </p:sp>
      <p:sp>
        <p:nvSpPr>
          <p:cNvPr id="90116" name="Rectangle 4">
            <a:extLst>
              <a:ext uri="{FF2B5EF4-FFF2-40B4-BE49-F238E27FC236}">
                <a16:creationId xmlns:a16="http://schemas.microsoft.com/office/drawing/2014/main" id="{68C93B7B-115A-D786-20CA-CFEF2C3B3DD5}"/>
              </a:ext>
            </a:extLst>
          </p:cNvPr>
          <p:cNvSpPr/>
          <p:nvPr/>
        </p:nvSpPr>
        <p:spPr>
          <a:xfrm>
            <a:off x="684213" y="1989138"/>
            <a:ext cx="7772400" cy="1008062"/>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¿Cómo nació Harry Potter en la mente de Rowling? :</a:t>
            </a:r>
            <a:endParaRPr lang="es-MX" sz="2800">
              <a:solidFill>
                <a:schemeClr val="bg1"/>
              </a:solidFill>
              <a:effectLst>
                <a:outerShdw blurRad="38100" dist="38100" dir="2700000" algn="tl">
                  <a:srgbClr val="000000"/>
                </a:outerShdw>
              </a:effectLst>
              <a:latin typeface="Arial"/>
            </a:endParaRPr>
          </a:p>
        </p:txBody>
      </p:sp>
      <p:pic>
        <p:nvPicPr>
          <p:cNvPr id="19461" name="Picture 5">
            <a:extLst>
              <a:ext uri="{FF2B5EF4-FFF2-40B4-BE49-F238E27FC236}">
                <a16:creationId xmlns:a16="http://schemas.microsoft.com/office/drawing/2014/main" id="{D1233F80-1D50-26A8-69D5-806C57564FFA}"/>
              </a:ext>
            </a:extLst>
          </p:cNvPr>
          <p:cNvPicPr>
            <a:picLocks noGrp="1" noChangeAspect="1" noChangeArrowheads="1" noCrop="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7812088" y="2492375"/>
            <a:ext cx="1116012" cy="96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otDefined 2">
            <a:extLst>
              <a:ext uri="{FF2B5EF4-FFF2-40B4-BE49-F238E27FC236}">
                <a16:creationId xmlns:a16="http://schemas.microsoft.com/office/drawing/2014/main" id="{A95C5514-AE1A-1C82-A7A6-CB63187894EC}"/>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Opiniones de expertos</a:t>
            </a:r>
            <a:endParaRPr lang="es-MX">
              <a:solidFill>
                <a:srgbClr val="FFFF00"/>
              </a:solidFill>
              <a:effectLst>
                <a:outerShdw blurRad="38100" dist="38100" dir="2700000" algn="tl">
                  <a:srgbClr val="FFFFFF"/>
                </a:outerShdw>
              </a:effectLst>
            </a:endParaRPr>
          </a:p>
        </p:txBody>
      </p:sp>
      <p:sp>
        <p:nvSpPr>
          <p:cNvPr id="62468" name="Rectangle 4">
            <a:extLst>
              <a:ext uri="{FF2B5EF4-FFF2-40B4-BE49-F238E27FC236}">
                <a16:creationId xmlns:a16="http://schemas.microsoft.com/office/drawing/2014/main" id="{341C3D9F-9E86-508C-B3DF-725EE1CB368D}"/>
              </a:ext>
            </a:extLst>
          </p:cNvPr>
          <p:cNvSpPr>
            <a:spLocks noGrp="1"/>
          </p:cNvSpPr>
          <p:nvPr>
            <p:ph type="body" idx="1"/>
          </p:nvPr>
        </p:nvSpPr>
        <p:spPr>
          <a:solidFill>
            <a:srgbClr val="00008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just">
              <a:lnSpc>
                <a:spcPct val="90000"/>
              </a:lnSpc>
              <a:buFontTx/>
              <a:buNone/>
            </a:pP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a:t>
            </a:r>
            <a:r>
              <a:rPr lang="es-MX" sz="28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Esta serie tan popular no es una </a:t>
            </a:r>
            <a:r>
              <a:rPr lang="es-MX" sz="28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diversión buena</a:t>
            </a: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ni describe aptamente </a:t>
            </a:r>
            <a:r>
              <a:rPr lang="es-MX" sz="28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la lucha entre el bien y el mal</a:t>
            </a: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como muchos afirman. En cambio, la serie de Harry Potter está sumida en un ocultismo disfrazado, favorece los personajes egocéntricos y de mala moral que mienten con impunidad, practican técnicas de ocultismo, blasfeman y se niegan a arrepentirse; y con frecuencia describe actos de violencia</a:t>
            </a:r>
            <a:r>
              <a:rPr lang="es-MX" sz="28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(Dr. Douglas Groothius, catedrático de Filosofía, Seminario de Denver)</a:t>
            </a: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endParaRPr lang="es-MX" sz="2800">
              <a:solidFill>
                <a:schemeClr val="bg1"/>
              </a:solidFill>
              <a:effectLst>
                <a:outerShdw blurRad="38100" dist="38100" dir="2700000" algn="tl">
                  <a:srgbClr val="000000"/>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Defined 2">
            <a:extLst>
              <a:ext uri="{FF2B5EF4-FFF2-40B4-BE49-F238E27FC236}">
                <a16:creationId xmlns:a16="http://schemas.microsoft.com/office/drawing/2014/main" id="{1EE76920-5004-0A08-3854-BDEB8AE3CDCA}"/>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El éxito de un “fenómeno” mundial</a:t>
            </a:r>
            <a:endParaRPr lang="es-MX" sz="4000">
              <a:solidFill>
                <a:srgbClr val="FFFF00"/>
              </a:solidFill>
              <a:effectLst>
                <a:outerShdw blurRad="38100" dist="38100" dir="2700000" algn="tl">
                  <a:srgbClr val="FFFFFF"/>
                </a:outerShdw>
              </a:effectLst>
              <a:latin typeface="Arial"/>
            </a:endParaRPr>
          </a:p>
        </p:txBody>
      </p:sp>
      <p:sp>
        <p:nvSpPr>
          <p:cNvPr id="6147" name="NotDefined 3">
            <a:extLst>
              <a:ext uri="{FF2B5EF4-FFF2-40B4-BE49-F238E27FC236}">
                <a16:creationId xmlns:a16="http://schemas.microsoft.com/office/drawing/2014/main" id="{7D522EDB-991D-FB60-503A-52BD4158E7B7}"/>
              </a:ext>
            </a:extLst>
          </p:cNvPr>
          <p:cNvSpPr>
            <a:spLocks noGrp="1"/>
          </p:cNvSpPr>
          <p:nvPr>
            <p:ph type="body" sz="half" idx="1"/>
          </p:nvPr>
        </p:nvSpPr>
        <p:spPr>
          <a:xfrm>
            <a:off x="685800" y="1981200"/>
            <a:ext cx="3810000" cy="411480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nSpc>
                <a:spcPct val="90000"/>
              </a:lnSpc>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Potter es el libro “infantil” más vendido en toda la historia</a:t>
            </a:r>
          </a:p>
          <a:p>
            <a:pPr>
              <a:lnSpc>
                <a:spcPct val="90000"/>
              </a:lnSpc>
              <a:buFontTx/>
              <a:buNone/>
            </a:pPr>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lnSpc>
                <a:spcPct val="90000"/>
              </a:lnSpc>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Hollywood ha gastado millones de dólares en producir la saga del “niño mago”</a:t>
            </a:r>
            <a:endParaRPr lang="es-MX">
              <a:solidFill>
                <a:schemeClr val="bg1"/>
              </a:solidFill>
              <a:effectLst>
                <a:outerShdw blurRad="38100" dist="38100" dir="2700000" algn="tl">
                  <a:srgbClr val="000000"/>
                </a:outerShdw>
              </a:effectLst>
              <a:latin typeface="Arial"/>
            </a:endParaRPr>
          </a:p>
        </p:txBody>
      </p:sp>
      <p:pic>
        <p:nvPicPr>
          <p:cNvPr id="3076" name="Picture 4">
            <a:extLst>
              <a:ext uri="{FF2B5EF4-FFF2-40B4-BE49-F238E27FC236}">
                <a16:creationId xmlns:a16="http://schemas.microsoft.com/office/drawing/2014/main" id="{63BAD518-E22C-77E6-1AC1-EDEC9B5FF269}"/>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902200" y="1981200"/>
            <a:ext cx="33416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6150" name="Rectangle 6">
            <a:extLst>
              <a:ext uri="{FF2B5EF4-FFF2-40B4-BE49-F238E27FC236}">
                <a16:creationId xmlns:a16="http://schemas.microsoft.com/office/drawing/2014/main" id="{2725A8E7-816E-DCB4-FF49-D258908F23B9}"/>
              </a:ext>
            </a:extLst>
          </p:cNvPr>
          <p:cNvSpPr/>
          <p:nvPr/>
        </p:nvSpPr>
        <p:spPr>
          <a:xfrm>
            <a:off x="4930775" y="5876925"/>
            <a:ext cx="3313113" cy="360363"/>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90000"/>
              </a:lnSpc>
              <a:buFontTx/>
              <a:buNone/>
            </a:pPr>
            <a:r>
              <a:rPr lang="es-MX" sz="16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El actor Daniel Radcliffe</a:t>
            </a:r>
            <a:endParaRPr lang="es-MX" sz="1600" b="1">
              <a:solidFill>
                <a:srgbClr val="FFFF00"/>
              </a:solidFill>
              <a:effectLst>
                <a:outerShdw blurRad="38100" dist="38100" dir="2700000" algn="tl">
                  <a:srgbClr val="000000"/>
                </a:outerShdw>
              </a:effectLst>
              <a:latin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otDefined 2">
            <a:extLst>
              <a:ext uri="{FF2B5EF4-FFF2-40B4-BE49-F238E27FC236}">
                <a16:creationId xmlns:a16="http://schemas.microsoft.com/office/drawing/2014/main" id="{4EEB66B4-A1CF-0F6A-AD4B-C7EC10B16544}"/>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Opiniones de expertos</a:t>
            </a:r>
            <a:endParaRPr lang="es-MX">
              <a:solidFill>
                <a:srgbClr val="FFFF00"/>
              </a:solidFill>
              <a:effectLst>
                <a:outerShdw blurRad="38100" dist="38100" dir="2700000" algn="tl">
                  <a:srgbClr val="FFFFFF"/>
                </a:outerShdw>
              </a:effectLst>
            </a:endParaRPr>
          </a:p>
        </p:txBody>
      </p:sp>
      <p:sp>
        <p:nvSpPr>
          <p:cNvPr id="66563" name="Rectangle 3">
            <a:extLst>
              <a:ext uri="{FF2B5EF4-FFF2-40B4-BE49-F238E27FC236}">
                <a16:creationId xmlns:a16="http://schemas.microsoft.com/office/drawing/2014/main" id="{86FFBE1A-93BF-EABB-ADD0-D58559DA5F66}"/>
              </a:ext>
            </a:extLst>
          </p:cNvPr>
          <p:cNvSpPr>
            <a:spLocks noGrp="1"/>
          </p:cNvSpPr>
          <p:nvPr>
            <p:ph type="body" idx="1"/>
          </p:nvPr>
        </p:nvSpPr>
        <p:spPr>
          <a:solidFill>
            <a:srgbClr val="00008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just">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a:t>
            </a:r>
            <a:r>
              <a:rPr lang="es-MX"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Cada vez que se presenta el lado oscuro del mundo sobrenatural como algo inofensivo o hasta imaginario, se corre el peligro de capturar la curiosidad de los niños y descubrir demasiado tarde que la brujería no es ni inofensiva ni imaginaria</a:t>
            </a:r>
            <a:r>
              <a:rPr lang="es-MX"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a:t>
            </a: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(Lindy Beam, </a:t>
            </a:r>
            <a:r>
              <a:rPr lang="es-MX" sz="24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Enfoque a la Familia</a:t>
            </a: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endParaRPr lang="es-MX">
              <a:solidFill>
                <a:schemeClr val="bg1"/>
              </a:solidFill>
              <a:effectLst>
                <a:outerShdw blurRad="38100" dist="38100" dir="2700000" algn="tl">
                  <a:srgbClr val="000000"/>
                </a:outerShdw>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otDefined 2">
            <a:extLst>
              <a:ext uri="{FF2B5EF4-FFF2-40B4-BE49-F238E27FC236}">
                <a16:creationId xmlns:a16="http://schemas.microsoft.com/office/drawing/2014/main" id="{425D4C9C-B709-DE58-D13C-6A40A0384B24}"/>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Opiniones de expertos</a:t>
            </a:r>
            <a:endParaRPr lang="es-MX">
              <a:solidFill>
                <a:srgbClr val="FFFF00"/>
              </a:solidFill>
              <a:effectLst>
                <a:outerShdw blurRad="38100" dist="38100" dir="2700000" algn="tl">
                  <a:srgbClr val="FFFFFF"/>
                </a:outerShdw>
              </a:effectLst>
            </a:endParaRPr>
          </a:p>
        </p:txBody>
      </p:sp>
      <p:sp>
        <p:nvSpPr>
          <p:cNvPr id="87043" name="Rectangle 3">
            <a:extLst>
              <a:ext uri="{FF2B5EF4-FFF2-40B4-BE49-F238E27FC236}">
                <a16:creationId xmlns:a16="http://schemas.microsoft.com/office/drawing/2014/main" id="{BE71F448-8C15-98AC-386E-9FB8DB403882}"/>
              </a:ext>
            </a:extLst>
          </p:cNvPr>
          <p:cNvSpPr>
            <a:spLocks noGrp="1"/>
          </p:cNvSpPr>
          <p:nvPr>
            <p:ph type="body" idx="1"/>
          </p:nvPr>
        </p:nvSpPr>
        <p:spPr>
          <a:xfrm>
            <a:off x="611188" y="2636838"/>
            <a:ext cx="7772400" cy="2743200"/>
          </a:xfrm>
          <a:solidFill>
            <a:srgbClr val="000080"/>
          </a:solidFill>
        </p:spPr>
        <p:txBody>
          <a:bodyPr rot="0" wrap="square" lIns="91440" tIns="45720" rIns="91440" bIns="45720" anchor="t" anchorCtr="0">
            <a:noAutofit/>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just">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a:t>
            </a:r>
            <a:r>
              <a:rPr lang="es-MX"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Hay muchísimos libros escritos sobre la brujería y el ocultismo, pero no hay ninguno preparado tan ingeniosamente para atraer a los niños como éste</a:t>
            </a:r>
            <a:r>
              <a:rPr lang="es-MX"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a:t>
            </a: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(Mike Oppenheimer, </a:t>
            </a:r>
            <a:r>
              <a:rPr lang="es-MX" sz="24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Let Us Reason, www.letusreason.org</a:t>
            </a: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a:t>
            </a:r>
            <a:endParaRPr lang="es-MX">
              <a:solidFill>
                <a:schemeClr val="bg1"/>
              </a:solidFill>
              <a:effectLst>
                <a:outerShdw blurRad="38100" dist="38100" dir="2700000" algn="tl">
                  <a:srgbClr val="000000"/>
                </a:outerShdw>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DA92E977-7277-EA4D-212B-BC9B7C6A266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7170" name="NotDefined 2">
            <a:extLst>
              <a:ext uri="{FF2B5EF4-FFF2-40B4-BE49-F238E27FC236}">
                <a16:creationId xmlns:a16="http://schemas.microsoft.com/office/drawing/2014/main" id="{1EBFA4AC-E5DD-0701-47C5-1B33F4CC550B}"/>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La Biblia había predicho el ocultismo</a:t>
            </a:r>
            <a:endParaRPr lang="es-MX" sz="4000">
              <a:solidFill>
                <a:srgbClr val="FFFF00"/>
              </a:solidFill>
              <a:effectLst>
                <a:outerShdw blurRad="38100" dist="38100" dir="2700000" algn="tl">
                  <a:srgbClr val="FFFFFF"/>
                </a:outerShdw>
              </a:effectLst>
              <a:latin typeface="Arial"/>
            </a:endParaRPr>
          </a:p>
        </p:txBody>
      </p:sp>
      <p:sp>
        <p:nvSpPr>
          <p:cNvPr id="7171" name="NotDefined 3">
            <a:extLst>
              <a:ext uri="{FF2B5EF4-FFF2-40B4-BE49-F238E27FC236}">
                <a16:creationId xmlns:a16="http://schemas.microsoft.com/office/drawing/2014/main" id="{1D8C8DBC-D0CF-E7C1-DCDD-FC21731F0B3D}"/>
              </a:ext>
            </a:extLst>
          </p:cNvPr>
          <p:cNvSpPr>
            <a:spLocks noGrp="1"/>
          </p:cNvSpPr>
          <p:nvPr>
            <p:ph type="body" idx="1"/>
          </p:nvPr>
        </p:nvSpPr>
        <p:spPr>
          <a:xfrm>
            <a:off x="611188" y="2205038"/>
            <a:ext cx="7772400" cy="4256087"/>
          </a:xfrm>
          <a:solidFill>
            <a:srgbClr val="800000">
              <a:alpha val="55000"/>
            </a:srgbClr>
          </a:solidFill>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En Apocalipsis 16:13,14 se ve el surgimiento del ocultismo como un poder a nivel mundial</a:t>
            </a:r>
          </a:p>
          <a:p>
            <a:pPr>
              <a:buFontTx/>
              <a:buNone/>
            </a:pPr>
            <a:endPar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Es una señal del tiempo del fin</a:t>
            </a:r>
          </a:p>
          <a:p>
            <a:pPr>
              <a:buFontTx/>
              <a:buNone/>
            </a:pPr>
            <a:endPar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Este fenómeno resurgió con fuerza a principios de la década de 1990, gracias al “New Age” o “Nueva Era”</a:t>
            </a:r>
          </a:p>
          <a:p>
            <a:pPr>
              <a:buFontTx/>
              <a:buNone/>
            </a:pPr>
            <a:endParaRPr lang="es-MX" sz="28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2D75273A-CB30-A9E6-BBE5-8FE78DA0D139}"/>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6021388" y="3455988"/>
            <a:ext cx="31591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16386" name="NotDefined 2">
            <a:extLst>
              <a:ext uri="{FF2B5EF4-FFF2-40B4-BE49-F238E27FC236}">
                <a16:creationId xmlns:a16="http://schemas.microsoft.com/office/drawing/2014/main" id="{A7F1913D-F015-F9E8-0AAB-FCD1FD9A1251}"/>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La Biblia había predicho el ocultismo</a:t>
            </a:r>
            <a:endParaRPr lang="es-MX" sz="4000">
              <a:solidFill>
                <a:srgbClr val="FFFF00"/>
              </a:solidFill>
              <a:effectLst>
                <a:outerShdw blurRad="38100" dist="38100" dir="2700000" algn="tl">
                  <a:srgbClr val="FFFFFF"/>
                </a:outerShdw>
              </a:effectLst>
              <a:latin typeface="Arial"/>
            </a:endParaRPr>
          </a:p>
        </p:txBody>
      </p:sp>
      <p:sp>
        <p:nvSpPr>
          <p:cNvPr id="16387" name="NotDefined 3">
            <a:extLst>
              <a:ext uri="{FF2B5EF4-FFF2-40B4-BE49-F238E27FC236}">
                <a16:creationId xmlns:a16="http://schemas.microsoft.com/office/drawing/2014/main" id="{295F15F3-E6DA-D55A-8A17-776FAA49241A}"/>
              </a:ext>
            </a:extLst>
          </p:cNvPr>
          <p:cNvSpPr>
            <a:spLocks noGrp="1"/>
          </p:cNvSpPr>
          <p:nvPr>
            <p:ph type="body" sz="half" idx="1"/>
          </p:nvPr>
        </p:nvSpPr>
        <p:spPr>
          <a:xfrm>
            <a:off x="685800" y="1981200"/>
            <a:ext cx="6550025" cy="4114800"/>
          </a:xfrm>
          <a:solidFill>
            <a:srgbClr val="800000">
              <a:alpha val="20000"/>
            </a:srgbClr>
          </a:solidFill>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Desde entonces muchas “series infantiles” de dibujos animados abordan el tema del ocultismo y la magia (Caballeros del Zodíaco, Dragon Ball, etc.)</a:t>
            </a:r>
          </a:p>
          <a:p>
            <a:pPr>
              <a:buFontTx/>
              <a:buNone/>
            </a:pPr>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La música nuevaerista repleta las estanterías de las tiendas de música (Enya,Vangelis, Jarré, etc.).</a:t>
            </a:r>
          </a:p>
          <a:p>
            <a:pPr>
              <a:buFontTx/>
              <a:buNone/>
            </a:pPr>
            <a:endParaRPr lang="es-MX">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Defined 2">
            <a:extLst>
              <a:ext uri="{FF2B5EF4-FFF2-40B4-BE49-F238E27FC236}">
                <a16:creationId xmlns:a16="http://schemas.microsoft.com/office/drawing/2014/main" id="{6AC1E5BF-7373-AC28-170D-A5F5421EDDD5}"/>
              </a:ext>
            </a:extLst>
          </p:cNvPr>
          <p:cNvSpPr>
            <a:spLocks noGrp="1"/>
          </p:cNvSpPr>
          <p:nvPr>
            <p:ph type="title"/>
          </p:nvPr>
        </p:nvSpPr>
        <p:spPr>
          <a:solidFill>
            <a:srgbClr val="FFFF99">
              <a:alpha val="49001"/>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¿Cuál es el mensaje de Harry Potter?</a:t>
            </a:r>
            <a:endParaRPr lang="es-MX" sz="4000">
              <a:solidFill>
                <a:srgbClr val="FFFF00"/>
              </a:solidFill>
              <a:effectLst>
                <a:outerShdw blurRad="38100" dist="38100" dir="2700000" algn="tl">
                  <a:srgbClr val="FFFFFF"/>
                </a:outerShdw>
              </a:effectLst>
              <a:latin typeface="Arial"/>
            </a:endParaRPr>
          </a:p>
        </p:txBody>
      </p:sp>
      <p:sp>
        <p:nvSpPr>
          <p:cNvPr id="8195" name="NotDefined 3">
            <a:extLst>
              <a:ext uri="{FF2B5EF4-FFF2-40B4-BE49-F238E27FC236}">
                <a16:creationId xmlns:a16="http://schemas.microsoft.com/office/drawing/2014/main" id="{EEF61ABB-82B6-8A79-52ED-FB03AC0E8F92}"/>
              </a:ext>
            </a:extLst>
          </p:cNvPr>
          <p:cNvSpPr>
            <a:spLocks noGrp="1"/>
          </p:cNvSpPr>
          <p:nvPr>
            <p:ph type="body" sz="half" idx="1"/>
          </p:nvPr>
        </p:nvSpPr>
        <p:spPr>
          <a:xfrm>
            <a:off x="685800" y="1844675"/>
            <a:ext cx="8062913" cy="123190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1) Harry Potter se caracteriza por violar impunemente las reglas.</a:t>
            </a:r>
            <a:endParaRPr lang="es-MX">
              <a:solidFill>
                <a:schemeClr val="bg1"/>
              </a:solidFill>
              <a:effectLst>
                <a:outerShdw blurRad="38100" dist="38100" dir="2700000" algn="tl">
                  <a:srgbClr val="000000"/>
                </a:outerShdw>
              </a:effectLst>
              <a:latin typeface="Arial"/>
            </a:endParaRPr>
          </a:p>
        </p:txBody>
      </p:sp>
      <p:pic>
        <p:nvPicPr>
          <p:cNvPr id="25604" name="Picture 4">
            <a:extLst>
              <a:ext uri="{FF2B5EF4-FFF2-40B4-BE49-F238E27FC236}">
                <a16:creationId xmlns:a16="http://schemas.microsoft.com/office/drawing/2014/main" id="{0E37416A-A96A-555C-9EC0-99C665531915}"/>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643438" y="3141663"/>
            <a:ext cx="3810000" cy="2538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8204" name="Rectangle 5">
            <a:extLst>
              <a:ext uri="{FF2B5EF4-FFF2-40B4-BE49-F238E27FC236}">
                <a16:creationId xmlns:a16="http://schemas.microsoft.com/office/drawing/2014/main" id="{1E320CF3-5B01-A3AC-47C6-6B1F370920C1}"/>
              </a:ext>
            </a:extLst>
          </p:cNvPr>
          <p:cNvSpPr/>
          <p:nvPr/>
        </p:nvSpPr>
        <p:spPr>
          <a:xfrm>
            <a:off x="971550" y="2781300"/>
            <a:ext cx="3529013" cy="3933825"/>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Sólo del primer libro podemos extraer que:</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Acepta duelos prohibidos</a:t>
            </a: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Realiza escapadas nocturnas sin permiso</a:t>
            </a: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Entra a escondidas a la Biblioteca y saca libros de la sección prohibida</a:t>
            </a: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Va al bosque prohibido (un lugar restringido a estudiantes)</a:t>
            </a:r>
            <a:endParaRPr lang="es-MX" sz="2000">
              <a:solidFill>
                <a:schemeClr val="bg1"/>
              </a:solidFill>
              <a:effectLst>
                <a:outerShdw blurRad="38100" dist="38100" dir="2700000" algn="tl">
                  <a:srgbClr val="000000"/>
                </a:outerShdw>
              </a:effectLst>
              <a:latin typeface="Arial"/>
            </a:endParaRPr>
          </a:p>
        </p:txBody>
      </p:sp>
      <p:sp>
        <p:nvSpPr>
          <p:cNvPr id="8205" name="Rectangle 6">
            <a:extLst>
              <a:ext uri="{FF2B5EF4-FFF2-40B4-BE49-F238E27FC236}">
                <a16:creationId xmlns:a16="http://schemas.microsoft.com/office/drawing/2014/main" id="{B9EE8D82-A9EE-91C7-00CD-9115B205E02E}"/>
              </a:ext>
            </a:extLst>
          </p:cNvPr>
          <p:cNvSpPr/>
          <p:nvPr/>
        </p:nvSpPr>
        <p:spPr>
          <a:xfrm>
            <a:off x="4643438" y="5229225"/>
            <a:ext cx="3889375" cy="1368425"/>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4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Unicode MS" pitchFamily="34" charset="-128"/>
              </a:rPr>
              <a:t>    Lo peor de todo es que... NUNCA SE ARREPIENTE!!</a:t>
            </a:r>
            <a:endParaRPr lang="es-MX" sz="240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Unicode MS" pitchFamily="34" charset="-128"/>
            </a:endParaRPr>
          </a:p>
          <a:p>
            <a:endParaRPr lang="es-MX" sz="2400">
              <a:solidFill>
                <a:srgbClr val="FFFF00"/>
              </a:solidFill>
              <a:effectLst>
                <a:outerShdw blurRad="38100" dist="38100" dir="2700000" algn="tl">
                  <a:srgbClr val="000000"/>
                </a:outerShdw>
              </a:effectLst>
              <a:latin typeface="Arial Unicode MS" pitchFamily="34" charset="-128"/>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otDefined 2">
            <a:extLst>
              <a:ext uri="{FF2B5EF4-FFF2-40B4-BE49-F238E27FC236}">
                <a16:creationId xmlns:a16="http://schemas.microsoft.com/office/drawing/2014/main" id="{6A821CEF-6EC7-2263-BE3F-3AE50D7085C0}"/>
              </a:ext>
            </a:extLst>
          </p:cNvPr>
          <p:cNvSpPr>
            <a:spLocks noGrp="1"/>
          </p:cNvSpPr>
          <p:nvPr>
            <p:ph type="title"/>
          </p:nvPr>
        </p:nvSpPr>
        <p:spPr>
          <a:xfrm>
            <a:off x="684213" y="260350"/>
            <a:ext cx="7772400" cy="1143000"/>
          </a:xfrm>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chemeClr val="bg1"/>
                </a:solidFill>
                <a:sym typeface="Wingdings"/>
              </a:rPr>
              <a:t>Y no sólo eso…</a:t>
            </a:r>
            <a:endParaRPr lang="es-MX">
              <a:solidFill>
                <a:schemeClr val="bg1"/>
              </a:solidFill>
            </a:endParaRPr>
          </a:p>
        </p:txBody>
      </p:sp>
      <p:sp>
        <p:nvSpPr>
          <p:cNvPr id="93188" name="Rectangle 4">
            <a:extLst>
              <a:ext uri="{FF2B5EF4-FFF2-40B4-BE49-F238E27FC236}">
                <a16:creationId xmlns:a16="http://schemas.microsoft.com/office/drawing/2014/main" id="{578FA425-7B25-404A-C666-DA2FE0DEDA59}"/>
              </a:ext>
            </a:extLst>
          </p:cNvPr>
          <p:cNvSpPr/>
          <p:nvPr/>
        </p:nvSpPr>
        <p:spPr>
          <a:xfrm>
            <a:off x="468313" y="1484313"/>
            <a:ext cx="8064500" cy="5113337"/>
          </a:xfrm>
          <a:prstGeom prst="rect">
            <a:avLst/>
          </a:prstGeom>
          <a:solidFill>
            <a:srgbClr val="00990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 </a:t>
            </a:r>
            <a:r>
              <a:rPr lang="es-MX"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Harry Potter nunca es sancionado</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En el libro I desobedece a la señora Hoch, usando su escoba para elevarse hacia el cielo. La señora McGonagall lo atrapa, pero en vez de reprenderlo, lo incorpora en un equipo de Quidditch (deporte de brujos, que se juega con pelotas y escobas voladoras)</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También en el libro I, el profesor Dumbledore lo descubre en una de sus escapadas nocturnas. ¿Qué hace este profesor? ¿Lo castiga o le llama la atención? No. Simplemente le explica algunas cosas que Harry Potter desea saber, y lo manda a la cama.</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Los libros de Harry Potter están repletos de infracciones sin sancionar como éstas.</a:t>
            </a:r>
            <a:endParaRPr lang="es-MX" sz="20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otDefined 2">
            <a:extLst>
              <a:ext uri="{FF2B5EF4-FFF2-40B4-BE49-F238E27FC236}">
                <a16:creationId xmlns:a16="http://schemas.microsoft.com/office/drawing/2014/main" id="{BD7B6AED-B074-3985-DD18-A5CF2B830320}"/>
              </a:ext>
            </a:extLst>
          </p:cNvPr>
          <p:cNvSpPr>
            <a:spLocks noGrp="1"/>
          </p:cNvSpPr>
          <p:nvPr>
            <p:ph type="title"/>
          </p:nvPr>
        </p:nvSpPr>
        <p:spPr>
          <a:xfrm>
            <a:off x="684213" y="260350"/>
            <a:ext cx="7772400" cy="1143000"/>
          </a:xfrm>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chemeClr val="bg1"/>
                </a:solidFill>
                <a:sym typeface="Wingdings"/>
              </a:rPr>
              <a:t>Y no sólo eso…</a:t>
            </a:r>
            <a:endParaRPr lang="es-MX">
              <a:solidFill>
                <a:schemeClr val="bg1"/>
              </a:solidFill>
            </a:endParaRPr>
          </a:p>
        </p:txBody>
      </p:sp>
      <p:sp>
        <p:nvSpPr>
          <p:cNvPr id="94211" name="Rectangle 3">
            <a:extLst>
              <a:ext uri="{FF2B5EF4-FFF2-40B4-BE49-F238E27FC236}">
                <a16:creationId xmlns:a16="http://schemas.microsoft.com/office/drawing/2014/main" id="{E9CA93C4-E4C7-009A-0849-CF2F5D3B9173}"/>
              </a:ext>
            </a:extLst>
          </p:cNvPr>
          <p:cNvSpPr/>
          <p:nvPr/>
        </p:nvSpPr>
        <p:spPr>
          <a:xfrm>
            <a:off x="323850" y="1484313"/>
            <a:ext cx="8496300" cy="5113337"/>
          </a:xfrm>
          <a:prstGeom prst="rect">
            <a:avLst/>
          </a:prstGeom>
          <a:solidFill>
            <a:srgbClr val="00990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 </a:t>
            </a:r>
            <a:r>
              <a:rPr lang="es-MX"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Harry Potter promueve que otros sean infractores también</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En el libro I, Hermione, la niña de la historia, sucumbe ante la presión de Harry y de Ron después de oírles decir que no la quieren en la escuela y que ella es una pesadilla (por el hecho de obedecer siempre las reglas e increpar a los jóvenes). </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Hermione se hace amiga de ellos al mentirle a una maestra para encubrir algo que los muchachos han hecho. Veamos la siguiente escena:</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estaba mudo. Hermione era la última persona que haría algo contra las reglas, y allí estaba, fingiendo una infracción para librarlos a ellos del problema”. </a:t>
            </a:r>
            <a:r>
              <a:rPr lang="es-MX" sz="1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Potter y la Piedra Filosofal, pág. 151)</a:t>
            </a:r>
            <a:endParaRPr lang="es-MX" sz="18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otDefined 2">
            <a:extLst>
              <a:ext uri="{FF2B5EF4-FFF2-40B4-BE49-F238E27FC236}">
                <a16:creationId xmlns:a16="http://schemas.microsoft.com/office/drawing/2014/main" id="{4FDA2EEF-24CD-79A9-F703-63E90F2F9684}"/>
              </a:ext>
            </a:extLst>
          </p:cNvPr>
          <p:cNvSpPr>
            <a:spLocks noGrp="1"/>
          </p:cNvSpPr>
          <p:nvPr>
            <p:ph type="title"/>
          </p:nvPr>
        </p:nvSpPr>
        <p:spPr>
          <a:xfrm>
            <a:off x="684213" y="260350"/>
            <a:ext cx="7772400" cy="1143000"/>
          </a:xfrm>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chemeClr val="bg1"/>
                </a:solidFill>
                <a:sym typeface="Wingdings"/>
              </a:rPr>
              <a:t>Esto implica que…</a:t>
            </a:r>
            <a:endParaRPr lang="es-MX">
              <a:solidFill>
                <a:schemeClr val="bg1"/>
              </a:solidFill>
            </a:endParaRPr>
          </a:p>
        </p:txBody>
      </p:sp>
      <p:sp>
        <p:nvSpPr>
          <p:cNvPr id="95235" name="Rectangle 3">
            <a:extLst>
              <a:ext uri="{FF2B5EF4-FFF2-40B4-BE49-F238E27FC236}">
                <a16:creationId xmlns:a16="http://schemas.microsoft.com/office/drawing/2014/main" id="{AF716EA2-E5D7-C06F-A90C-F4EDB81A35C2}"/>
              </a:ext>
            </a:extLst>
          </p:cNvPr>
          <p:cNvSpPr/>
          <p:nvPr/>
        </p:nvSpPr>
        <p:spPr>
          <a:xfrm>
            <a:off x="323850" y="1484313"/>
            <a:ext cx="8496300" cy="5113337"/>
          </a:xfrm>
          <a:prstGeom prst="rect">
            <a:avLst/>
          </a:prstGeom>
          <a:solidFill>
            <a:srgbClr val="00990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 Harry Potter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promueve:</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1) Hay que quebrantar las reglas si no sirven para cumplir lo que uno desea.</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2) No hay que obedecer las reglas si no hay buenas razones para aceptarlas.</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3) La mentira es un medio útil y aceptable para lograr los fines deseados.</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   Harry Potter es un tipo de Satanás, el primer infractor de reglas del Universo.</a:t>
            </a:r>
            <a:endParaRPr lang="es-MX">
              <a:solidFill>
                <a:srgbClr val="FFFF00"/>
              </a:solidFill>
              <a:effectLst>
                <a:outerShdw blurRad="38100" dist="38100" dir="2700000" algn="tl">
                  <a:srgbClr val="000000"/>
                </a:outerShdw>
              </a:effectLst>
              <a:latin typeface="Aria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otDefined 2">
            <a:extLst>
              <a:ext uri="{FF2B5EF4-FFF2-40B4-BE49-F238E27FC236}">
                <a16:creationId xmlns:a16="http://schemas.microsoft.com/office/drawing/2014/main" id="{67557BDD-B99E-D4E7-3BB4-2A5592D8E339}"/>
              </a:ext>
            </a:extLst>
          </p:cNvPr>
          <p:cNvSpPr>
            <a:spLocks noGrp="1"/>
          </p:cNvSpPr>
          <p:nvPr>
            <p:ph type="title"/>
          </p:nvPr>
        </p:nvSpPr>
        <p:spPr>
          <a:solidFill>
            <a:srgbClr val="FFFF99">
              <a:alpha val="49001"/>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¿Cuál es el mensaje de Harry Potter?</a:t>
            </a:r>
            <a:endParaRPr lang="es-MX" sz="4000">
              <a:solidFill>
                <a:srgbClr val="FFFF00"/>
              </a:solidFill>
              <a:effectLst>
                <a:outerShdw blurRad="38100" dist="38100" dir="2700000" algn="tl">
                  <a:srgbClr val="FFFFFF"/>
                </a:outerShdw>
              </a:effectLst>
              <a:latin typeface="Arial"/>
            </a:endParaRPr>
          </a:p>
        </p:txBody>
      </p:sp>
      <p:sp>
        <p:nvSpPr>
          <p:cNvPr id="20483" name="NotDefined 3">
            <a:extLst>
              <a:ext uri="{FF2B5EF4-FFF2-40B4-BE49-F238E27FC236}">
                <a16:creationId xmlns:a16="http://schemas.microsoft.com/office/drawing/2014/main" id="{D05E1D22-94AD-AA9E-6C5C-17137716E510}"/>
              </a:ext>
            </a:extLst>
          </p:cNvPr>
          <p:cNvSpPr>
            <a:spLocks noGrp="1"/>
          </p:cNvSpPr>
          <p:nvPr>
            <p:ph type="body" sz="half" idx="1"/>
          </p:nvPr>
        </p:nvSpPr>
        <p:spPr>
          <a:xfrm>
            <a:off x="685800" y="1981200"/>
            <a:ext cx="7918450" cy="1519238"/>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2) Harry Potter se caracteriza por usar la magia para hacer lo que quiera.</a:t>
            </a:r>
            <a:endParaRPr lang="es-MX">
              <a:solidFill>
                <a:schemeClr val="bg1"/>
              </a:solidFill>
              <a:effectLst>
                <a:outerShdw blurRad="38100" dist="38100" dir="2700000" algn="tl">
                  <a:srgbClr val="000000"/>
                </a:outerShdw>
              </a:effectLst>
              <a:latin typeface="Arial"/>
            </a:endParaRPr>
          </a:p>
        </p:txBody>
      </p:sp>
      <p:pic>
        <p:nvPicPr>
          <p:cNvPr id="29700" name="Picture 4">
            <a:extLst>
              <a:ext uri="{FF2B5EF4-FFF2-40B4-BE49-F238E27FC236}">
                <a16:creationId xmlns:a16="http://schemas.microsoft.com/office/drawing/2014/main" id="{09BF5CCD-4D60-716B-420B-9CEDCB950C19}"/>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2339975" y="4005263"/>
            <a:ext cx="3810000" cy="248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otDefined 2">
            <a:extLst>
              <a:ext uri="{FF2B5EF4-FFF2-40B4-BE49-F238E27FC236}">
                <a16:creationId xmlns:a16="http://schemas.microsoft.com/office/drawing/2014/main" id="{1B13098B-8CEF-B691-27C6-61650D83DC4B}"/>
              </a:ext>
            </a:extLst>
          </p:cNvPr>
          <p:cNvSpPr>
            <a:spLocks noGrp="1"/>
          </p:cNvSpPr>
          <p:nvPr>
            <p:ph type="title" idx="4294967295"/>
          </p:nvPr>
        </p:nvSpPr>
        <p:spPr>
          <a:solidFill>
            <a:srgbClr val="FFFF99">
              <a:alpha val="49001"/>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¿Cuál es el mensaje de Harry Potter?</a:t>
            </a:r>
            <a:endParaRPr lang="es-MX" sz="4000">
              <a:solidFill>
                <a:srgbClr val="FFFF00"/>
              </a:solidFill>
              <a:effectLst>
                <a:outerShdw blurRad="38100" dist="38100" dir="2700000" algn="tl">
                  <a:srgbClr val="FFFFFF"/>
                </a:outerShdw>
              </a:effectLst>
              <a:latin typeface="Arial"/>
            </a:endParaRPr>
          </a:p>
        </p:txBody>
      </p:sp>
      <p:sp>
        <p:nvSpPr>
          <p:cNvPr id="32771" name="NotDefined 3">
            <a:extLst>
              <a:ext uri="{FF2B5EF4-FFF2-40B4-BE49-F238E27FC236}">
                <a16:creationId xmlns:a16="http://schemas.microsoft.com/office/drawing/2014/main" id="{D7E79978-A559-455A-18F3-FE8649BDB657}"/>
              </a:ext>
            </a:extLst>
          </p:cNvPr>
          <p:cNvSpPr>
            <a:spLocks noGrp="1"/>
          </p:cNvSpPr>
          <p:nvPr>
            <p:ph type="body" sz="half" idx="4294967295"/>
          </p:nvPr>
        </p:nvSpPr>
        <p:spPr>
          <a:xfrm>
            <a:off x="685800" y="1981200"/>
            <a:ext cx="7918450" cy="2384425"/>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3) Harry Potter se caracteriza por no ser completamente bueno, y los malos no son completamente malos.</a:t>
            </a:r>
            <a:endParaRPr lang="es-MX">
              <a:solidFill>
                <a:schemeClr val="bg1"/>
              </a:solidFill>
              <a:effectLst>
                <a:outerShdw blurRad="38100" dist="38100" dir="2700000" algn="tl">
                  <a:srgbClr val="000000"/>
                </a:outerShdw>
              </a:effectLst>
              <a:latin typeface="Arial"/>
            </a:endParaRPr>
          </a:p>
        </p:txBody>
      </p:sp>
      <p:pic>
        <p:nvPicPr>
          <p:cNvPr id="30724" name="Picture 4">
            <a:extLst>
              <a:ext uri="{FF2B5EF4-FFF2-40B4-BE49-F238E27FC236}">
                <a16:creationId xmlns:a16="http://schemas.microsoft.com/office/drawing/2014/main" id="{4524D816-DE53-B5B0-426A-B114C702C39C}"/>
              </a:ext>
            </a:extLst>
          </p:cNvPr>
          <p:cNvPicPr>
            <a:picLocks noGrp="1" noChangeAspect="1" noChangeArrowheads="1"/>
          </p:cNvPicPr>
          <p:nvPr>
            <p:ph sz="quarter" idx="4294967295"/>
          </p:nvPr>
        </p:nvPicPr>
        <p:blipFill>
          <a:blip r:embed="rId2" r:link="rId3">
            <a:extLst>
              <a:ext uri="{28A0092B-C50C-407E-A947-70E740481C1C}">
                <a14:useLocalDpi xmlns:a14="http://schemas.microsoft.com/office/drawing/2010/main" val="0"/>
              </a:ext>
            </a:extLst>
          </a:blip>
          <a:srcRect/>
          <a:stretch>
            <a:fillRect/>
          </a:stretch>
        </p:blipFill>
        <p:spPr bwMode="auto">
          <a:xfrm>
            <a:off x="5651500" y="3284538"/>
            <a:ext cx="2051050" cy="3132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30725" name="Picture 6">
            <a:extLst>
              <a:ext uri="{FF2B5EF4-FFF2-40B4-BE49-F238E27FC236}">
                <a16:creationId xmlns:a16="http://schemas.microsoft.com/office/drawing/2014/main" id="{5B96704A-3D37-065B-007C-4FBBDBBBAB57}"/>
              </a:ext>
            </a:extLst>
          </p:cNvPr>
          <p:cNvPicPr>
            <a:picLocks noGrp="1" noChangeAspect="1" noChangeArrowheads="1"/>
          </p:cNvPicPr>
          <p:nvPr>
            <p:ph sz="quarter" idx="4294967295"/>
          </p:nvPr>
        </p:nvPicPr>
        <p:blipFill>
          <a:blip r:embed="rId4" r:link="rId5">
            <a:extLst>
              <a:ext uri="{28A0092B-C50C-407E-A947-70E740481C1C}">
                <a14:useLocalDpi xmlns:a14="http://schemas.microsoft.com/office/drawing/2010/main" val="0"/>
              </a:ext>
            </a:extLst>
          </a:blip>
          <a:srcRect/>
          <a:stretch>
            <a:fillRect/>
          </a:stretch>
        </p:blipFill>
        <p:spPr bwMode="auto">
          <a:xfrm>
            <a:off x="900113" y="3933825"/>
            <a:ext cx="3527425" cy="2506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Defined 2">
            <a:extLst>
              <a:ext uri="{FF2B5EF4-FFF2-40B4-BE49-F238E27FC236}">
                <a16:creationId xmlns:a16="http://schemas.microsoft.com/office/drawing/2014/main" id="{67D685CE-3184-F2E1-8C94-D71F0AA66487}"/>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El éxito de un “fenómeno” mundial</a:t>
            </a:r>
            <a:endParaRPr lang="es-MX" sz="4000">
              <a:solidFill>
                <a:srgbClr val="FFFF00"/>
              </a:solidFill>
              <a:effectLst>
                <a:outerShdw blurRad="38100" dist="38100" dir="2700000" algn="tl">
                  <a:srgbClr val="FFFFFF"/>
                </a:outerShdw>
              </a:effectLst>
              <a:latin typeface="Arial"/>
            </a:endParaRPr>
          </a:p>
        </p:txBody>
      </p:sp>
      <p:sp>
        <p:nvSpPr>
          <p:cNvPr id="45059" name="NotDefined 3">
            <a:extLst>
              <a:ext uri="{FF2B5EF4-FFF2-40B4-BE49-F238E27FC236}">
                <a16:creationId xmlns:a16="http://schemas.microsoft.com/office/drawing/2014/main" id="{50CBDA82-79DD-B31D-C404-AD9CFC1010CD}"/>
              </a:ext>
            </a:extLst>
          </p:cNvPr>
          <p:cNvSpPr>
            <a:spLocks noGrp="1"/>
          </p:cNvSpPr>
          <p:nvPr>
            <p:ph type="body" sz="half" idx="1"/>
          </p:nvPr>
        </p:nvSpPr>
        <p:spPr>
          <a:xfrm>
            <a:off x="685800" y="1981200"/>
            <a:ext cx="3810000" cy="461645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nSpc>
                <a:spcPct val="90000"/>
              </a:lnSpc>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J.K. Rowling, su autora, pasó de ser una auténtica desconocida a la escritora mejor pagada de todo el mundo.</a:t>
            </a:r>
          </a:p>
          <a:p>
            <a:pPr>
              <a:lnSpc>
                <a:spcPct val="90000"/>
              </a:lnSpc>
              <a:buFontTx/>
              <a:buNone/>
            </a:pPr>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endParaRPr>
          </a:p>
          <a:p>
            <a:pPr>
              <a:lnSpc>
                <a:spcPct val="90000"/>
              </a:lnSpc>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Ella ha ocupado las portadas de las revistas y diarios más famosos del mundo</a:t>
            </a:r>
            <a:endParaRPr lang="es-MX">
              <a:solidFill>
                <a:schemeClr val="bg1"/>
              </a:solidFill>
              <a:effectLst>
                <a:outerShdw blurRad="38100" dist="38100" dir="2700000" algn="tl">
                  <a:srgbClr val="000000"/>
                </a:outerShdw>
              </a:effectLst>
            </a:endParaRPr>
          </a:p>
        </p:txBody>
      </p:sp>
      <p:sp>
        <p:nvSpPr>
          <p:cNvPr id="45063" name="Rectangle 7">
            <a:extLst>
              <a:ext uri="{FF2B5EF4-FFF2-40B4-BE49-F238E27FC236}">
                <a16:creationId xmlns:a16="http://schemas.microsoft.com/office/drawing/2014/main" id="{4F57F56E-067B-6D52-4DE1-A6593B6F6AB6}"/>
              </a:ext>
            </a:extLst>
          </p:cNvPr>
          <p:cNvSpPr/>
          <p:nvPr/>
        </p:nvSpPr>
        <p:spPr>
          <a:xfrm>
            <a:off x="5292725" y="6021388"/>
            <a:ext cx="2879725" cy="360362"/>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90000"/>
              </a:lnSpc>
              <a:buFontTx/>
              <a:buNone/>
            </a:pPr>
            <a:r>
              <a:rPr lang="es-MX" sz="16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La escritora, J.K. Rowling</a:t>
            </a:r>
            <a:endParaRPr lang="es-MX" sz="1600" b="1">
              <a:solidFill>
                <a:srgbClr val="FFFF00"/>
              </a:solidFill>
              <a:effectLst>
                <a:outerShdw blurRad="38100" dist="38100" dir="2700000" algn="tl">
                  <a:srgbClr val="000000"/>
                </a:outerShdw>
              </a:effectLst>
              <a:latin typeface="Arial"/>
            </a:endParaRPr>
          </a:p>
        </p:txBody>
      </p:sp>
      <p:pic>
        <p:nvPicPr>
          <p:cNvPr id="4101" name="Picture 9">
            <a:extLst>
              <a:ext uri="{FF2B5EF4-FFF2-40B4-BE49-F238E27FC236}">
                <a16:creationId xmlns:a16="http://schemas.microsoft.com/office/drawing/2014/main" id="{75DBDE88-C33B-D934-9B92-36D4C05FB1CB}"/>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5300663" y="1771650"/>
            <a:ext cx="2871787" cy="424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9F779B23-B4A2-3163-3993-0F878807FBEE}"/>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684213" y="1916113"/>
            <a:ext cx="4140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88066" name="NotDefined 2">
            <a:extLst>
              <a:ext uri="{FF2B5EF4-FFF2-40B4-BE49-F238E27FC236}">
                <a16:creationId xmlns:a16="http://schemas.microsoft.com/office/drawing/2014/main" id="{8ACE7FCF-C364-FEBF-5EF9-AE73FEFBC35C}"/>
              </a:ext>
            </a:extLst>
          </p:cNvPr>
          <p:cNvSpPr>
            <a:spLocks noGrp="1"/>
          </p:cNvSpPr>
          <p:nvPr>
            <p:ph type="title"/>
          </p:nvPr>
        </p:nvSpPr>
        <p:spPr>
          <a:solidFill>
            <a:srgbClr val="FFFF99">
              <a:alpha val="49001"/>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¿Cuál es el mensaje de Harry Potter?</a:t>
            </a:r>
            <a:endParaRPr lang="es-MX" sz="4000">
              <a:solidFill>
                <a:srgbClr val="FFFF00"/>
              </a:solidFill>
              <a:effectLst>
                <a:outerShdw blurRad="38100" dist="38100" dir="2700000" algn="tl">
                  <a:srgbClr val="FFFFFF"/>
                </a:outerShdw>
              </a:effectLst>
              <a:latin typeface="Arial"/>
            </a:endParaRPr>
          </a:p>
        </p:txBody>
      </p:sp>
      <p:sp>
        <p:nvSpPr>
          <p:cNvPr id="88072" name="Rectangle 8">
            <a:extLst>
              <a:ext uri="{FF2B5EF4-FFF2-40B4-BE49-F238E27FC236}">
                <a16:creationId xmlns:a16="http://schemas.microsoft.com/office/drawing/2014/main" id="{152D9A2E-00E3-E2C3-E960-F36545B58DD4}"/>
              </a:ext>
            </a:extLst>
          </p:cNvPr>
          <p:cNvSpPr/>
          <p:nvPr/>
        </p:nvSpPr>
        <p:spPr>
          <a:xfrm>
            <a:off x="4932363" y="2060575"/>
            <a:ext cx="3529012" cy="3960813"/>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De las cuatro escuelas de magia existentes en la escuela Hogwarts de la historia, la escuela de Slytherin es aquella que alberga a aquellos inclinados hacia la magia negra. </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En la historia, Harry Potter es primeramente enviado ahí, pero él se niega.</a:t>
            </a:r>
          </a:p>
          <a:p>
            <a:pPr>
              <a:buFontTx/>
              <a:buNone/>
            </a:pPr>
            <a:endParaRPr lang="es-MX" sz="20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otDefined 2">
            <a:extLst>
              <a:ext uri="{FF2B5EF4-FFF2-40B4-BE49-F238E27FC236}">
                <a16:creationId xmlns:a16="http://schemas.microsoft.com/office/drawing/2014/main" id="{3C29D700-F014-494A-A29E-C44609A59F1A}"/>
              </a:ext>
            </a:extLst>
          </p:cNvPr>
          <p:cNvSpPr>
            <a:spLocks noGrp="1"/>
          </p:cNvSpPr>
          <p:nvPr>
            <p:ph type="title"/>
          </p:nvPr>
        </p:nvSpPr>
        <p:spPr>
          <a:solidFill>
            <a:srgbClr val="FFFF99">
              <a:alpha val="53000"/>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¿Cuál es el mensaje de Harry Potter?</a:t>
            </a:r>
            <a:endParaRPr lang="es-MX" sz="4000">
              <a:solidFill>
                <a:srgbClr val="FFFF00"/>
              </a:solidFill>
              <a:effectLst>
                <a:outerShdw blurRad="38100" dist="38100" dir="2700000" algn="tl">
                  <a:srgbClr val="FFFFFF"/>
                </a:outerShdw>
              </a:effectLst>
              <a:latin typeface="Arial"/>
            </a:endParaRPr>
          </a:p>
        </p:txBody>
      </p:sp>
      <p:sp>
        <p:nvSpPr>
          <p:cNvPr id="71683" name="NotDefined 3">
            <a:extLst>
              <a:ext uri="{FF2B5EF4-FFF2-40B4-BE49-F238E27FC236}">
                <a16:creationId xmlns:a16="http://schemas.microsoft.com/office/drawing/2014/main" id="{02B44BD7-49EA-8E9E-65F3-67E9D18B8ACD}"/>
              </a:ext>
            </a:extLst>
          </p:cNvPr>
          <p:cNvSpPr>
            <a:spLocks noGrp="1"/>
          </p:cNvSpPr>
          <p:nvPr>
            <p:ph type="body" sz="half" idx="1"/>
          </p:nvPr>
        </p:nvSpPr>
        <p:spPr>
          <a:xfrm>
            <a:off x="685800" y="1981200"/>
            <a:ext cx="7847013" cy="15922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4) Harry Potter enseña el desprecio por los “muggles” (humanos sin habilidades mágicas).</a:t>
            </a:r>
            <a:endParaRPr lang="es-MX">
              <a:solidFill>
                <a:schemeClr val="bg1"/>
              </a:solidFill>
              <a:effectLst>
                <a:outerShdw blurRad="38100" dist="38100" dir="2700000" algn="tl">
                  <a:srgbClr val="000000"/>
                </a:outerShdw>
              </a:effectLst>
              <a:latin typeface="Arial"/>
            </a:endParaRPr>
          </a:p>
        </p:txBody>
      </p:sp>
      <p:pic>
        <p:nvPicPr>
          <p:cNvPr id="32772" name="Picture 4">
            <a:extLst>
              <a:ext uri="{FF2B5EF4-FFF2-40B4-BE49-F238E27FC236}">
                <a16:creationId xmlns:a16="http://schemas.microsoft.com/office/drawing/2014/main" id="{19551380-DAAB-FD4E-9D2F-9EA94DAC8707}"/>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971550" y="3573463"/>
            <a:ext cx="3810000" cy="287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71686" name="Rectangle 6">
            <a:extLst>
              <a:ext uri="{FF2B5EF4-FFF2-40B4-BE49-F238E27FC236}">
                <a16:creationId xmlns:a16="http://schemas.microsoft.com/office/drawing/2014/main" id="{E2EB61EB-AD38-D26D-BB5C-DDAD4D448573}"/>
              </a:ext>
            </a:extLst>
          </p:cNvPr>
          <p:cNvSpPr/>
          <p:nvPr/>
        </p:nvSpPr>
        <p:spPr>
          <a:xfrm>
            <a:off x="5292725" y="3141663"/>
            <a:ext cx="3529013" cy="3240087"/>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Rowling describe a los muggles como personas muy cerradas que no pueden comprender la gloria de la magia.</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¿Puedes notar cuál es el efecto sicológico de una declaración así en la mente de un niño?</a:t>
            </a:r>
            <a:endParaRPr lang="es-MX" sz="20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NotDefined 2">
            <a:extLst>
              <a:ext uri="{FF2B5EF4-FFF2-40B4-BE49-F238E27FC236}">
                <a16:creationId xmlns:a16="http://schemas.microsoft.com/office/drawing/2014/main" id="{DBBEACDF-5C57-5689-49E1-841FF0B663DF}"/>
              </a:ext>
            </a:extLst>
          </p:cNvPr>
          <p:cNvSpPr>
            <a:spLocks noGrp="1"/>
          </p:cNvSpPr>
          <p:nvPr>
            <p:ph type="title"/>
          </p:nvPr>
        </p:nvSpPr>
        <p:spPr>
          <a:solidFill>
            <a:srgbClr val="FFFF99">
              <a:alpha val="53000"/>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¿Cuál es el mensaje de Harry Potter?</a:t>
            </a:r>
            <a:endParaRPr lang="es-MX" sz="4000">
              <a:solidFill>
                <a:srgbClr val="FFFF00"/>
              </a:solidFill>
              <a:effectLst>
                <a:outerShdw blurRad="38100" dist="38100" dir="2700000" algn="tl">
                  <a:srgbClr val="FFFFFF"/>
                </a:outerShdw>
              </a:effectLst>
              <a:latin typeface="Arial"/>
            </a:endParaRPr>
          </a:p>
        </p:txBody>
      </p:sp>
      <p:sp>
        <p:nvSpPr>
          <p:cNvPr id="91139" name="NotDefined 3">
            <a:extLst>
              <a:ext uri="{FF2B5EF4-FFF2-40B4-BE49-F238E27FC236}">
                <a16:creationId xmlns:a16="http://schemas.microsoft.com/office/drawing/2014/main" id="{2559B984-9BBF-33F1-7B1D-991CDDA9E697}"/>
              </a:ext>
            </a:extLst>
          </p:cNvPr>
          <p:cNvSpPr>
            <a:spLocks noGrp="1"/>
          </p:cNvSpPr>
          <p:nvPr>
            <p:ph type="body" sz="half" idx="1"/>
          </p:nvPr>
        </p:nvSpPr>
        <p:spPr>
          <a:xfrm>
            <a:off x="685800" y="1981200"/>
            <a:ext cx="7847013" cy="15922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5) Se enseña doctrinas contrarias a la Biblia</a:t>
            </a:r>
            <a:endParaRPr lang="es-MX">
              <a:solidFill>
                <a:schemeClr val="bg1"/>
              </a:solidFill>
              <a:effectLst>
                <a:outerShdw blurRad="38100" dist="38100" dir="2700000" algn="tl">
                  <a:srgbClr val="000000"/>
                </a:outerShdw>
              </a:effectLst>
              <a:latin typeface="Arial"/>
            </a:endParaRPr>
          </a:p>
        </p:txBody>
      </p:sp>
      <p:sp>
        <p:nvSpPr>
          <p:cNvPr id="91141" name="Rectangle 5">
            <a:extLst>
              <a:ext uri="{FF2B5EF4-FFF2-40B4-BE49-F238E27FC236}">
                <a16:creationId xmlns:a16="http://schemas.microsoft.com/office/drawing/2014/main" id="{93F2B817-DBEF-2D72-885D-1E95C450DCCF}"/>
              </a:ext>
            </a:extLst>
          </p:cNvPr>
          <p:cNvSpPr/>
          <p:nvPr/>
        </p:nvSpPr>
        <p:spPr>
          <a:xfrm>
            <a:off x="684213" y="4724400"/>
            <a:ext cx="8135937" cy="1800225"/>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En el libro </a:t>
            </a:r>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Potter y la Piedra Filosofal”</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el mago Dumbledore se refiere a la muerte, y dice:</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“Después de todo, para una mente bien organizada, la muerte no es más que la siguiente aventura” </a:t>
            </a:r>
            <a:r>
              <a:rPr lang="es-MX" sz="1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(pág.244).</a:t>
            </a:r>
          </a:p>
          <a:p>
            <a:pPr>
              <a:buFontTx/>
              <a:buNone/>
            </a:pPr>
            <a:endParaRPr lang="es-MX" sz="2000">
              <a:solidFill>
                <a:schemeClr val="bg1"/>
              </a:solidFill>
              <a:effectLst>
                <a:outerShdw blurRad="38100" dist="38100" dir="2700000" algn="tl">
                  <a:srgbClr val="000000"/>
                </a:outerShdw>
              </a:effectLst>
              <a:latin typeface="Arial"/>
            </a:endParaRPr>
          </a:p>
        </p:txBody>
      </p:sp>
      <p:pic>
        <p:nvPicPr>
          <p:cNvPr id="33797" name="Picture 7">
            <a:extLst>
              <a:ext uri="{FF2B5EF4-FFF2-40B4-BE49-F238E27FC236}">
                <a16:creationId xmlns:a16="http://schemas.microsoft.com/office/drawing/2014/main" id="{B79B0D79-89AC-988B-D9B9-D4DBEF2BC857}"/>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827088" y="2492375"/>
            <a:ext cx="3810000" cy="206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91144" name="Rectangle 8">
            <a:extLst>
              <a:ext uri="{FF2B5EF4-FFF2-40B4-BE49-F238E27FC236}">
                <a16:creationId xmlns:a16="http://schemas.microsoft.com/office/drawing/2014/main" id="{A4B3F8B1-AD4A-9C40-BEEF-B4E10C990F53}"/>
              </a:ext>
            </a:extLst>
          </p:cNvPr>
          <p:cNvSpPr/>
          <p:nvPr/>
        </p:nvSpPr>
        <p:spPr>
          <a:xfrm>
            <a:off x="4787900" y="3213100"/>
            <a:ext cx="3960813" cy="935038"/>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la inmortalidad del alma</a:t>
            </a:r>
          </a:p>
          <a:p>
            <a:pPr>
              <a:buFontTx/>
              <a:buNone/>
            </a:pPr>
            <a:endParaRPr lang="es-MX" sz="20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7569A8D7-8F57-F200-66FB-1F1C1230E6C9}"/>
              </a:ext>
            </a:extLst>
          </p:cNvPr>
          <p:cNvSpPr/>
          <p:nvPr/>
        </p:nvSpPr>
        <p:spPr>
          <a:xfrm>
            <a:off x="395288" y="836613"/>
            <a:ext cx="3960812" cy="576262"/>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la relatividad moral</a:t>
            </a:r>
          </a:p>
          <a:p>
            <a:pPr>
              <a:buFontTx/>
              <a:buNone/>
            </a:pPr>
            <a:endParaRPr lang="es-MX" sz="2000">
              <a:solidFill>
                <a:schemeClr val="bg1"/>
              </a:solidFill>
              <a:effectLst>
                <a:outerShdw blurRad="38100" dist="38100" dir="2700000" algn="tl">
                  <a:srgbClr val="000000"/>
                </a:outerShdw>
              </a:effectLst>
              <a:latin typeface="Arial"/>
            </a:endParaRPr>
          </a:p>
        </p:txBody>
      </p:sp>
      <p:sp>
        <p:nvSpPr>
          <p:cNvPr id="96261" name="Rectangle 5">
            <a:extLst>
              <a:ext uri="{FF2B5EF4-FFF2-40B4-BE49-F238E27FC236}">
                <a16:creationId xmlns:a16="http://schemas.microsoft.com/office/drawing/2014/main" id="{7212A88E-28A9-E697-DF6C-4296ED54F284}"/>
              </a:ext>
            </a:extLst>
          </p:cNvPr>
          <p:cNvSpPr/>
          <p:nvPr/>
        </p:nvSpPr>
        <p:spPr>
          <a:xfrm>
            <a:off x="4859338" y="1125538"/>
            <a:ext cx="3960812" cy="935037"/>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la desobediencia a las normas</a:t>
            </a:r>
          </a:p>
          <a:p>
            <a:pPr>
              <a:buFontTx/>
              <a:buNone/>
            </a:pPr>
            <a:endParaRPr lang="es-MX" sz="2000">
              <a:solidFill>
                <a:schemeClr val="bg1"/>
              </a:solidFill>
              <a:effectLst>
                <a:outerShdw blurRad="38100" dist="38100" dir="2700000" algn="tl">
                  <a:srgbClr val="000000"/>
                </a:outerShdw>
              </a:effectLst>
              <a:latin typeface="Arial"/>
            </a:endParaRPr>
          </a:p>
        </p:txBody>
      </p:sp>
      <p:sp>
        <p:nvSpPr>
          <p:cNvPr id="96262" name="Rectangle 6">
            <a:extLst>
              <a:ext uri="{FF2B5EF4-FFF2-40B4-BE49-F238E27FC236}">
                <a16:creationId xmlns:a16="http://schemas.microsoft.com/office/drawing/2014/main" id="{A84D0F3F-49B5-2FD7-2EAF-FE3175C9CDC6}"/>
              </a:ext>
            </a:extLst>
          </p:cNvPr>
          <p:cNvSpPr/>
          <p:nvPr/>
        </p:nvSpPr>
        <p:spPr>
          <a:xfrm>
            <a:off x="684213" y="2349500"/>
            <a:ext cx="3960812" cy="935038"/>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a practicar el ocultismo y el espiritismo</a:t>
            </a:r>
          </a:p>
          <a:p>
            <a:pPr>
              <a:buFontTx/>
              <a:buNone/>
            </a:pPr>
            <a:endParaRPr lang="es-MX" sz="2000">
              <a:solidFill>
                <a:schemeClr val="bg1"/>
              </a:solidFill>
              <a:effectLst>
                <a:outerShdw blurRad="38100" dist="38100" dir="2700000" algn="tl">
                  <a:srgbClr val="000000"/>
                </a:outerShdw>
              </a:effectLst>
              <a:latin typeface="Arial"/>
            </a:endParaRPr>
          </a:p>
        </p:txBody>
      </p:sp>
      <p:sp>
        <p:nvSpPr>
          <p:cNvPr id="96263" name="Rectangle 7">
            <a:extLst>
              <a:ext uri="{FF2B5EF4-FFF2-40B4-BE49-F238E27FC236}">
                <a16:creationId xmlns:a16="http://schemas.microsoft.com/office/drawing/2014/main" id="{E45B09C2-2970-5D61-BD81-BB7596139C4D}"/>
              </a:ext>
            </a:extLst>
          </p:cNvPr>
          <p:cNvSpPr/>
          <p:nvPr/>
        </p:nvSpPr>
        <p:spPr>
          <a:xfrm>
            <a:off x="4859338" y="3213100"/>
            <a:ext cx="3960812" cy="935038"/>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a buscar la venganza de los enemigos</a:t>
            </a:r>
          </a:p>
          <a:p>
            <a:pPr>
              <a:buFontTx/>
              <a:buNone/>
            </a:pPr>
            <a:endParaRPr lang="es-MX" sz="2000">
              <a:solidFill>
                <a:schemeClr val="bg1"/>
              </a:solidFill>
              <a:effectLst>
                <a:outerShdw blurRad="38100" dist="38100" dir="2700000" algn="tl">
                  <a:srgbClr val="000000"/>
                </a:outerShdw>
              </a:effectLst>
              <a:latin typeface="Arial"/>
            </a:endParaRPr>
          </a:p>
        </p:txBody>
      </p:sp>
      <p:sp>
        <p:nvSpPr>
          <p:cNvPr id="96264" name="Rectangle 8">
            <a:extLst>
              <a:ext uri="{FF2B5EF4-FFF2-40B4-BE49-F238E27FC236}">
                <a16:creationId xmlns:a16="http://schemas.microsoft.com/office/drawing/2014/main" id="{676A9446-41EC-1A16-0894-6315E19E6018}"/>
              </a:ext>
            </a:extLst>
          </p:cNvPr>
          <p:cNvSpPr/>
          <p:nvPr/>
        </p:nvSpPr>
        <p:spPr>
          <a:xfrm>
            <a:off x="755650" y="4437063"/>
            <a:ext cx="3960813" cy="935037"/>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a utilizar la mentira cuando se le necesite</a:t>
            </a:r>
          </a:p>
          <a:p>
            <a:pPr>
              <a:buFontTx/>
              <a:buNone/>
            </a:pPr>
            <a:endParaRPr lang="es-MX" sz="2000">
              <a:solidFill>
                <a:schemeClr val="bg1"/>
              </a:solidFill>
              <a:effectLst>
                <a:outerShdw blurRad="38100" dist="38100" dir="2700000" algn="tl">
                  <a:srgbClr val="000000"/>
                </a:outerShdw>
              </a:effectLst>
              <a:latin typeface="Arial"/>
            </a:endParaRPr>
          </a:p>
        </p:txBody>
      </p:sp>
      <p:sp>
        <p:nvSpPr>
          <p:cNvPr id="96265" name="Rectangle 9">
            <a:extLst>
              <a:ext uri="{FF2B5EF4-FFF2-40B4-BE49-F238E27FC236}">
                <a16:creationId xmlns:a16="http://schemas.microsoft.com/office/drawing/2014/main" id="{2D2E7D0F-E1C5-14E3-F0E3-A0C7F3BC39AA}"/>
              </a:ext>
            </a:extLst>
          </p:cNvPr>
          <p:cNvSpPr/>
          <p:nvPr/>
        </p:nvSpPr>
        <p:spPr>
          <a:xfrm>
            <a:off x="4859338" y="5229225"/>
            <a:ext cx="3960812" cy="935038"/>
          </a:xfrm>
          <a:prstGeom prst="rect">
            <a:avLst/>
          </a:prstGeom>
          <a:solidFill>
            <a:srgbClr val="339966"/>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Se enseña a no arrepentirse de lo malo que uno hace</a:t>
            </a:r>
          </a:p>
          <a:p>
            <a:pPr>
              <a:buFontTx/>
              <a:buNone/>
            </a:pPr>
            <a:endParaRPr lang="es-MX" sz="20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19458" name="NotDefined 2">
            <a:extLst>
              <a:ext uri="{FF2B5EF4-FFF2-40B4-BE49-F238E27FC236}">
                <a16:creationId xmlns:a16="http://schemas.microsoft.com/office/drawing/2014/main" id="{0B95F901-1D93-9925-6F68-68CAD440F52E}"/>
              </a:ext>
            </a:extLst>
          </p:cNvPr>
          <p:cNvSpPr>
            <a:spLocks noGrp="1"/>
          </p:cNvSpPr>
          <p:nvPr>
            <p:ph type="title"/>
          </p:nvPr>
        </p:nvSpPr>
        <p:spPr>
          <a:solidFill>
            <a:srgbClr val="FFFF99">
              <a:alpha val="45000"/>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MENTIRA DE LA MAGIA</a:t>
            </a:r>
            <a:endParaRPr lang="es-MX">
              <a:solidFill>
                <a:srgbClr val="FFFF00"/>
              </a:solidFill>
              <a:effectLst>
                <a:outerShdw blurRad="38100" dist="38100" dir="2700000" algn="tl">
                  <a:srgbClr val="FFFFFF"/>
                </a:outerShdw>
              </a:effectLst>
            </a:endParaRPr>
          </a:p>
        </p:txBody>
      </p:sp>
      <p:sp>
        <p:nvSpPr>
          <p:cNvPr id="19459" name="NotDefined 3">
            <a:extLst>
              <a:ext uri="{FF2B5EF4-FFF2-40B4-BE49-F238E27FC236}">
                <a16:creationId xmlns:a16="http://schemas.microsoft.com/office/drawing/2014/main" id="{2F9F75DC-503B-FC4F-6C27-DF83C3E8F94D}"/>
              </a:ext>
            </a:extLst>
          </p:cNvPr>
          <p:cNvSpPr>
            <a:spLocks noGrp="1"/>
          </p:cNvSpPr>
          <p:nvPr>
            <p:ph type="body" sz="half" idx="1"/>
          </p:nvPr>
        </p:nvSpPr>
        <p:spPr>
          <a:xfrm>
            <a:off x="685800" y="1981200"/>
            <a:ext cx="3810000" cy="411480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b="1">
                <a:ln w="9525" cap="flat" cmpd="sng" algn="ctr">
                  <a:noFill/>
                  <a:prstDash val="solid"/>
                  <a:round/>
                  <a:headEnd type="none" w="med" len="med"/>
                  <a:tailEnd type="none" w="med" len="med"/>
                </a:ln>
                <a:solidFill>
                  <a:srgbClr val="66FFFF"/>
                </a:solidFill>
                <a:effectLst>
                  <a:outerShdw blurRad="38100" dist="38100" dir="2700000" algn="tl">
                    <a:srgbClr val="000000"/>
                  </a:outerShdw>
                </a:effectLst>
                <a:sym typeface="Wingdings"/>
              </a:rPr>
              <a:t>  “MAGIA”:</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Es la capacidad de generar cambios en el entorno físico o en otras personas mediante poder sobrenatural.</a:t>
            </a:r>
          </a:p>
          <a:p>
            <a:pPr>
              <a:buFontTx/>
              <a:buNone/>
            </a:pPr>
            <a:endParaRPr lang="es-MX">
              <a:solidFill>
                <a:schemeClr val="bg1"/>
              </a:solidFill>
              <a:effectLst>
                <a:outerShdw blurRad="38100" dist="38100" dir="2700000" algn="tl">
                  <a:srgbClr val="000000"/>
                </a:outerShdw>
              </a:effectLst>
            </a:endParaRPr>
          </a:p>
        </p:txBody>
      </p:sp>
      <p:pic>
        <p:nvPicPr>
          <p:cNvPr id="35844" name="Picture 9">
            <a:extLst>
              <a:ext uri="{FF2B5EF4-FFF2-40B4-BE49-F238E27FC236}">
                <a16:creationId xmlns:a16="http://schemas.microsoft.com/office/drawing/2014/main" id="{730762D8-7C54-131C-838C-803DE8B56E34}"/>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5226050" y="1981200"/>
            <a:ext cx="26543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9218" name="NotDefined 2">
            <a:extLst>
              <a:ext uri="{FF2B5EF4-FFF2-40B4-BE49-F238E27FC236}">
                <a16:creationId xmlns:a16="http://schemas.microsoft.com/office/drawing/2014/main" id="{CE0F0FA7-62F4-6F02-8005-F2ADCE05D935}"/>
              </a:ext>
            </a:extLst>
          </p:cNvPr>
          <p:cNvSpPr>
            <a:spLocks noGrp="1"/>
          </p:cNvSpPr>
          <p:nvPr>
            <p:ph type="title"/>
          </p:nvPr>
        </p:nvSpPr>
        <p:spPr>
          <a:solidFill>
            <a:srgbClr val="FFFF99">
              <a:alpha val="45000"/>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MENTIRA DE LA MAGIA</a:t>
            </a:r>
            <a:endParaRPr lang="es-MX">
              <a:solidFill>
                <a:srgbClr val="FFFF00"/>
              </a:solidFill>
              <a:effectLst>
                <a:outerShdw blurRad="38100" dist="38100" dir="2700000" algn="tl">
                  <a:srgbClr val="FFFFFF"/>
                </a:outerShdw>
              </a:effectLst>
            </a:endParaRPr>
          </a:p>
        </p:txBody>
      </p:sp>
      <p:sp>
        <p:nvSpPr>
          <p:cNvPr id="9220" name="NotDefined 4">
            <a:extLst>
              <a:ext uri="{FF2B5EF4-FFF2-40B4-BE49-F238E27FC236}">
                <a16:creationId xmlns:a16="http://schemas.microsoft.com/office/drawing/2014/main" id="{0106FD5C-1870-3628-8FFC-48CA54D09E1A}"/>
              </a:ext>
            </a:extLst>
          </p:cNvPr>
          <p:cNvSpPr>
            <a:spLocks noGrp="1"/>
          </p:cNvSpPr>
          <p:nvPr>
            <p:ph type="body" idx="1"/>
          </p:nvPr>
        </p:nvSpPr>
        <p:spPr>
          <a:xfrm>
            <a:off x="685800" y="1981200"/>
            <a:ext cx="7772400" cy="4471988"/>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80000"/>
              </a:lnSpc>
            </a:pP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Los brujos de verdad enseñan que la “magia” vive en cada uno de nosotros. Eso es mentira. Nadie tiene poder en sí mismo.</a:t>
            </a:r>
          </a:p>
          <a:p>
            <a:pPr>
              <a:lnSpc>
                <a:spcPct val="80000"/>
              </a:lnSpc>
              <a:buFontTx/>
              <a:buNone/>
            </a:pPr>
            <a:endPar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lnSpc>
                <a:spcPct val="80000"/>
              </a:lnSpc>
            </a:pPr>
            <a:r>
              <a:rPr lang="es-MX" sz="2800" b="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El poder proviene de entidades externas</a:t>
            </a: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De ahí el peligro de experimentar con la magia.</a:t>
            </a:r>
          </a:p>
          <a:p>
            <a:pPr>
              <a:lnSpc>
                <a:spcPct val="80000"/>
              </a:lnSpc>
              <a:buFontTx/>
              <a:buNone/>
            </a:pPr>
            <a:endPar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lnSpc>
                <a:spcPct val="80000"/>
              </a:lnSpc>
            </a:pP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Esto es algo que los mismos ocultistas reconocen. Veamos los siguientes ejemplos extraídos de dos “puertas” del ocultismo:</a:t>
            </a:r>
            <a:endParaRPr lang="es-MX" sz="28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3838905D-FC9C-E7E4-1AB1-B6DD3612FA43}"/>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500563" y="2444750"/>
            <a:ext cx="4427537" cy="295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37891" name="Picture 7">
            <a:extLst>
              <a:ext uri="{FF2B5EF4-FFF2-40B4-BE49-F238E27FC236}">
                <a16:creationId xmlns:a16="http://schemas.microsoft.com/office/drawing/2014/main" id="{5FD3D8E6-1522-A3F4-12B5-14FA243BD8DC}"/>
              </a:ext>
            </a:extLst>
          </p:cNvPr>
          <p:cNvPicPr>
            <a:picLocks noGrp="1" noChangeAspect="1" noChangeArrowheads="1"/>
          </p:cNvPicPr>
          <p:nvPr>
            <p:ph sz="half" idx="1"/>
          </p:nvPr>
        </p:nvPicPr>
        <p:blipFill>
          <a:blip r:embed="rId4" r:link="rId5">
            <a:extLst>
              <a:ext uri="{28A0092B-C50C-407E-A947-70E740481C1C}">
                <a14:useLocalDpi xmlns:a14="http://schemas.microsoft.com/office/drawing/2010/main" val="0"/>
              </a:ext>
            </a:extLst>
          </a:blip>
          <a:srcRect/>
          <a:stretch>
            <a:fillRect/>
          </a:stretch>
        </p:blipFill>
        <p:spPr bwMode="auto">
          <a:xfrm>
            <a:off x="250825" y="2420938"/>
            <a:ext cx="3959225" cy="297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37898" name="Rectangle 4">
            <a:extLst>
              <a:ext uri="{FF2B5EF4-FFF2-40B4-BE49-F238E27FC236}">
                <a16:creationId xmlns:a16="http://schemas.microsoft.com/office/drawing/2014/main" id="{5C7372CA-92B2-5693-E577-EB37BC9A378C}"/>
              </a:ext>
            </a:extLst>
          </p:cNvPr>
          <p:cNvSpPr/>
          <p:nvPr/>
        </p:nvSpPr>
        <p:spPr>
          <a:xfrm>
            <a:off x="827088" y="1557338"/>
            <a:ext cx="2979737" cy="457200"/>
          </a:xfrm>
          <a:prstGeom prst="rect">
            <a:avLst/>
          </a:prstGeom>
          <a:noFill/>
          <a:ln>
            <a:noFill/>
            <a:miter lim="800000"/>
          </a:ln>
        </p:spPr>
        <p:txBody>
          <a:bodyPr wrap="none" anchor="ct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5pPr>
          </a:lstStyle>
          <a:p>
            <a:pPr algn="ctr"/>
            <a:r>
              <a:rPr lang="es-ES"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Los Viajes Astrales</a:t>
            </a:r>
            <a:endParaRPr lang="es-ES" b="1">
              <a:solidFill>
                <a:schemeClr val="bg1"/>
              </a:solidFill>
              <a:effectLst>
                <a:outerShdw blurRad="38100" dist="38100" dir="2700000" algn="tl">
                  <a:srgbClr val="000000"/>
                </a:outerShdw>
              </a:effectLst>
            </a:endParaRPr>
          </a:p>
        </p:txBody>
      </p:sp>
      <p:sp>
        <p:nvSpPr>
          <p:cNvPr id="37899" name="Rectangle 5">
            <a:extLst>
              <a:ext uri="{FF2B5EF4-FFF2-40B4-BE49-F238E27FC236}">
                <a16:creationId xmlns:a16="http://schemas.microsoft.com/office/drawing/2014/main" id="{1CBCA4F2-6D2E-807D-4367-35CC70BD29D6}"/>
              </a:ext>
            </a:extLst>
          </p:cNvPr>
          <p:cNvSpPr/>
          <p:nvPr/>
        </p:nvSpPr>
        <p:spPr>
          <a:xfrm>
            <a:off x="5632450" y="1557338"/>
            <a:ext cx="2263775" cy="457200"/>
          </a:xfrm>
          <a:prstGeom prst="rect">
            <a:avLst/>
          </a:prstGeom>
          <a:noFill/>
          <a:ln>
            <a:noFill/>
            <a:miter lim="800000"/>
          </a:ln>
        </p:spPr>
        <p:txBody>
          <a:bodyPr wrap="none" anchor="ct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5pPr>
          </a:lstStyle>
          <a:p>
            <a:pPr algn="ctr"/>
            <a:r>
              <a:rPr lang="es-ES"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La Tabla Ouija</a:t>
            </a:r>
            <a:endParaRPr lang="es-ES" b="1">
              <a:solidFill>
                <a:schemeClr val="bg1"/>
              </a:solidFill>
              <a:effectLst>
                <a:outerShdw blurRad="38100" dist="38100" dir="2700000" algn="tl">
                  <a:srgbClr val="000000"/>
                </a:outerShdw>
              </a:effectLs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NotDefined 2">
            <a:extLst>
              <a:ext uri="{FF2B5EF4-FFF2-40B4-BE49-F238E27FC236}">
                <a16:creationId xmlns:a16="http://schemas.microsoft.com/office/drawing/2014/main" id="{937CFE93-AFD1-70C5-A758-3B83EA8AD5D3}"/>
              </a:ext>
            </a:extLst>
          </p:cNvPr>
          <p:cNvSpPr>
            <a:spLocks noGrp="1"/>
          </p:cNvSpPr>
          <p:nvPr>
            <p:ph type="title" idx="4294967295"/>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b="1">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viajesastrales.com</a:t>
            </a:r>
            <a:endParaRPr lang="es-MX" b="1">
              <a:solidFill>
                <a:srgbClr val="FFFF00"/>
              </a:solidFill>
              <a:effectLst>
                <a:outerShdw blurRad="38100" dist="38100" dir="2700000" algn="tl">
                  <a:srgbClr val="FFFFFF"/>
                </a:outerShdw>
              </a:effectLst>
            </a:endParaRPr>
          </a:p>
        </p:txBody>
      </p:sp>
      <p:sp>
        <p:nvSpPr>
          <p:cNvPr id="33795" name="NotDefined 3">
            <a:extLst>
              <a:ext uri="{FF2B5EF4-FFF2-40B4-BE49-F238E27FC236}">
                <a16:creationId xmlns:a16="http://schemas.microsoft.com/office/drawing/2014/main" id="{17900030-F79F-71D6-7B28-380C8B057ABB}"/>
              </a:ext>
            </a:extLst>
          </p:cNvPr>
          <p:cNvSpPr>
            <a:spLocks noGrp="1"/>
          </p:cNvSpPr>
          <p:nvPr>
            <p:ph type="body" sz="half" idx="4294967295"/>
          </p:nvPr>
        </p:nvSpPr>
        <p:spPr>
          <a:xfrm>
            <a:off x="685800" y="1981200"/>
            <a:ext cx="7773988" cy="871538"/>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En su sección de “Riesgos”, señalan:</a:t>
            </a:r>
            <a:endParaRPr lang="es-MX">
              <a:solidFill>
                <a:schemeClr val="bg1"/>
              </a:solidFill>
              <a:effectLst>
                <a:outerShdw blurRad="38100" dist="38100" dir="2700000" algn="tl">
                  <a:srgbClr val="000000"/>
                </a:outerShdw>
              </a:effectLst>
              <a:latin typeface="Arial"/>
            </a:endParaRPr>
          </a:p>
        </p:txBody>
      </p:sp>
      <p:pic>
        <p:nvPicPr>
          <p:cNvPr id="38916" name="Picture 6">
            <a:extLst>
              <a:ext uri="{FF2B5EF4-FFF2-40B4-BE49-F238E27FC236}">
                <a16:creationId xmlns:a16="http://schemas.microsoft.com/office/drawing/2014/main" id="{941AF3D5-CEFF-7046-8E96-298534488DB8}"/>
              </a:ext>
            </a:extLst>
          </p:cNvPr>
          <p:cNvPicPr>
            <a:picLocks noGrp="1" noChangeAspect="1" noChangeArrowheads="1"/>
          </p:cNvPicPr>
          <p:nvPr>
            <p:ph sz="quarter" idx="4294967295"/>
          </p:nvPr>
        </p:nvPicPr>
        <p:blipFill>
          <a:blip r:embed="rId2" r:link="rId3">
            <a:extLst>
              <a:ext uri="{28A0092B-C50C-407E-A947-70E740481C1C}">
                <a14:useLocalDpi xmlns:a14="http://schemas.microsoft.com/office/drawing/2010/main" val="0"/>
              </a:ext>
            </a:extLst>
          </a:blip>
          <a:srcRect/>
          <a:stretch>
            <a:fillRect/>
          </a:stretch>
        </p:blipFill>
        <p:spPr bwMode="auto">
          <a:xfrm>
            <a:off x="2987675" y="260350"/>
            <a:ext cx="2952750"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33796" name="Rectangle 4">
            <a:extLst>
              <a:ext uri="{FF2B5EF4-FFF2-40B4-BE49-F238E27FC236}">
                <a16:creationId xmlns:a16="http://schemas.microsoft.com/office/drawing/2014/main" id="{E8D5DB30-3D78-6E4F-C66A-EC1524C05AB1}"/>
              </a:ext>
            </a:extLst>
          </p:cNvPr>
          <p:cNvSpPr/>
          <p:nvPr/>
        </p:nvSpPr>
        <p:spPr>
          <a:xfrm>
            <a:off x="1762125" y="5589588"/>
            <a:ext cx="5881688" cy="822325"/>
          </a:xfrm>
          <a:prstGeom prst="rect">
            <a:avLst/>
          </a:prstGeom>
          <a:noFill/>
          <a:ln>
            <a:noFill/>
            <a:miter lim="800000"/>
          </a:ln>
        </p:spPr>
        <p:txBody>
          <a:bodyPr wrap="none" anchor="ct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5pPr>
          </a:lstStyle>
          <a:p>
            <a:pPr algn="ctr"/>
            <a:r>
              <a:rPr lang="es-ES"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Fuente:</a:t>
            </a:r>
          </a:p>
          <a:p>
            <a:pPr algn="ctr"/>
            <a:r>
              <a:rPr lang="es-ES" b="1">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http://www.viajesastrales.com/riesgos.shtml</a:t>
            </a:r>
            <a:endParaRPr lang="es-ES" b="1">
              <a:solidFill>
                <a:schemeClr val="bg1"/>
              </a:solidFill>
              <a:effectLst>
                <a:outerShdw blurRad="38100" dist="38100" dir="2700000" algn="tl">
                  <a:srgbClr val="000000"/>
                </a:outerShdw>
              </a:effectLst>
            </a:endParaRPr>
          </a:p>
        </p:txBody>
      </p:sp>
      <p:sp>
        <p:nvSpPr>
          <p:cNvPr id="33797" name="Rectangle 5">
            <a:extLst>
              <a:ext uri="{FF2B5EF4-FFF2-40B4-BE49-F238E27FC236}">
                <a16:creationId xmlns:a16="http://schemas.microsoft.com/office/drawing/2014/main" id="{7FC0FFFE-A052-A595-F819-4A8A5395BB39}"/>
              </a:ext>
            </a:extLst>
          </p:cNvPr>
          <p:cNvSpPr/>
          <p:nvPr/>
        </p:nvSpPr>
        <p:spPr>
          <a:xfrm>
            <a:off x="971550" y="2781300"/>
            <a:ext cx="7632700" cy="2520950"/>
          </a:xfrm>
          <a:prstGeom prst="rect">
            <a:avLst/>
          </a:prstGeom>
          <a:solidFill>
            <a:srgbClr val="00800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buFontTx/>
              <a:buNone/>
            </a:pPr>
            <a:r>
              <a:rPr lang="es-MX"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a:t>
            </a:r>
            <a:r>
              <a:rPr lang="es-ES" sz="2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Cualquier persona dedicada a lo paranormal como el mágico, el espiritista, los que hacen contacto, los viajeros del astral pueden tarde o temprano encontrarse con entidades o fuerzas perturbadoras.“</a:t>
            </a:r>
          </a:p>
          <a:p>
            <a:pPr>
              <a:buFontTx/>
              <a:buNone/>
            </a:pPr>
            <a:endParaRPr lang="es-MX" sz="2800">
              <a:solidFill>
                <a:schemeClr val="bg1"/>
              </a:solidFill>
              <a:effectLst>
                <a:outerShdw blurRad="38100" dist="38100" dir="2700000" algn="tl">
                  <a:srgbClr val="000000"/>
                </a:outerShdw>
              </a:effectLst>
              <a:latin typeface="Arial"/>
            </a:endParaRPr>
          </a:p>
        </p:txBody>
      </p:sp>
      <p:pic>
        <p:nvPicPr>
          <p:cNvPr id="38919" name="Picture 7">
            <a:extLst>
              <a:ext uri="{FF2B5EF4-FFF2-40B4-BE49-F238E27FC236}">
                <a16:creationId xmlns:a16="http://schemas.microsoft.com/office/drawing/2014/main" id="{8A0E11AC-CF47-E5FB-1F00-5013AA6A29B4}"/>
              </a:ext>
            </a:extLst>
          </p:cNvPr>
          <p:cNvPicPr>
            <a:picLocks noGrp="1" noChangeAspect="1" noChangeArrowheads="1"/>
          </p:cNvPicPr>
          <p:nvPr>
            <p:ph sz="quarter" idx="4294967295"/>
          </p:nvPr>
        </p:nvPicPr>
        <p:blipFill>
          <a:blip r:embed="rId4" r:link="rId5">
            <a:extLst>
              <a:ext uri="{28A0092B-C50C-407E-A947-70E740481C1C}">
                <a14:useLocalDpi xmlns:a14="http://schemas.microsoft.com/office/drawing/2010/main" val="0"/>
              </a:ext>
            </a:extLst>
          </a:blip>
          <a:srcRect/>
          <a:stretch>
            <a:fillRect/>
          </a:stretch>
        </p:blipFill>
        <p:spPr bwMode="auto">
          <a:xfrm>
            <a:off x="6899275" y="188913"/>
            <a:ext cx="2065338" cy="154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otDefined 2">
            <a:extLst>
              <a:ext uri="{FF2B5EF4-FFF2-40B4-BE49-F238E27FC236}">
                <a16:creationId xmlns:a16="http://schemas.microsoft.com/office/drawing/2014/main" id="{29385322-DDE2-7FBC-767A-72427C77C038}"/>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¿Quiénes son estas “fuerzas perturbadoras”?</a:t>
            </a:r>
            <a:endParaRPr lang="es-MX" sz="4000">
              <a:solidFill>
                <a:schemeClr val="bg1"/>
              </a:solidFill>
              <a:effectLst>
                <a:outerShdw blurRad="38100" dist="38100" dir="2700000" algn="tl">
                  <a:srgbClr val="000000"/>
                </a:outerShdw>
              </a:effectLst>
            </a:endParaRPr>
          </a:p>
        </p:txBody>
      </p:sp>
      <p:sp>
        <p:nvSpPr>
          <p:cNvPr id="34820" name="Rectangle 4">
            <a:extLst>
              <a:ext uri="{FF2B5EF4-FFF2-40B4-BE49-F238E27FC236}">
                <a16:creationId xmlns:a16="http://schemas.microsoft.com/office/drawing/2014/main" id="{0A801FCA-B7B8-9560-76E8-2DE90FD3E751}"/>
              </a:ext>
            </a:extLst>
          </p:cNvPr>
          <p:cNvSpPr/>
          <p:nvPr/>
        </p:nvSpPr>
        <p:spPr>
          <a:xfrm>
            <a:off x="684213" y="2565400"/>
            <a:ext cx="7777162" cy="3240088"/>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just">
              <a:buFontTx/>
              <a:buNone/>
            </a:pPr>
            <a:r>
              <a:rPr lang="es-MX">
                <a:ln w="9525" cap="flat" cmpd="sng" algn="ctr">
                  <a:noFill/>
                  <a:prstDash val="solid"/>
                  <a:round/>
                  <a:headEnd type="none" w="med" len="med"/>
                  <a:tailEnd type="none" w="med" len="med"/>
                </a:ln>
                <a:solidFill>
                  <a:srgbClr val="FFFF00"/>
                </a:solidFill>
                <a:effectLst>
                  <a:outerShdw blurRad="38100" dist="38100" dir="2700000" algn="tl">
                    <a:srgbClr val="000000"/>
                  </a:outerShdw>
                </a:effectLst>
                <a:cs typeface="Arial"/>
                <a:sym typeface="Wingdings"/>
              </a:rPr>
              <a:t>	</a:t>
            </a:r>
            <a:r>
              <a:rPr lang="es-MX" i="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cs typeface="Arial"/>
                <a:sym typeface="Wingdings"/>
              </a:rPr>
              <a:t>"Porque no tenemos lucha contra sangre y carne, sino contra principados, contra potestades, contra los gobernadores de las tinieblas de este siglo, contra huestes espirituales de maldad en las regiones celestes"</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 (Efe.6:12).</a:t>
            </a:r>
            <a:endParaRPr lang="es-MX">
              <a:solidFill>
                <a:schemeClr val="bg1"/>
              </a:solidFill>
              <a:effectLst>
                <a:outerShdw blurRad="38100" dist="38100" dir="2700000" algn="tl">
                  <a:srgbClr val="000000"/>
                </a:outerShdw>
              </a:effectLs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NotDefined 2">
            <a:extLst>
              <a:ext uri="{FF2B5EF4-FFF2-40B4-BE49-F238E27FC236}">
                <a16:creationId xmlns:a16="http://schemas.microsoft.com/office/drawing/2014/main" id="{1ADE8769-F9C1-99F4-93BA-ADCFEA7A22DA}"/>
              </a:ext>
            </a:extLst>
          </p:cNvPr>
          <p:cNvSpPr>
            <a:spLocks noGrp="1"/>
          </p:cNvSpPr>
          <p:nvPr>
            <p:ph type="title" idx="4294967295"/>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b="1">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witchboard.com</a:t>
            </a:r>
            <a:r>
              <a:rPr lang="es-MX">
                <a:ln w="9525" cap="flat" cmpd="sng" algn="ctr">
                  <a:noFill/>
                  <a:prstDash val="solid"/>
                  <a:round/>
                  <a:headEnd type="none" w="med" len="med"/>
                  <a:tailEnd type="none" w="med" len="med"/>
                </a:ln>
                <a:solidFill>
                  <a:srgbClr val="FFFF00"/>
                </a:solidFill>
                <a:sym typeface="Wingdings"/>
              </a:rPr>
              <a:t> </a:t>
            </a:r>
            <a:endParaRPr lang="es-MX">
              <a:solidFill>
                <a:srgbClr val="FFFF00"/>
              </a:solidFill>
            </a:endParaRPr>
          </a:p>
        </p:txBody>
      </p:sp>
      <p:sp>
        <p:nvSpPr>
          <p:cNvPr id="36867" name="NotDefined 3">
            <a:extLst>
              <a:ext uri="{FF2B5EF4-FFF2-40B4-BE49-F238E27FC236}">
                <a16:creationId xmlns:a16="http://schemas.microsoft.com/office/drawing/2014/main" id="{2BCF1876-A31E-66B3-E11A-1D1389295977}"/>
              </a:ext>
            </a:extLst>
          </p:cNvPr>
          <p:cNvSpPr>
            <a:spLocks noGrp="1"/>
          </p:cNvSpPr>
          <p:nvPr>
            <p:ph type="body" sz="half" idx="4294967295"/>
          </p:nvPr>
        </p:nvSpPr>
        <p:spPr>
          <a:xfrm>
            <a:off x="685800" y="1981200"/>
            <a:ext cx="7847013" cy="871538"/>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En su sección de “Riesgos”, señalan:</a:t>
            </a:r>
            <a:endParaRPr lang="es-MX">
              <a:solidFill>
                <a:schemeClr val="bg1"/>
              </a:solidFill>
              <a:effectLst>
                <a:outerShdw blurRad="38100" dist="38100" dir="2700000" algn="tl">
                  <a:srgbClr val="000000"/>
                </a:outerShdw>
              </a:effectLst>
              <a:latin typeface="Arial"/>
            </a:endParaRPr>
          </a:p>
        </p:txBody>
      </p:sp>
      <p:pic>
        <p:nvPicPr>
          <p:cNvPr id="40964" name="Picture 6">
            <a:extLst>
              <a:ext uri="{FF2B5EF4-FFF2-40B4-BE49-F238E27FC236}">
                <a16:creationId xmlns:a16="http://schemas.microsoft.com/office/drawing/2014/main" id="{31A8FE19-E428-0B96-A9ED-CAF318D4A7EA}"/>
              </a:ext>
            </a:extLst>
          </p:cNvPr>
          <p:cNvPicPr>
            <a:picLocks noGrp="1" noChangeAspect="1" noChangeArrowheads="1"/>
          </p:cNvPicPr>
          <p:nvPr>
            <p:ph sz="quarter" idx="4294967295"/>
          </p:nvPr>
        </p:nvPicPr>
        <p:blipFill>
          <a:blip r:embed="rId2" r:link="rId3">
            <a:extLst>
              <a:ext uri="{28A0092B-C50C-407E-A947-70E740481C1C}">
                <a14:useLocalDpi xmlns:a14="http://schemas.microsoft.com/office/drawing/2010/main" val="0"/>
              </a:ext>
            </a:extLst>
          </a:blip>
          <a:srcRect/>
          <a:stretch>
            <a:fillRect/>
          </a:stretch>
        </p:blipFill>
        <p:spPr bwMode="auto">
          <a:xfrm>
            <a:off x="2484438" y="188913"/>
            <a:ext cx="37719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36868" name="Rectangle 4">
            <a:extLst>
              <a:ext uri="{FF2B5EF4-FFF2-40B4-BE49-F238E27FC236}">
                <a16:creationId xmlns:a16="http://schemas.microsoft.com/office/drawing/2014/main" id="{7E90696D-4CAF-D776-37F4-8716E87CD495}"/>
              </a:ext>
            </a:extLst>
          </p:cNvPr>
          <p:cNvSpPr/>
          <p:nvPr/>
        </p:nvSpPr>
        <p:spPr>
          <a:xfrm>
            <a:off x="1476375" y="5702300"/>
            <a:ext cx="6353175" cy="822325"/>
          </a:xfrm>
          <a:prstGeom prst="rect">
            <a:avLst/>
          </a:prstGeom>
          <a:noFill/>
          <a:ln>
            <a:noFill/>
            <a:miter lim="800000"/>
          </a:ln>
        </p:spPr>
        <p:txBody>
          <a:bodyPr anchor="ct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2400" b="0" i="0" u="none" baseline="0">
                <a:solidFill>
                  <a:schemeClr val="tx1"/>
                </a:solidFill>
                <a:effectLst/>
                <a:latin typeface="Times New Roman" charset="0"/>
              </a:defRPr>
            </a:lvl5pPr>
          </a:lstStyle>
          <a:p>
            <a:pPr algn="ctr"/>
            <a:r>
              <a:rPr lang="es-ES"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Fuente:</a:t>
            </a:r>
          </a:p>
          <a:p>
            <a:pPr algn="ctr"/>
            <a:r>
              <a:rPr lang="es-MX" b="1">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http://www.witchboard.com/precautions.html</a:t>
            </a:r>
            <a:r>
              <a:rPr lang="es-MX">
                <a:ln w="9525" cap="flat" cmpd="sng" algn="ctr">
                  <a:noFill/>
                  <a:prstDash val="solid"/>
                  <a:round/>
                  <a:headEnd type="none" w="med" len="med"/>
                  <a:tailEnd type="none" w="med" len="med"/>
                </a:ln>
                <a:solidFill>
                  <a:srgbClr val="000000"/>
                </a:solidFill>
                <a:cs typeface="Arial"/>
                <a:sym typeface="Wingdings"/>
              </a:rPr>
              <a:t> </a:t>
            </a:r>
            <a:endParaRPr lang="es-ES"/>
          </a:p>
        </p:txBody>
      </p:sp>
      <p:sp>
        <p:nvSpPr>
          <p:cNvPr id="36869" name="Rectangle 5">
            <a:extLst>
              <a:ext uri="{FF2B5EF4-FFF2-40B4-BE49-F238E27FC236}">
                <a16:creationId xmlns:a16="http://schemas.microsoft.com/office/drawing/2014/main" id="{9CCB6485-EBE6-085E-728E-483D0F117A58}"/>
              </a:ext>
            </a:extLst>
          </p:cNvPr>
          <p:cNvSpPr/>
          <p:nvPr/>
        </p:nvSpPr>
        <p:spPr>
          <a:xfrm>
            <a:off x="971550" y="2781300"/>
            <a:ext cx="7632700" cy="2879725"/>
          </a:xfrm>
          <a:prstGeom prst="rect">
            <a:avLst/>
          </a:prstGeom>
          <a:solidFill>
            <a:srgbClr val="00800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Si usted juega solo, tenga mucho cuidado.</a:t>
            </a:r>
          </a:p>
          <a:p>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Nunca pregunte al tablero cuándo usted va a morir.</a:t>
            </a:r>
          </a:p>
          <a:p>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Nunca pregunte por Dios...</a:t>
            </a:r>
          </a:p>
          <a:p>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Cuando termine una sesión sepa que los espíritus malignos pueden permanecer para después frecuentarle.</a:t>
            </a:r>
          </a:p>
          <a:p>
            <a:r>
              <a:rPr lang="es-MX" sz="20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Tenga mucho cuidado si al utilizar el tablero usted se encuentra enfermo o cansado, ya que eso le hace más susceptible para la posesión.</a:t>
            </a:r>
            <a:endParaRPr lang="es-MX" sz="2000" i="1">
              <a:solidFill>
                <a:schemeClr val="bg1"/>
              </a:solidFill>
              <a:effectLst>
                <a:outerShdw blurRad="38100" dist="38100" dir="2700000" algn="tl">
                  <a:srgbClr val="000000"/>
                </a:outerShdw>
              </a:effectLst>
              <a:latin typeface="Arial"/>
            </a:endParaRPr>
          </a:p>
        </p:txBody>
      </p:sp>
      <p:pic>
        <p:nvPicPr>
          <p:cNvPr id="40967" name="Picture 7">
            <a:extLst>
              <a:ext uri="{FF2B5EF4-FFF2-40B4-BE49-F238E27FC236}">
                <a16:creationId xmlns:a16="http://schemas.microsoft.com/office/drawing/2014/main" id="{9A52B9C3-3F6A-274C-8103-E035CC58ADA9}"/>
              </a:ext>
            </a:extLst>
          </p:cNvPr>
          <p:cNvPicPr>
            <a:picLocks noGrp="1" noChangeAspect="1" noChangeArrowheads="1"/>
          </p:cNvPicPr>
          <p:nvPr>
            <p:ph sz="quarter" idx="4294967295"/>
          </p:nvPr>
        </p:nvPicPr>
        <p:blipFill>
          <a:blip r:embed="rId4" r:link="rId5">
            <a:extLst>
              <a:ext uri="{28A0092B-C50C-407E-A947-70E740481C1C}">
                <a14:useLocalDpi xmlns:a14="http://schemas.microsoft.com/office/drawing/2010/main" val="0"/>
              </a:ext>
            </a:extLst>
          </a:blip>
          <a:srcRect/>
          <a:stretch>
            <a:fillRect/>
          </a:stretch>
        </p:blipFill>
        <p:spPr bwMode="auto">
          <a:xfrm>
            <a:off x="7164388" y="188913"/>
            <a:ext cx="1806575" cy="12049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otDefined 2">
            <a:extLst>
              <a:ext uri="{FF2B5EF4-FFF2-40B4-BE49-F238E27FC236}">
                <a16:creationId xmlns:a16="http://schemas.microsoft.com/office/drawing/2014/main" id="{3F95AB14-C60B-7E3D-C4B2-ED0D9C43629C}"/>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El éxito de un “fenómeno” mundial</a:t>
            </a:r>
            <a:endParaRPr lang="es-MX" sz="4000">
              <a:solidFill>
                <a:srgbClr val="FFFF00"/>
              </a:solidFill>
              <a:effectLst>
                <a:outerShdw blurRad="38100" dist="38100" dir="2700000" algn="tl">
                  <a:srgbClr val="FFFFFF"/>
                </a:outerShdw>
              </a:effectLst>
              <a:latin typeface="Arial"/>
            </a:endParaRPr>
          </a:p>
        </p:txBody>
      </p:sp>
      <p:sp>
        <p:nvSpPr>
          <p:cNvPr id="102403" name="NotDefined 3">
            <a:extLst>
              <a:ext uri="{FF2B5EF4-FFF2-40B4-BE49-F238E27FC236}">
                <a16:creationId xmlns:a16="http://schemas.microsoft.com/office/drawing/2014/main" id="{26B77F0F-7ED9-B0C7-0F66-05B61688D174}"/>
              </a:ext>
            </a:extLst>
          </p:cNvPr>
          <p:cNvSpPr>
            <a:spLocks noGrp="1"/>
          </p:cNvSpPr>
          <p:nvPr>
            <p:ph type="body" sz="half" idx="1"/>
          </p:nvPr>
        </p:nvSpPr>
        <p:spPr>
          <a:xfrm>
            <a:off x="685800" y="1981200"/>
            <a:ext cx="3810000" cy="35353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J.K. Rowling, ha sido recientemente nombrada Doctora Honoris Causa por la Universidad de Edimburgo, donde ella estudió.</a:t>
            </a:r>
          </a:p>
          <a:p>
            <a:pPr>
              <a:buFontTx/>
              <a:buNone/>
            </a:pPr>
            <a:endParaRPr lang="es-MX">
              <a:solidFill>
                <a:schemeClr val="bg1"/>
              </a:solidFill>
              <a:effectLst>
                <a:outerShdw blurRad="38100" dist="38100" dir="2700000" algn="tl">
                  <a:srgbClr val="000000"/>
                </a:outerShdw>
              </a:effectLst>
            </a:endParaRPr>
          </a:p>
        </p:txBody>
      </p:sp>
      <p:sp>
        <p:nvSpPr>
          <p:cNvPr id="102404" name="Rectangle 4">
            <a:extLst>
              <a:ext uri="{FF2B5EF4-FFF2-40B4-BE49-F238E27FC236}">
                <a16:creationId xmlns:a16="http://schemas.microsoft.com/office/drawing/2014/main" id="{33B2FBF4-568C-1829-2332-22BC5E3BC1CA}"/>
              </a:ext>
            </a:extLst>
          </p:cNvPr>
          <p:cNvSpPr/>
          <p:nvPr/>
        </p:nvSpPr>
        <p:spPr>
          <a:xfrm>
            <a:off x="5003800" y="4724400"/>
            <a:ext cx="3313113" cy="576263"/>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90000"/>
              </a:lnSpc>
              <a:buFontTx/>
              <a:buNone/>
            </a:pPr>
            <a:r>
              <a:rPr lang="es-MX" sz="16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J.K. Rowling recibiendo el galardón</a:t>
            </a:r>
            <a:endParaRPr lang="es-MX" sz="1600" b="1">
              <a:solidFill>
                <a:srgbClr val="FFFF00"/>
              </a:solidFill>
              <a:effectLst>
                <a:outerShdw blurRad="38100" dist="38100" dir="2700000" algn="tl">
                  <a:srgbClr val="000000"/>
                </a:outerShdw>
              </a:effectLst>
              <a:latin typeface="Arial"/>
            </a:endParaRPr>
          </a:p>
        </p:txBody>
      </p:sp>
      <p:pic>
        <p:nvPicPr>
          <p:cNvPr id="5125" name="Picture 7">
            <a:extLst>
              <a:ext uri="{FF2B5EF4-FFF2-40B4-BE49-F238E27FC236}">
                <a16:creationId xmlns:a16="http://schemas.microsoft.com/office/drawing/2014/main" id="{09478736-33C3-AA63-ECBA-DC5B10E309C1}"/>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5003800" y="2492375"/>
            <a:ext cx="333375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NotDefined 3">
            <a:extLst>
              <a:ext uri="{FF2B5EF4-FFF2-40B4-BE49-F238E27FC236}">
                <a16:creationId xmlns:a16="http://schemas.microsoft.com/office/drawing/2014/main" id="{6677C98F-C211-64F2-A915-2CDD442B1FFA}"/>
              </a:ext>
            </a:extLst>
          </p:cNvPr>
          <p:cNvSpPr>
            <a:spLocks noGrp="1"/>
          </p:cNvSpPr>
          <p:nvPr>
            <p:ph type="body" idx="1"/>
          </p:nvPr>
        </p:nvSpPr>
        <p:spPr>
          <a:xfrm>
            <a:off x="755650" y="2060575"/>
            <a:ext cx="7772400" cy="2600325"/>
          </a:xfrm>
          <a:solidFill>
            <a:srgbClr val="008000"/>
          </a:solidFill>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buFontTx/>
              <a:buNone/>
            </a:pPr>
            <a:r>
              <a:rPr lang="es-MX" b="1">
                <a:ln w="9525" cap="flat" cmpd="sng" algn="ctr">
                  <a:noFill/>
                  <a:prstDash val="solid"/>
                  <a:round/>
                  <a:headEnd type="none" w="med" len="med"/>
                  <a:tailEnd type="none" w="med" len="med"/>
                </a:ln>
                <a:solidFill>
                  <a:schemeClr val="bg1"/>
                </a:solidFill>
                <a:latin typeface="Arial"/>
              </a:rPr>
              <a:t>   Si los mismos ocultistas señalan cuáles son los peligros que se corren al “jugar” con ese mundo, con mayor razón debemos alejarnos de toda esa maldad. </a:t>
            </a:r>
            <a:endParaRPr lang="es-MX" b="1">
              <a:solidFill>
                <a:schemeClr val="bg1"/>
              </a:solidFill>
              <a:latin typeface="Aria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17410" name="NotDefined 2">
            <a:extLst>
              <a:ext uri="{FF2B5EF4-FFF2-40B4-BE49-F238E27FC236}">
                <a16:creationId xmlns:a16="http://schemas.microsoft.com/office/drawing/2014/main" id="{A4C9F0E5-3FD6-D8DD-9A3C-A4A57509AD45}"/>
              </a:ext>
            </a:extLst>
          </p:cNvPr>
          <p:cNvSpPr>
            <a:spLocks noGrp="1"/>
          </p:cNvSpPr>
          <p:nvPr>
            <p:ph type="title"/>
          </p:nvPr>
        </p:nvSpPr>
        <p:spPr>
          <a:solidFill>
            <a:srgbClr val="FFFF99">
              <a:alpha val="45000"/>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MENTIRA DE LA MAGIA</a:t>
            </a:r>
            <a:endParaRPr lang="es-MX">
              <a:solidFill>
                <a:srgbClr val="FFFF00"/>
              </a:solidFill>
              <a:effectLst>
                <a:outerShdw blurRad="38100" dist="38100" dir="2700000" algn="tl">
                  <a:srgbClr val="FFFFFF"/>
                </a:outerShdw>
              </a:effectLst>
            </a:endParaRPr>
          </a:p>
        </p:txBody>
      </p:sp>
      <p:sp>
        <p:nvSpPr>
          <p:cNvPr id="17411" name="NotDefined 3">
            <a:extLst>
              <a:ext uri="{FF2B5EF4-FFF2-40B4-BE49-F238E27FC236}">
                <a16:creationId xmlns:a16="http://schemas.microsoft.com/office/drawing/2014/main" id="{675B8CD8-0FB6-4831-651C-91AEC1BFED8F}"/>
              </a:ext>
            </a:extLst>
          </p:cNvPr>
          <p:cNvSpPr>
            <a:spLocks noGrp="1"/>
          </p:cNvSpPr>
          <p:nvPr>
            <p:ph type="body" sz="half" idx="1"/>
          </p:nvPr>
        </p:nvSpPr>
        <p:spPr>
          <a:xfrm>
            <a:off x="287338" y="2054225"/>
            <a:ext cx="5724525" cy="4543425"/>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nSpc>
                <a:spcPct val="90000"/>
              </a:lnSpc>
            </a:pP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Satanás trabaja con dos elementos del ser humano: Curiosidad y Sinceridad.</a:t>
            </a:r>
          </a:p>
          <a:p>
            <a:pPr>
              <a:lnSpc>
                <a:spcPct val="90000"/>
              </a:lnSpc>
              <a:buFontTx/>
              <a:buNone/>
            </a:pPr>
            <a:endPar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lnSpc>
                <a:spcPct val="90000"/>
              </a:lnSpc>
            </a:pP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En un programa de magia en el Canal Infinito una bruja enseñaba el poder de las palabras mágicas. Señaló que no existen palabras mágicas por sí, sino que nacen de cada uno (o sea, se inventan). Si se las dice con sinceridad e intención, pueden generar “poder”.</a:t>
            </a:r>
            <a:endParaRPr lang="es-MX" sz="2400">
              <a:solidFill>
                <a:schemeClr val="bg1"/>
              </a:solidFill>
              <a:effectLst>
                <a:outerShdw blurRad="38100" dist="38100" dir="2700000" algn="tl">
                  <a:srgbClr val="000000"/>
                </a:outerShdw>
              </a:effectLst>
              <a:latin typeface="Arial"/>
            </a:endParaRPr>
          </a:p>
        </p:txBody>
      </p:sp>
      <p:pic>
        <p:nvPicPr>
          <p:cNvPr id="43012" name="Picture 4">
            <a:extLst>
              <a:ext uri="{FF2B5EF4-FFF2-40B4-BE49-F238E27FC236}">
                <a16:creationId xmlns:a16="http://schemas.microsoft.com/office/drawing/2014/main" id="{D8D024B5-222F-77A8-B7E4-59D46BD359BB}"/>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6084888" y="3068638"/>
            <a:ext cx="2695575" cy="244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18434" name="NotDefined 2">
            <a:extLst>
              <a:ext uri="{FF2B5EF4-FFF2-40B4-BE49-F238E27FC236}">
                <a16:creationId xmlns:a16="http://schemas.microsoft.com/office/drawing/2014/main" id="{E3A6C043-CDBF-A15F-D898-FE5B6B4E287F}"/>
              </a:ext>
            </a:extLst>
          </p:cNvPr>
          <p:cNvSpPr>
            <a:spLocks noGrp="1"/>
          </p:cNvSpPr>
          <p:nvPr>
            <p:ph type="title"/>
          </p:nvPr>
        </p:nvSpPr>
        <p:spPr>
          <a:solidFill>
            <a:srgbClr val="FFFF99">
              <a:alpha val="45000"/>
            </a:srgbClr>
          </a:solidFill>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MENTIRA DE LA MAGIA</a:t>
            </a:r>
            <a:endParaRPr lang="es-MX">
              <a:solidFill>
                <a:srgbClr val="FFFF00"/>
              </a:solidFill>
              <a:effectLst>
                <a:outerShdw blurRad="38100" dist="38100" dir="2700000" algn="tl">
                  <a:srgbClr val="FFFFFF"/>
                </a:outerShdw>
              </a:effectLst>
            </a:endParaRPr>
          </a:p>
        </p:txBody>
      </p:sp>
      <p:sp>
        <p:nvSpPr>
          <p:cNvPr id="18435" name="NotDefined 3">
            <a:extLst>
              <a:ext uri="{FF2B5EF4-FFF2-40B4-BE49-F238E27FC236}">
                <a16:creationId xmlns:a16="http://schemas.microsoft.com/office/drawing/2014/main" id="{5AA7F181-F674-8AF0-9BE8-97A9716A7651}"/>
              </a:ext>
            </a:extLst>
          </p:cNvPr>
          <p:cNvSpPr>
            <a:spLocks noGrp="1"/>
          </p:cNvSpPr>
          <p:nvPr>
            <p:ph type="body" sz="half" idx="1"/>
          </p:nvPr>
        </p:nvSpPr>
        <p:spPr>
          <a:xfrm>
            <a:off x="685800" y="1981200"/>
            <a:ext cx="3810000" cy="411480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Si esto es así, las frases dichas en Harry Potter, si son repetidas inocentemente por un niño, son perfectamente válidas para hacer conjuros.</a:t>
            </a:r>
          </a:p>
          <a:p>
            <a:pPr>
              <a:buFontTx/>
              <a:buNone/>
            </a:pPr>
            <a:endParaRPr lang="es-MX">
              <a:solidFill>
                <a:schemeClr val="bg1"/>
              </a:solidFill>
              <a:effectLst>
                <a:outerShdw blurRad="38100" dist="38100" dir="2700000" algn="tl">
                  <a:srgbClr val="000000"/>
                </a:outerShdw>
              </a:effectLst>
              <a:latin typeface="Arial"/>
            </a:endParaRPr>
          </a:p>
        </p:txBody>
      </p:sp>
      <p:pic>
        <p:nvPicPr>
          <p:cNvPr id="44036" name="Picture 4">
            <a:extLst>
              <a:ext uri="{FF2B5EF4-FFF2-40B4-BE49-F238E27FC236}">
                <a16:creationId xmlns:a16="http://schemas.microsoft.com/office/drawing/2014/main" id="{A17F0AB4-7281-69C9-5771-424FC55CE8DD}"/>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572000" y="1989138"/>
            <a:ext cx="3887788" cy="381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00"/>
            </a:gs>
            <a:gs pos="100000">
              <a:schemeClr val="tx1"/>
            </a:gs>
          </a:gsLst>
          <a:lin ang="2700000" scaled="1"/>
        </a:gradFill>
        <a:effectLst/>
      </p:bgPr>
    </p:bg>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A07A24FF-370E-E4C2-E1B9-7FC790BA2968}"/>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0" y="1081088"/>
            <a:ext cx="9144000" cy="580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48130" name="NotDefined 2">
            <a:extLst>
              <a:ext uri="{FF2B5EF4-FFF2-40B4-BE49-F238E27FC236}">
                <a16:creationId xmlns:a16="http://schemas.microsoft.com/office/drawing/2014/main" id="{70F4A1A0-2B01-698B-FF81-AC4EF179557A}"/>
              </a:ext>
            </a:extLst>
          </p:cNvPr>
          <p:cNvSpPr>
            <a:spLocks noGrp="1"/>
          </p:cNvSpPr>
          <p:nvPr>
            <p:ph type="title"/>
          </p:nvPr>
        </p:nvSpPr>
        <p:spPr>
          <a:xfrm>
            <a:off x="0" y="0"/>
            <a:ext cx="9144000" cy="1143000"/>
          </a:xfrm>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“Inocente” J.K. Rowling</a:t>
            </a:r>
            <a:endParaRPr lang="es-MX">
              <a:solidFill>
                <a:srgbClr val="FFFF00"/>
              </a:solidFill>
              <a:effectLst>
                <a:outerShdw blurRad="38100" dist="38100" dir="2700000" algn="tl">
                  <a:srgbClr val="FFFFFF"/>
                </a:outerShdw>
              </a:effectLs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Defined 3">
            <a:extLst>
              <a:ext uri="{FF2B5EF4-FFF2-40B4-BE49-F238E27FC236}">
                <a16:creationId xmlns:a16="http://schemas.microsoft.com/office/drawing/2014/main" id="{0E8DCA34-9A00-08AA-BBFC-0E5EC16DDB9F}"/>
              </a:ext>
            </a:extLst>
          </p:cNvPr>
          <p:cNvSpPr>
            <a:spLocks noGrp="1"/>
          </p:cNvSpPr>
          <p:nvPr>
            <p:ph type="body" sz="half" idx="4294967295"/>
          </p:nvPr>
        </p:nvSpPr>
        <p:spPr>
          <a:xfrm>
            <a:off x="468313" y="692150"/>
            <a:ext cx="3810000" cy="165735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Desde su infancia, J.K. Rowling deseaba ser bruja</a:t>
            </a:r>
            <a:endParaRPr lang="es-MX">
              <a:solidFill>
                <a:schemeClr val="bg1"/>
              </a:solidFill>
              <a:effectLst>
                <a:outerShdw blurRad="38100" dist="38100" dir="2700000" algn="tl">
                  <a:srgbClr val="000000"/>
                </a:outerShdw>
              </a:effectLst>
            </a:endParaRPr>
          </a:p>
        </p:txBody>
      </p:sp>
      <p:pic>
        <p:nvPicPr>
          <p:cNvPr id="46083" name="Picture 4">
            <a:extLst>
              <a:ext uri="{FF2B5EF4-FFF2-40B4-BE49-F238E27FC236}">
                <a16:creationId xmlns:a16="http://schemas.microsoft.com/office/drawing/2014/main" id="{FEE30702-A2DB-3F4C-950A-1FAB83D343B6}"/>
              </a:ext>
            </a:extLst>
          </p:cNvPr>
          <p:cNvPicPr>
            <a:picLocks noGrp="1" noChangeAspect="1" noChangeArrowheads="1"/>
          </p:cNvPicPr>
          <p:nvPr>
            <p:ph sz="quarter" idx="4294967295"/>
          </p:nvPr>
        </p:nvPicPr>
        <p:blipFill>
          <a:blip r:embed="rId2" r:link="rId3">
            <a:extLst>
              <a:ext uri="{28A0092B-C50C-407E-A947-70E740481C1C}">
                <a14:useLocalDpi xmlns:a14="http://schemas.microsoft.com/office/drawing/2010/main" val="0"/>
              </a:ext>
            </a:extLst>
          </a:blip>
          <a:srcRect/>
          <a:stretch>
            <a:fillRect/>
          </a:stretch>
        </p:blipFill>
        <p:spPr bwMode="auto">
          <a:xfrm>
            <a:off x="4506913" y="2133600"/>
            <a:ext cx="387985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46084" name="Picture 7">
            <a:extLst>
              <a:ext uri="{FF2B5EF4-FFF2-40B4-BE49-F238E27FC236}">
                <a16:creationId xmlns:a16="http://schemas.microsoft.com/office/drawing/2014/main" id="{54A377BA-B094-8861-C0EE-96747732FC4B}"/>
              </a:ext>
            </a:extLst>
          </p:cNvPr>
          <p:cNvPicPr>
            <a:picLocks noGrp="1" noChangeAspect="1" noChangeArrowheads="1" noCrop="1"/>
          </p:cNvPicPr>
          <p:nvPr>
            <p:ph sz="quarter" idx="4294967295"/>
          </p:nvPr>
        </p:nvPicPr>
        <p:blipFill>
          <a:blip r:embed="rId4" r:link="rId5">
            <a:extLst>
              <a:ext uri="{28A0092B-C50C-407E-A947-70E740481C1C}">
                <a14:useLocalDpi xmlns:a14="http://schemas.microsoft.com/office/drawing/2010/main" val="0"/>
              </a:ext>
            </a:extLst>
          </a:blip>
          <a:srcRect/>
          <a:stretch>
            <a:fillRect/>
          </a:stretch>
        </p:blipFill>
        <p:spPr bwMode="auto">
          <a:xfrm>
            <a:off x="6156325" y="0"/>
            <a:ext cx="2987675" cy="149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46085" name="Oval 5">
            <a:extLst>
              <a:ext uri="{FF2B5EF4-FFF2-40B4-BE49-F238E27FC236}">
                <a16:creationId xmlns:a16="http://schemas.microsoft.com/office/drawing/2014/main" id="{24FABB1A-8914-5815-5D97-FC052CA8B597}"/>
              </a:ext>
            </a:extLst>
          </p:cNvPr>
          <p:cNvSpPr>
            <a:spLocks noChangeArrowheads="1"/>
          </p:cNvSpPr>
          <p:nvPr/>
        </p:nvSpPr>
        <p:spPr bwMode="auto">
          <a:xfrm>
            <a:off x="7235825" y="1557338"/>
            <a:ext cx="360363" cy="360362"/>
          </a:xfrm>
          <a:prstGeom prst="ellipse">
            <a:avLst/>
          </a:prstGeom>
          <a:solidFill>
            <a:srgbClr val="C0C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endParaRPr lang="es-CO"/>
          </a:p>
        </p:txBody>
      </p:sp>
      <p:sp>
        <p:nvSpPr>
          <p:cNvPr id="46086" name="Oval 6">
            <a:extLst>
              <a:ext uri="{FF2B5EF4-FFF2-40B4-BE49-F238E27FC236}">
                <a16:creationId xmlns:a16="http://schemas.microsoft.com/office/drawing/2014/main" id="{6F041FCB-5FC3-AF1D-F66A-1F4C17E43F27}"/>
              </a:ext>
            </a:extLst>
          </p:cNvPr>
          <p:cNvSpPr>
            <a:spLocks noChangeArrowheads="1"/>
          </p:cNvSpPr>
          <p:nvPr/>
        </p:nvSpPr>
        <p:spPr bwMode="auto">
          <a:xfrm>
            <a:off x="7019925" y="2060575"/>
            <a:ext cx="215900" cy="215900"/>
          </a:xfrm>
          <a:prstGeom prst="ellipse">
            <a:avLst/>
          </a:prstGeom>
          <a:solidFill>
            <a:srgbClr val="C0C0C0"/>
          </a:solidFill>
          <a:ln w="9525" algn="ctr">
            <a:solidFill>
              <a:schemeClr val="tx1"/>
            </a:solidFill>
            <a:round/>
            <a:headEnd/>
            <a:tailEnd/>
          </a:ln>
        </p:spPr>
        <p:txBody>
          <a:bodyPr wrap="none"/>
          <a:lstStyle/>
          <a:p>
            <a:endParaRPr lang="es-CO"/>
          </a:p>
        </p:txBody>
      </p:sp>
      <p:sp>
        <p:nvSpPr>
          <p:cNvPr id="52236" name="Rectangle 7">
            <a:extLst>
              <a:ext uri="{FF2B5EF4-FFF2-40B4-BE49-F238E27FC236}">
                <a16:creationId xmlns:a16="http://schemas.microsoft.com/office/drawing/2014/main" id="{053069CE-22BD-975B-8453-EC79F9DBA375}"/>
              </a:ext>
            </a:extLst>
          </p:cNvPr>
          <p:cNvSpPr/>
          <p:nvPr/>
        </p:nvSpPr>
        <p:spPr>
          <a:xfrm>
            <a:off x="611188" y="2276475"/>
            <a:ext cx="3529012" cy="3960813"/>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“Ella solía vestirse de bruja todo el tiempo” </a:t>
            </a: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1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(Ian Potter, amigo de la infancia de J.K.Rowling).</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“Lo que más nos gustaba hacer era vestirnos de brujas. Todo el tiempo nos disfrazábamos y jugábamos a las brujas. Mi hermano se vestía de mago” </a:t>
            </a:r>
            <a:r>
              <a:rPr lang="es-MX" sz="18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(Vikki Potter, hermana menor de Ian)</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a:t>
            </a:r>
          </a:p>
          <a:p>
            <a:pPr>
              <a:buFontTx/>
              <a:buNone/>
            </a:pPr>
            <a:endParaRPr lang="es-MX" sz="2000">
              <a:solidFill>
                <a:schemeClr val="bg1"/>
              </a:solidFill>
              <a:effectLst>
                <a:outerShdw blurRad="38100" dist="38100" dir="2700000" algn="tl">
                  <a:srgbClr val="000000"/>
                </a:outerShdw>
              </a:effectLst>
              <a:latin typeface="Arial"/>
            </a:endParaRPr>
          </a:p>
        </p:txBody>
      </p:sp>
      <p:sp>
        <p:nvSpPr>
          <p:cNvPr id="52237" name="Rectangle 8">
            <a:extLst>
              <a:ext uri="{FF2B5EF4-FFF2-40B4-BE49-F238E27FC236}">
                <a16:creationId xmlns:a16="http://schemas.microsoft.com/office/drawing/2014/main" id="{22FB6442-1F86-B606-4017-EC93F6697A05}"/>
              </a:ext>
            </a:extLst>
          </p:cNvPr>
          <p:cNvSpPr/>
          <p:nvPr/>
        </p:nvSpPr>
        <p:spPr>
          <a:xfrm>
            <a:off x="4211638" y="6165850"/>
            <a:ext cx="4537075" cy="431800"/>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16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Fuente: </a:t>
            </a:r>
            <a:r>
              <a:rPr lang="es-MX" sz="1600" i="1">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Electronic Telegraph</a:t>
            </a:r>
            <a:r>
              <a:rPr lang="es-MX" sz="16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julio 1, 2000</a:t>
            </a:r>
            <a:endParaRPr lang="es-MX" sz="1600">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NotDefined 3">
            <a:extLst>
              <a:ext uri="{FF2B5EF4-FFF2-40B4-BE49-F238E27FC236}">
                <a16:creationId xmlns:a16="http://schemas.microsoft.com/office/drawing/2014/main" id="{FAD089CC-060E-0508-79C9-6C4FCF545D86}"/>
              </a:ext>
            </a:extLst>
          </p:cNvPr>
          <p:cNvSpPr>
            <a:spLocks noGrp="1"/>
          </p:cNvSpPr>
          <p:nvPr>
            <p:ph type="body" sz="half" idx="4294967295"/>
          </p:nvPr>
        </p:nvSpPr>
        <p:spPr>
          <a:xfrm>
            <a:off x="468313" y="260350"/>
            <a:ext cx="7705725" cy="1800225"/>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sym typeface="Wingdings"/>
              </a:rPr>
              <a:t>Ella reconoció que por lo menos un tercio de sus libros fue simplemente “cortar” y “pegar” de textos ocultistas.</a:t>
            </a:r>
            <a:endParaRPr lang="es-MX">
              <a:solidFill>
                <a:schemeClr val="bg1"/>
              </a:solidFill>
            </a:endParaRPr>
          </a:p>
        </p:txBody>
      </p:sp>
      <p:pic>
        <p:nvPicPr>
          <p:cNvPr id="47107" name="Picture 8">
            <a:extLst>
              <a:ext uri="{FF2B5EF4-FFF2-40B4-BE49-F238E27FC236}">
                <a16:creationId xmlns:a16="http://schemas.microsoft.com/office/drawing/2014/main" id="{ED0B88F5-5A76-3F18-0DF3-E7222DBB3415}"/>
              </a:ext>
            </a:extLst>
          </p:cNvPr>
          <p:cNvPicPr>
            <a:picLocks noGrp="1" noChangeAspect="1" noChangeArrowheads="1"/>
          </p:cNvPicPr>
          <p:nvPr>
            <p:ph sz="quarter" idx="4294967295"/>
          </p:nvPr>
        </p:nvPicPr>
        <p:blipFill>
          <a:blip r:embed="rId2" r:link="rId3">
            <a:extLst>
              <a:ext uri="{28A0092B-C50C-407E-A947-70E740481C1C}">
                <a14:useLocalDpi xmlns:a14="http://schemas.microsoft.com/office/drawing/2010/main" val="0"/>
              </a:ext>
            </a:extLst>
          </a:blip>
          <a:srcRect/>
          <a:stretch>
            <a:fillRect/>
          </a:stretch>
        </p:blipFill>
        <p:spPr bwMode="auto">
          <a:xfrm>
            <a:off x="6091238" y="2371725"/>
            <a:ext cx="1701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47108" name="Picture 9">
            <a:extLst>
              <a:ext uri="{FF2B5EF4-FFF2-40B4-BE49-F238E27FC236}">
                <a16:creationId xmlns:a16="http://schemas.microsoft.com/office/drawing/2014/main" id="{89254201-EDE3-DAB7-9040-97A1AE5EA6B2}"/>
              </a:ext>
            </a:extLst>
          </p:cNvPr>
          <p:cNvPicPr>
            <a:picLocks noGrp="1" noChangeAspect="1" noChangeArrowheads="1"/>
          </p:cNvPicPr>
          <p:nvPr>
            <p:ph sz="quarter" idx="4294967295"/>
          </p:nvPr>
        </p:nvPicPr>
        <p:blipFill>
          <a:blip r:embed="rId4" r:link="rId5">
            <a:extLst>
              <a:ext uri="{28A0092B-C50C-407E-A947-70E740481C1C}">
                <a14:useLocalDpi xmlns:a14="http://schemas.microsoft.com/office/drawing/2010/main" val="0"/>
              </a:ext>
            </a:extLst>
          </a:blip>
          <a:srcRect/>
          <a:stretch>
            <a:fillRect/>
          </a:stretch>
        </p:blipFill>
        <p:spPr bwMode="auto">
          <a:xfrm>
            <a:off x="5508625" y="4076700"/>
            <a:ext cx="1785938" cy="2376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50188" name="Rectangle 5">
            <a:extLst>
              <a:ext uri="{FF2B5EF4-FFF2-40B4-BE49-F238E27FC236}">
                <a16:creationId xmlns:a16="http://schemas.microsoft.com/office/drawing/2014/main" id="{A006A884-6DBC-9D78-8286-B449A622E2EF}"/>
              </a:ext>
            </a:extLst>
          </p:cNvPr>
          <p:cNvSpPr>
            <a:spLocks noChangeArrowheads="1"/>
          </p:cNvSpPr>
          <p:nvPr/>
        </p:nvSpPr>
        <p:spPr bwMode="auto">
          <a:xfrm>
            <a:off x="468313" y="1844675"/>
            <a:ext cx="4895850" cy="4797425"/>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a:t>
            </a: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En una entrevista en 1999, Rowling admitió que había estudiado la mitología y la hechicería para poder escribir con más precisión sus libros, y declaró:</a:t>
            </a:r>
          </a:p>
          <a:p>
            <a:pPr>
              <a:buFontTx/>
              <a:buNone/>
            </a:pPr>
            <a:endPar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pPr>
              <a:buFontTx/>
              <a:buNone/>
            </a:pPr>
            <a:r>
              <a:rPr lang="es-MX" sz="2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“Hago cierta cantidad de investigación. Y el folclore es bastante importante en los libros. De modo que cuando menciono a una criatura o un encantamiento que la gente pensaba que funcionaba… entonces compruebo las palabras exactas” </a:t>
            </a:r>
            <a:r>
              <a:rPr lang="es-MX" sz="180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(en </a:t>
            </a:r>
            <a:r>
              <a:rPr lang="es-MX" sz="1800" i="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El Show de Diane Rehm</a:t>
            </a:r>
            <a:r>
              <a:rPr lang="es-MX" sz="180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 20 octubre 1999, disponible en www.wamu.org)</a:t>
            </a:r>
          </a:p>
          <a:p>
            <a:pPr>
              <a:buFontTx/>
              <a:buNone/>
            </a:pPr>
            <a:endParaRPr lang="es-MX" sz="1800">
              <a:solidFill>
                <a:srgbClr val="FFFF00"/>
              </a:solidFill>
              <a:effectLst>
                <a:outerShdw blurRad="38100" dist="38100" dir="2700000" algn="tl">
                  <a:srgbClr val="000000"/>
                </a:outerShdw>
              </a:effectLst>
              <a:latin typeface="Aria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Defined 3">
            <a:extLst>
              <a:ext uri="{FF2B5EF4-FFF2-40B4-BE49-F238E27FC236}">
                <a16:creationId xmlns:a16="http://schemas.microsoft.com/office/drawing/2014/main" id="{FC751677-9561-A8DD-86BA-BE348806B5E6}"/>
              </a:ext>
            </a:extLst>
          </p:cNvPr>
          <p:cNvSpPr>
            <a:spLocks noGrp="1"/>
          </p:cNvSpPr>
          <p:nvPr>
            <p:ph type="body" sz="half" idx="1"/>
          </p:nvPr>
        </p:nvSpPr>
        <p:spPr>
          <a:xfrm>
            <a:off x="611188" y="476250"/>
            <a:ext cx="3810000" cy="5976938"/>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sz="2400">
                <a:ln w="9525" cap="flat" cmpd="sng" algn="ctr">
                  <a:noFill/>
                  <a:prstDash val="solid"/>
                  <a:round/>
                  <a:headEnd type="none" w="med" len="med"/>
                  <a:tailEnd type="none" w="med" len="med"/>
                </a:ln>
                <a:solidFill>
                  <a:schemeClr val="bg1"/>
                </a:solidFill>
                <a:sym typeface="Wingdings"/>
              </a:rPr>
              <a:t>En un programa radial de llamadas abiertas al que fue invitada, un radioescucha que resultó ser brujo, le preguntó a qué grupo de hechicería iba. J.K. Rowling dijo no pertenecer a ninguno. El mago, desconcertado exclamó: “Qué extraño. Conoces muy bien el arte”.</a:t>
            </a:r>
          </a:p>
          <a:p>
            <a:endParaRPr lang="es-MX" sz="2400">
              <a:ln w="9525" cap="flat" cmpd="sng" algn="ctr">
                <a:noFill/>
                <a:prstDash val="solid"/>
                <a:round/>
                <a:headEnd type="none" w="med" len="med"/>
                <a:tailEnd type="none" w="med" len="med"/>
              </a:ln>
              <a:solidFill>
                <a:schemeClr val="bg1"/>
              </a:solidFill>
              <a:sym typeface="Wingdings"/>
            </a:endParaRPr>
          </a:p>
          <a:p>
            <a:pPr>
              <a:buFontTx/>
              <a:buNone/>
            </a:pPr>
            <a:r>
              <a:rPr lang="es-MX" sz="2000">
                <a:ln w="9525" cap="flat" cmpd="sng" algn="ctr">
                  <a:noFill/>
                  <a:prstDash val="solid"/>
                  <a:round/>
                  <a:headEnd type="none" w="med" len="med"/>
                  <a:tailEnd type="none" w="med" len="med"/>
                </a:ln>
                <a:solidFill>
                  <a:schemeClr val="bg1"/>
                </a:solidFill>
                <a:sym typeface="Wingdings"/>
              </a:rPr>
              <a:t>    (entrevista de Radio WBUR, 12 octubre de 1999, disponible en www.wbur.org)</a:t>
            </a:r>
          </a:p>
          <a:p>
            <a:endParaRPr lang="es-MX" sz="2400">
              <a:ln w="9525" cap="flat" cmpd="sng" algn="ctr">
                <a:noFill/>
                <a:prstDash val="solid"/>
                <a:round/>
                <a:headEnd type="none" w="med" len="med"/>
                <a:tailEnd type="none" w="med" len="med"/>
              </a:ln>
              <a:solidFill>
                <a:schemeClr val="bg1"/>
              </a:solidFill>
              <a:sym typeface="Wingdings"/>
            </a:endParaRPr>
          </a:p>
          <a:p>
            <a:pPr>
              <a:buFontTx/>
              <a:buNone/>
            </a:pPr>
            <a:endParaRPr lang="es-MX" sz="2400">
              <a:solidFill>
                <a:schemeClr val="bg1"/>
              </a:solidFill>
            </a:endParaRPr>
          </a:p>
        </p:txBody>
      </p:sp>
      <p:pic>
        <p:nvPicPr>
          <p:cNvPr id="48131" name="Picture 4">
            <a:extLst>
              <a:ext uri="{FF2B5EF4-FFF2-40B4-BE49-F238E27FC236}">
                <a16:creationId xmlns:a16="http://schemas.microsoft.com/office/drawing/2014/main" id="{D605D049-12AD-FEBC-736B-E0FE619C574B}"/>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5153025" y="1981200"/>
            <a:ext cx="279876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0302DB8C-0C94-8F0F-E381-526D5CED97B5}"/>
              </a:ext>
            </a:extLst>
          </p:cNvPr>
          <p:cNvSpPr/>
          <p:nvPr/>
        </p:nvSpPr>
        <p:spPr>
          <a:xfrm>
            <a:off x="900113" y="476250"/>
            <a:ext cx="7631112" cy="2665413"/>
          </a:xfrm>
          <a:prstGeom prst="rect">
            <a:avLst/>
          </a:prstGeom>
          <a:noFill/>
          <a:ln>
            <a:noFill/>
            <a:miter lim="800000"/>
          </a:ln>
        </p:spPr>
        <p:txBody>
          <a:bodyPr/>
          <a:lstStyle>
            <a:lvl1pPr marL="342900" indent="-342900">
              <a:spcBef>
                <a:spcPct val="20000"/>
              </a:spcBef>
              <a:buChar char="•"/>
              <a:defRPr sz="28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000">
                <a:solidFill>
                  <a:srgbClr val="000000"/>
                </a:solidFill>
                <a:latin typeface="Times New Roman" panose="02020603050405020304" pitchFamily="18" charset="0"/>
              </a:defRPr>
            </a:lvl3pPr>
            <a:lvl4pPr marL="1600200" indent="-228600">
              <a:spcBef>
                <a:spcPct val="20000"/>
              </a:spcBef>
              <a:buChar char="–"/>
              <a:defRPr>
                <a:solidFill>
                  <a:srgbClr val="000000"/>
                </a:solidFill>
                <a:latin typeface="Times New Roman" panose="02020603050405020304" pitchFamily="18" charset="0"/>
              </a:defRPr>
            </a:lvl4pPr>
            <a:lvl5pPr marL="2057400" indent="-228600">
              <a:spcBef>
                <a:spcPct val="20000"/>
              </a:spcBef>
              <a:buChar char="»"/>
              <a:defRPr>
                <a:solidFill>
                  <a:srgbClr val="000000"/>
                </a:solidFill>
                <a:latin typeface="Times New Roman" panose="02020603050405020304" pitchFamily="18" charset="0"/>
              </a:defRPr>
            </a:lvl5pPr>
            <a:lvl6pPr marL="2514600" indent="-228600" fontAlgn="base">
              <a:spcBef>
                <a:spcPct val="20000"/>
              </a:spcBef>
              <a:spcAft>
                <a:spcPct val="0"/>
              </a:spcAft>
              <a:buSzPct val="100000"/>
              <a:buChar char="»"/>
              <a:defRPr>
                <a:solidFill>
                  <a:srgbClr val="000000"/>
                </a:solidFill>
                <a:latin typeface="Times New Roman" panose="02020603050405020304" pitchFamily="18" charset="0"/>
              </a:defRPr>
            </a:lvl6pPr>
            <a:lvl7pPr marL="2971800" indent="-228600" fontAlgn="base">
              <a:spcBef>
                <a:spcPct val="20000"/>
              </a:spcBef>
              <a:spcAft>
                <a:spcPct val="0"/>
              </a:spcAft>
              <a:buSzPct val="100000"/>
              <a:buChar char="»"/>
              <a:defRPr>
                <a:solidFill>
                  <a:srgbClr val="000000"/>
                </a:solidFill>
                <a:latin typeface="Times New Roman" panose="02020603050405020304" pitchFamily="18" charset="0"/>
              </a:defRPr>
            </a:lvl7pPr>
            <a:lvl8pPr marL="3429000" indent="-228600" fontAlgn="base">
              <a:spcBef>
                <a:spcPct val="20000"/>
              </a:spcBef>
              <a:spcAft>
                <a:spcPct val="0"/>
              </a:spcAft>
              <a:buSzPct val="100000"/>
              <a:buChar char="»"/>
              <a:defRPr>
                <a:solidFill>
                  <a:srgbClr val="000000"/>
                </a:solidFill>
                <a:latin typeface="Times New Roman" panose="02020603050405020304" pitchFamily="18" charset="0"/>
              </a:defRPr>
            </a:lvl8pPr>
            <a:lvl9pPr marL="3886200" indent="-228600" fontAlgn="base">
              <a:spcBef>
                <a:spcPct val="20000"/>
              </a:spcBef>
              <a:spcAft>
                <a:spcPct val="0"/>
              </a:spcAft>
              <a:buSzPct val="100000"/>
              <a:buChar char="»"/>
              <a:defRPr>
                <a:solidFill>
                  <a:srgbClr val="000000"/>
                </a:solidFill>
                <a:latin typeface="Times New Roman" panose="02020603050405020304" pitchFamily="18" charset="0"/>
              </a:defRPr>
            </a:lvl9pPr>
          </a:lstStyle>
          <a:p>
            <a:pPr>
              <a:buFontTx/>
              <a:buNone/>
            </a:pPr>
            <a:r>
              <a:rPr lang="es-MX" altLang="en-US" sz="3200">
                <a:solidFill>
                  <a:srgbClr val="FFFFFF"/>
                </a:solidFill>
              </a:rPr>
              <a:t>   Irónicamente, J.K. Rowling nunca escribió pensando en el público infantil. Ella misma no sabía en qué categoría los editores publicarían sus libros </a:t>
            </a:r>
          </a:p>
          <a:p>
            <a:pPr>
              <a:buFontTx/>
              <a:buNone/>
            </a:pPr>
            <a:r>
              <a:rPr lang="es-MX" altLang="en-US" sz="3200">
                <a:solidFill>
                  <a:srgbClr val="FFFFFF"/>
                </a:solidFill>
              </a:rPr>
              <a:t>    </a:t>
            </a:r>
            <a:r>
              <a:rPr lang="es-MX" altLang="en-US" sz="2000">
                <a:solidFill>
                  <a:srgbClr val="FFFFFF"/>
                </a:solidFill>
              </a:rPr>
              <a:t>(véase </a:t>
            </a:r>
            <a:r>
              <a:rPr lang="es-MX" altLang="en-US" sz="2000" i="1">
                <a:solidFill>
                  <a:srgbClr val="FFFFFF"/>
                </a:solidFill>
              </a:rPr>
              <a:t>Harry Potter y la Biblia</a:t>
            </a:r>
            <a:r>
              <a:rPr lang="es-MX" altLang="en-US" sz="2000">
                <a:solidFill>
                  <a:srgbClr val="FFFFFF"/>
                </a:solidFill>
              </a:rPr>
              <a:t>, de Richard Abanes, ed. Vida)</a:t>
            </a:r>
            <a:r>
              <a:rPr lang="es-MX" altLang="en-US" sz="3200">
                <a:solidFill>
                  <a:srgbClr val="FFFFFF"/>
                </a:solidFill>
              </a:rPr>
              <a:t>.</a:t>
            </a:r>
            <a:endParaRPr lang="es-MX" altLang="en-US" sz="3200"/>
          </a:p>
        </p:txBody>
      </p:sp>
      <p:pic>
        <p:nvPicPr>
          <p:cNvPr id="49155" name="Picture 6">
            <a:extLst>
              <a:ext uri="{FF2B5EF4-FFF2-40B4-BE49-F238E27FC236}">
                <a16:creationId xmlns:a16="http://schemas.microsoft.com/office/drawing/2014/main" id="{71730D4D-D83C-E661-ED7E-11333849ACFB}"/>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339975" y="3213100"/>
            <a:ext cx="4662488" cy="334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otDefined 2">
            <a:extLst>
              <a:ext uri="{FF2B5EF4-FFF2-40B4-BE49-F238E27FC236}">
                <a16:creationId xmlns:a16="http://schemas.microsoft.com/office/drawing/2014/main" id="{E8232526-46D6-B719-3D7B-70BDDF26D5DF}"/>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sym typeface="Wingdings"/>
              </a:rPr>
              <a:t>Note la siguiente confesión:</a:t>
            </a:r>
            <a:endParaRPr lang="es-MX">
              <a:solidFill>
                <a:srgbClr val="FFFF00"/>
              </a:solidFill>
            </a:endParaRPr>
          </a:p>
        </p:txBody>
      </p:sp>
      <p:sp>
        <p:nvSpPr>
          <p:cNvPr id="97283" name="NotDefined 3">
            <a:extLst>
              <a:ext uri="{FF2B5EF4-FFF2-40B4-BE49-F238E27FC236}">
                <a16:creationId xmlns:a16="http://schemas.microsoft.com/office/drawing/2014/main" id="{7A442B7D-BCCA-A504-C3DA-5C3E162B55F0}"/>
              </a:ext>
            </a:extLst>
          </p:cNvPr>
          <p:cNvSpPr>
            <a:spLocks noGrp="1"/>
          </p:cNvSpPr>
          <p:nvPr>
            <p:ph type="body" idx="1"/>
          </p:nvPr>
        </p:nvSpPr>
        <p:spPr>
          <a:solidFill>
            <a:srgbClr val="008000"/>
          </a:solidFill>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90000"/>
              </a:lnSpc>
              <a:buFontTx/>
              <a:buNone/>
            </a:pPr>
            <a:r>
              <a:rPr lang="es-MX">
                <a:ln w="9525" cap="flat" cmpd="sng" algn="ctr">
                  <a:noFill/>
                  <a:prstDash val="solid"/>
                  <a:round/>
                  <a:headEnd type="none" w="med" len="med"/>
                  <a:tailEnd type="none" w="med" len="med"/>
                </a:ln>
                <a:solidFill>
                  <a:schemeClr val="bg1"/>
                </a:solidFill>
                <a:sym typeface="Wingdings"/>
              </a:rPr>
              <a:t>   Recibo cartas de niños dirigidas al profesor Dumbledore, y no se trata de bromas, suplicándole que los deje asistir a Hogwarts, y algunas dan mucha pena. Ellos quieren que sea realidad de tal manera que se han convencido que es cierto”</a:t>
            </a:r>
          </a:p>
          <a:p>
            <a:pPr>
              <a:lnSpc>
                <a:spcPct val="90000"/>
              </a:lnSpc>
              <a:buFontTx/>
              <a:buNone/>
            </a:pPr>
            <a:endParaRPr lang="es-MX">
              <a:ln w="9525" cap="flat" cmpd="sng" algn="ctr">
                <a:noFill/>
                <a:prstDash val="solid"/>
                <a:round/>
                <a:headEnd type="none" w="med" len="med"/>
                <a:tailEnd type="none" w="med" len="med"/>
              </a:ln>
              <a:solidFill>
                <a:schemeClr val="bg1"/>
              </a:solidFill>
              <a:sym typeface="Wingdings"/>
            </a:endParaRPr>
          </a:p>
          <a:p>
            <a:pPr>
              <a:lnSpc>
                <a:spcPct val="90000"/>
              </a:lnSpc>
              <a:buFontTx/>
              <a:buNone/>
            </a:pPr>
            <a:r>
              <a:rPr lang="es-MX" sz="2300">
                <a:ln w="9525" cap="flat" cmpd="sng" algn="ctr">
                  <a:noFill/>
                  <a:prstDash val="solid"/>
                  <a:round/>
                  <a:headEnd type="none" w="med" len="med"/>
                  <a:tailEnd type="none" w="med" len="med"/>
                </a:ln>
                <a:solidFill>
                  <a:srgbClr val="FFFF00"/>
                </a:solidFill>
                <a:latin typeface="Arial Unicode MS" pitchFamily="34" charset="-128"/>
              </a:rPr>
              <a:t>    (J.K. Rowling, entrevista con </a:t>
            </a:r>
            <a:r>
              <a:rPr lang="es-MX" sz="2300" i="1">
                <a:ln w="9525" cap="flat" cmpd="sng" algn="ctr">
                  <a:noFill/>
                  <a:prstDash val="solid"/>
                  <a:round/>
                  <a:headEnd type="none" w="med" len="med"/>
                  <a:tailEnd type="none" w="med" len="med"/>
                </a:ln>
                <a:solidFill>
                  <a:srgbClr val="FFFF00"/>
                </a:solidFill>
                <a:latin typeface="Arial Unicode MS" pitchFamily="34" charset="-128"/>
              </a:rPr>
              <a:t>Newsweek</a:t>
            </a:r>
            <a:r>
              <a:rPr lang="es-MX" sz="2300">
                <a:ln w="9525" cap="flat" cmpd="sng" algn="ctr">
                  <a:noFill/>
                  <a:prstDash val="solid"/>
                  <a:round/>
                  <a:headEnd type="none" w="med" len="med"/>
                  <a:tailEnd type="none" w="med" len="med"/>
                </a:ln>
                <a:solidFill>
                  <a:srgbClr val="FFFF00"/>
                </a:solidFill>
                <a:latin typeface="Arial Unicode MS" pitchFamily="34" charset="-128"/>
              </a:rPr>
              <a:t>,1 Julio 2000, pág.4, por Malcolm Jones).</a:t>
            </a:r>
            <a:endParaRPr lang="es-MX" sz="2300">
              <a:solidFill>
                <a:srgbClr val="FFFF00"/>
              </a:solidFill>
              <a:latin typeface="Arial Unicode MS" pitchFamily="34" charset="-128"/>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NotDefined 2">
            <a:extLst>
              <a:ext uri="{FF2B5EF4-FFF2-40B4-BE49-F238E27FC236}">
                <a16:creationId xmlns:a16="http://schemas.microsoft.com/office/drawing/2014/main" id="{D24A94F3-F76D-09D4-C84D-DDB93D5A9C7B}"/>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sym typeface="Wingdings"/>
              </a:rPr>
              <a:t>Los niños están ansiosos de integrarse a las escuelas de magia</a:t>
            </a:r>
            <a:endParaRPr lang="es-MX" sz="4000">
              <a:solidFill>
                <a:srgbClr val="FFFF00"/>
              </a:solidFill>
            </a:endParaRPr>
          </a:p>
        </p:txBody>
      </p:sp>
      <p:sp>
        <p:nvSpPr>
          <p:cNvPr id="98307" name="NotDefined 3">
            <a:extLst>
              <a:ext uri="{FF2B5EF4-FFF2-40B4-BE49-F238E27FC236}">
                <a16:creationId xmlns:a16="http://schemas.microsoft.com/office/drawing/2014/main" id="{131E3CAB-4A50-1B30-7F24-355C76540F60}"/>
              </a:ext>
            </a:extLst>
          </p:cNvPr>
          <p:cNvSpPr>
            <a:spLocks noGrp="1"/>
          </p:cNvSpPr>
          <p:nvPr>
            <p:ph type="body" idx="1"/>
          </p:nvPr>
        </p:nvSpPr>
        <p:spPr>
          <a:xfrm>
            <a:off x="323850" y="2122488"/>
            <a:ext cx="8458200" cy="4114800"/>
          </a:xfrm>
          <a:solidFill>
            <a:srgbClr val="008000"/>
          </a:solidFill>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buFontTx/>
              <a:buNone/>
            </a:pPr>
            <a:r>
              <a:rPr lang="es-MX" sz="2800">
                <a:ln w="9525" cap="flat" cmpd="sng" algn="ctr">
                  <a:noFill/>
                  <a:prstDash val="solid"/>
                  <a:round/>
                  <a:headEnd type="none" w="med" len="med"/>
                  <a:tailEnd type="none" w="med" len="med"/>
                </a:ln>
                <a:solidFill>
                  <a:schemeClr val="bg1"/>
                </a:solidFill>
                <a:sym typeface="Wingdings"/>
              </a:rPr>
              <a:t>   Según un artículo del 4 de agosto de 2000 que fue publicado en Londres, la Federación Pagana ha tenido que nombrar un nuevo oficial de la juventud para poder atender “la avalancha de preguntas que llegan debido a los libros de Harry Potter”</a:t>
            </a:r>
          </a:p>
          <a:p>
            <a:pPr>
              <a:buFontTx/>
              <a:buNone/>
            </a:pPr>
            <a:endParaRPr lang="es-MX" sz="2800">
              <a:ln w="9525" cap="flat" cmpd="sng" algn="ctr">
                <a:noFill/>
                <a:prstDash val="solid"/>
                <a:round/>
                <a:headEnd type="none" w="med" len="med"/>
                <a:tailEnd type="none" w="med" len="med"/>
              </a:ln>
              <a:solidFill>
                <a:schemeClr val="bg1"/>
              </a:solidFill>
              <a:sym typeface="Wingdings"/>
            </a:endParaRPr>
          </a:p>
          <a:p>
            <a:pPr>
              <a:buFontTx/>
              <a:buNone/>
            </a:pPr>
            <a:r>
              <a:rPr lang="es-MX" sz="2100">
                <a:ln w="9525" cap="flat" cmpd="sng" algn="ctr">
                  <a:noFill/>
                  <a:prstDash val="solid"/>
                  <a:round/>
                  <a:headEnd type="none" w="med" len="med"/>
                  <a:tailEnd type="none" w="med" len="med"/>
                </a:ln>
                <a:solidFill>
                  <a:srgbClr val="FFFF00"/>
                </a:solidFill>
                <a:latin typeface="Arial Unicode MS" pitchFamily="34" charset="-128"/>
              </a:rPr>
              <a:t>    (</a:t>
            </a:r>
            <a:r>
              <a:rPr lang="es-MX" sz="2100" i="1">
                <a:ln w="9525" cap="flat" cmpd="sng" algn="ctr">
                  <a:noFill/>
                  <a:prstDash val="solid"/>
                  <a:round/>
                  <a:headEnd type="none" w="med" len="med"/>
                  <a:tailEnd type="none" w="med" len="med"/>
                </a:ln>
                <a:solidFill>
                  <a:srgbClr val="FFFF00"/>
                </a:solidFill>
                <a:latin typeface="Arial Unicode MS" pitchFamily="34" charset="-128"/>
              </a:rPr>
              <a:t>This is London</a:t>
            </a:r>
            <a:r>
              <a:rPr lang="es-MX" sz="2100">
                <a:ln w="9525" cap="flat" cmpd="sng" algn="ctr">
                  <a:noFill/>
                  <a:prstDash val="solid"/>
                  <a:round/>
                  <a:headEnd type="none" w="med" len="med"/>
                  <a:tailEnd type="none" w="med" len="med"/>
                </a:ln>
                <a:solidFill>
                  <a:srgbClr val="FFFF00"/>
                </a:solidFill>
                <a:latin typeface="Arial Unicode MS" pitchFamily="34" charset="-128"/>
              </a:rPr>
              <a:t>, 4 agosto 2000, “Los aficionados de Potter se dedican a la hechicería”, disponible en www.thisislondon.co.uk).</a:t>
            </a:r>
            <a:endParaRPr lang="es-MX" sz="2100">
              <a:solidFill>
                <a:srgbClr val="FFFF00"/>
              </a:solidFill>
              <a:latin typeface="Arial Unicode MS" pitchFamily="34" charset="-128"/>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otDefined 2">
            <a:extLst>
              <a:ext uri="{FF2B5EF4-FFF2-40B4-BE49-F238E27FC236}">
                <a16:creationId xmlns:a16="http://schemas.microsoft.com/office/drawing/2014/main" id="{88FA39B1-7880-31B5-F442-2A320E477C77}"/>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El éxito de un “fenómeno” mundial</a:t>
            </a:r>
            <a:endParaRPr lang="es-MX" sz="4000">
              <a:solidFill>
                <a:srgbClr val="FFFF00"/>
              </a:solidFill>
              <a:effectLst>
                <a:outerShdw blurRad="38100" dist="38100" dir="2700000" algn="tl">
                  <a:srgbClr val="FFFFFF"/>
                </a:outerShdw>
              </a:effectLst>
              <a:latin typeface="Arial"/>
            </a:endParaRPr>
          </a:p>
        </p:txBody>
      </p:sp>
      <p:sp>
        <p:nvSpPr>
          <p:cNvPr id="55299" name="NotDefined 3">
            <a:extLst>
              <a:ext uri="{FF2B5EF4-FFF2-40B4-BE49-F238E27FC236}">
                <a16:creationId xmlns:a16="http://schemas.microsoft.com/office/drawing/2014/main" id="{605DD11B-8312-0824-B6F9-B5332E5B15BC}"/>
              </a:ext>
            </a:extLst>
          </p:cNvPr>
          <p:cNvSpPr>
            <a:spLocks noGrp="1"/>
          </p:cNvSpPr>
          <p:nvPr>
            <p:ph type="body" sz="half" idx="1"/>
          </p:nvPr>
        </p:nvSpPr>
        <p:spPr>
          <a:xfrm>
            <a:off x="685800" y="1981200"/>
            <a:ext cx="3810000" cy="4687888"/>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lnSpc>
                <a:spcPct val="90000"/>
              </a:lnSpc>
            </a:pP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Millones de niños en todo el mundo están adquiriendo materiales que les enseñen a ser “magos” o “brujos”</a:t>
            </a:r>
          </a:p>
          <a:p>
            <a:pPr>
              <a:lnSpc>
                <a:spcPct val="90000"/>
              </a:lnSpc>
              <a:buFontTx/>
              <a:buNone/>
            </a:pPr>
            <a:endPar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endParaRPr>
          </a:p>
          <a:p>
            <a:pPr>
              <a:lnSpc>
                <a:spcPct val="90000"/>
              </a:lnSpc>
            </a:pP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Se han abierto numerosas “escuelas de Magia”</a:t>
            </a:r>
          </a:p>
          <a:p>
            <a:pPr>
              <a:lnSpc>
                <a:spcPct val="90000"/>
              </a:lnSpc>
              <a:buFontTx/>
              <a:buNone/>
            </a:pPr>
            <a:endPar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endParaRPr>
          </a:p>
          <a:p>
            <a:pPr>
              <a:lnSpc>
                <a:spcPct val="90000"/>
              </a:lnSpc>
            </a:pPr>
            <a:r>
              <a:rPr lang="es-MX" sz="24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Se ha hecho material de lectura obligatoria para escuelas públicas</a:t>
            </a:r>
            <a:endParaRPr lang="es-MX" sz="2400">
              <a:solidFill>
                <a:schemeClr val="bg1"/>
              </a:solidFill>
              <a:effectLst>
                <a:outerShdw blurRad="38100" dist="38100" dir="2700000" algn="tl">
                  <a:srgbClr val="000000"/>
                </a:outerShdw>
              </a:effectLst>
            </a:endParaRPr>
          </a:p>
        </p:txBody>
      </p:sp>
      <p:sp>
        <p:nvSpPr>
          <p:cNvPr id="55300" name="Rectangle 4">
            <a:extLst>
              <a:ext uri="{FF2B5EF4-FFF2-40B4-BE49-F238E27FC236}">
                <a16:creationId xmlns:a16="http://schemas.microsoft.com/office/drawing/2014/main" id="{DD3C0E0F-7A82-93B4-4305-72377362D30C}"/>
              </a:ext>
            </a:extLst>
          </p:cNvPr>
          <p:cNvSpPr/>
          <p:nvPr/>
        </p:nvSpPr>
        <p:spPr>
          <a:xfrm>
            <a:off x="4859338" y="5013325"/>
            <a:ext cx="3744912" cy="287338"/>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90000"/>
              </a:lnSpc>
              <a:buFontTx/>
              <a:buNone/>
            </a:pPr>
            <a:r>
              <a:rPr lang="es-MX" sz="14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La Saga comprende en total 7 volúmenes</a:t>
            </a:r>
            <a:endParaRPr lang="es-MX" sz="1400" b="1">
              <a:solidFill>
                <a:srgbClr val="FFFF00"/>
              </a:solidFill>
              <a:effectLst>
                <a:outerShdw blurRad="38100" dist="38100" dir="2700000" algn="tl">
                  <a:srgbClr val="000000"/>
                </a:outerShdw>
              </a:effectLst>
              <a:latin typeface="Arial"/>
            </a:endParaRPr>
          </a:p>
        </p:txBody>
      </p:sp>
      <p:pic>
        <p:nvPicPr>
          <p:cNvPr id="6149" name="Picture 7">
            <a:extLst>
              <a:ext uri="{FF2B5EF4-FFF2-40B4-BE49-F238E27FC236}">
                <a16:creationId xmlns:a16="http://schemas.microsoft.com/office/drawing/2014/main" id="{6BBB9F02-A32C-8F83-BA7E-7D0B8787F9BF}"/>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4859338" y="2205038"/>
            <a:ext cx="3681412" cy="276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Defined 2">
            <a:extLst>
              <a:ext uri="{FF2B5EF4-FFF2-40B4-BE49-F238E27FC236}">
                <a16:creationId xmlns:a16="http://schemas.microsoft.com/office/drawing/2014/main" id="{D8AAA2DA-8C68-1E28-4471-99E590FE1B49}"/>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¿Qué mensaje da la Biblia a los colaboradores del mal?</a:t>
            </a:r>
            <a:endParaRPr lang="es-MX" sz="4000">
              <a:solidFill>
                <a:schemeClr val="bg1"/>
              </a:solidFill>
              <a:effectLst>
                <a:outerShdw blurRad="38100" dist="38100" dir="2700000" algn="tl">
                  <a:srgbClr val="000000"/>
                </a:outerShdw>
              </a:effectLst>
            </a:endParaRPr>
          </a:p>
        </p:txBody>
      </p:sp>
      <p:sp>
        <p:nvSpPr>
          <p:cNvPr id="65539" name="Rectangle 3">
            <a:extLst>
              <a:ext uri="{FF2B5EF4-FFF2-40B4-BE49-F238E27FC236}">
                <a16:creationId xmlns:a16="http://schemas.microsoft.com/office/drawing/2014/main" id="{A2F0593A-150D-2DF1-9632-55467FB3DA33}"/>
              </a:ext>
            </a:extLst>
          </p:cNvPr>
          <p:cNvSpPr/>
          <p:nvPr/>
        </p:nvSpPr>
        <p:spPr>
          <a:xfrm>
            <a:off x="971550" y="2781300"/>
            <a:ext cx="7777163" cy="3240088"/>
          </a:xfrm>
          <a:prstGeom prst="rect">
            <a:avLst/>
          </a:prstGeom>
          <a:solidFill>
            <a:srgbClr val="000080"/>
          </a:solidFill>
          <a:ln>
            <a:noFill/>
            <a:miter lim="800000"/>
          </a:ln>
        </p:spPr>
        <p:txBody>
          <a:bodyPr/>
          <a:lstStyle>
            <a:lvl1pPr marL="342900" indent="-342900">
              <a:spcBef>
                <a:spcPct val="20000"/>
              </a:spcBef>
              <a:buChar char="•"/>
              <a:defRPr sz="3200">
                <a:solidFill>
                  <a:srgbClr val="000000"/>
                </a:solidFill>
                <a:latin typeface="Times New Roman" panose="02020603050405020304" pitchFamily="18" charset="0"/>
              </a:defRPr>
            </a:lvl1pPr>
            <a:lvl2pPr marL="742950" indent="-285750">
              <a:spcBef>
                <a:spcPct val="20000"/>
              </a:spcBef>
              <a:buChar char="–"/>
              <a:defRPr sz="28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000">
                <a:solidFill>
                  <a:srgbClr val="000000"/>
                </a:solidFill>
                <a:latin typeface="Times New Roman" panose="02020603050405020304" pitchFamily="18" charset="0"/>
              </a:defRPr>
            </a:lvl4pPr>
            <a:lvl5pPr marL="2057400" indent="-228600">
              <a:spcBef>
                <a:spcPct val="20000"/>
              </a:spcBef>
              <a:buChar char="»"/>
              <a:defRPr sz="2000">
                <a:solidFill>
                  <a:srgbClr val="000000"/>
                </a:solidFill>
                <a:latin typeface="Times New Roman" panose="02020603050405020304" pitchFamily="18" charset="0"/>
              </a:defRPr>
            </a:lvl5pPr>
            <a:lvl6pPr marL="2514600" indent="-228600" fontAlgn="base">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fontAlgn="base">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fontAlgn="base">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fontAlgn="base">
              <a:spcBef>
                <a:spcPct val="20000"/>
              </a:spcBef>
              <a:spcAft>
                <a:spcPct val="0"/>
              </a:spcAft>
              <a:buSzPct val="100000"/>
              <a:buChar char="»"/>
              <a:defRPr sz="2000">
                <a:solidFill>
                  <a:srgbClr val="000000"/>
                </a:solidFill>
                <a:latin typeface="Times New Roman" panose="02020603050405020304" pitchFamily="18" charset="0"/>
              </a:defRPr>
            </a:lvl9pPr>
          </a:lstStyle>
          <a:p>
            <a:pPr algn="just">
              <a:buFontTx/>
              <a:buNone/>
            </a:pPr>
            <a:r>
              <a:rPr lang="es-MX" altLang="en-US">
                <a:solidFill>
                  <a:srgbClr val="FFFF00"/>
                </a:solidFill>
                <a:effectLst>
                  <a:outerShdw blurRad="38100" dist="38100" dir="2700000" algn="tl">
                    <a:srgbClr val="000000"/>
                  </a:outerShdw>
                </a:effectLst>
              </a:rPr>
              <a:t>	</a:t>
            </a:r>
            <a:r>
              <a:rPr lang="es-MX" altLang="en-US" i="1">
                <a:solidFill>
                  <a:srgbClr val="FFFF00"/>
                </a:solidFill>
                <a:effectLst>
                  <a:outerShdw blurRad="38100" dist="38100" dir="2700000" algn="tl">
                    <a:srgbClr val="000000"/>
                  </a:outerShdw>
                </a:effectLst>
              </a:rPr>
              <a:t>“…Y cualquiera que haga tropezar a alguno de estos pequeños que cree en mi, mejor le fuera que se colgase al cuello una piedra de molino de asno, y que se le hundiese en lo profundo del mar"</a:t>
            </a:r>
            <a:r>
              <a:rPr lang="es-MX" altLang="en-US">
                <a:solidFill>
                  <a:srgbClr val="FFFFFF"/>
                </a:solidFill>
                <a:effectLst>
                  <a:outerShdw blurRad="38100" dist="38100" dir="2700000" algn="tl">
                    <a:srgbClr val="000000"/>
                  </a:outerShdw>
                </a:effectLst>
              </a:rPr>
              <a:t> (Mateo 18:5,6).</a:t>
            </a:r>
            <a:endParaRPr lang="es-MX" altLang="en-US">
              <a:effectLst>
                <a:outerShdw blurRad="38100" dist="38100" dir="2700000" algn="tl">
                  <a:srgbClr val="FFFFFF"/>
                </a:outerShdw>
              </a:effectLst>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a:extLst>
              <a:ext uri="{FF2B5EF4-FFF2-40B4-BE49-F238E27FC236}">
                <a16:creationId xmlns:a16="http://schemas.microsoft.com/office/drawing/2014/main" id="{0A47A7E5-92B2-5225-00B0-3A7AA673CF2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53251" name="NotDefined 3">
            <a:extLst>
              <a:ext uri="{FF2B5EF4-FFF2-40B4-BE49-F238E27FC236}">
                <a16:creationId xmlns:a16="http://schemas.microsoft.com/office/drawing/2014/main" id="{4C3E1A71-4D7F-75BE-970D-0A90D3C12D68}"/>
              </a:ext>
            </a:extLst>
          </p:cNvPr>
          <p:cNvSpPr>
            <a:spLocks noGrp="1" noChangeArrowheads="1"/>
          </p:cNvSpPr>
          <p:nvPr>
            <p:ph type="body" idx="1"/>
          </p:nvPr>
        </p:nvSpPr>
        <p:spPr bwMode="auto">
          <a:xfrm>
            <a:off x="685800" y="1981200"/>
            <a:ext cx="7772400" cy="1231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a:buSzPct val="100000"/>
            </a:pPr>
            <a:r>
              <a:rPr lang="es-MX">
                <a:solidFill>
                  <a:srgbClr val="FFFFFF"/>
                </a:solidFill>
                <a:latin typeface="Times New Roman" panose="02020603050405020304" pitchFamily="18" charset="0"/>
              </a:rPr>
              <a:t>Dios nos pide abstenernos de toda especie de maldad</a:t>
            </a:r>
            <a:endParaRPr lang="es-MX">
              <a:solidFill>
                <a:srgbClr val="000000"/>
              </a:solidFill>
              <a:latin typeface="Times New Roman" panose="02020603050405020304" pitchFamily="18" charset="0"/>
            </a:endParaRPr>
          </a:p>
        </p:txBody>
      </p:sp>
      <p:sp>
        <p:nvSpPr>
          <p:cNvPr id="60420" name="Rectangle 4">
            <a:extLst>
              <a:ext uri="{FF2B5EF4-FFF2-40B4-BE49-F238E27FC236}">
                <a16:creationId xmlns:a16="http://schemas.microsoft.com/office/drawing/2014/main" id="{760120F6-6B57-E1F1-0641-F05FB31B92FA}"/>
              </a:ext>
            </a:extLst>
          </p:cNvPr>
          <p:cNvSpPr>
            <a:spLocks noGrp="1"/>
          </p:cNvSpPr>
          <p:nvPr>
            <p:ph type="title"/>
          </p:nvPr>
        </p:nvSpPr>
        <p:spPr>
          <a:solidFill>
            <a:srgbClr val="FFFF99">
              <a:alpha val="45000"/>
            </a:srgbClr>
          </a:solidFill>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ORDEN DE DIOS</a:t>
            </a:r>
            <a:endParaRPr lang="es-MX">
              <a:solidFill>
                <a:srgbClr val="FFFF00"/>
              </a:solidFill>
              <a:effectLst>
                <a:outerShdw blurRad="38100" dist="38100" dir="2700000" algn="tl">
                  <a:srgbClr val="FFFFFF"/>
                </a:outerShdw>
              </a:effectLst>
            </a:endParaRPr>
          </a:p>
        </p:txBody>
      </p:sp>
      <p:sp>
        <p:nvSpPr>
          <p:cNvPr id="60422" name="Rectangle 6">
            <a:extLst>
              <a:ext uri="{FF2B5EF4-FFF2-40B4-BE49-F238E27FC236}">
                <a16:creationId xmlns:a16="http://schemas.microsoft.com/office/drawing/2014/main" id="{97DB4333-AA27-C26D-C2A5-C9735E3882C4}"/>
              </a:ext>
            </a:extLst>
          </p:cNvPr>
          <p:cNvSpPr/>
          <p:nvPr/>
        </p:nvSpPr>
        <p:spPr>
          <a:xfrm>
            <a:off x="684213" y="3933825"/>
            <a:ext cx="7777162" cy="1800225"/>
          </a:xfrm>
          <a:prstGeom prst="rect">
            <a:avLst/>
          </a:prstGeom>
          <a:solidFill>
            <a:srgbClr val="000080">
              <a:alpha val="28999"/>
            </a:srgbClr>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just">
              <a:buFontTx/>
              <a:buNone/>
            </a:pPr>
            <a:r>
              <a:rPr lang="es-MX">
                <a:ln w="9525" cap="flat" cmpd="sng" algn="ctr">
                  <a:noFill/>
                  <a:prstDash val="solid"/>
                  <a:round/>
                  <a:headEnd type="none" w="med" len="med"/>
                  <a:tailEnd type="none" w="med" len="med"/>
                </a:ln>
                <a:solidFill>
                  <a:srgbClr val="FFFF00"/>
                </a:solidFill>
                <a:effectLst>
                  <a:outerShdw blurRad="38100" dist="38100" dir="2700000" algn="tl">
                    <a:srgbClr val="000000"/>
                  </a:outerShdw>
                </a:effectLst>
                <a:cs typeface="Arial"/>
                <a:sym typeface="Wingdings"/>
              </a:rPr>
              <a:t>	</a:t>
            </a:r>
            <a:r>
              <a:rPr lang="es-MX" i="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cs typeface="Arial"/>
                <a:sym typeface="Wingdings"/>
              </a:rPr>
              <a:t>“Examinadlo todo, retened lo bueno. Absteneos de toda especie de mal"</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 </a:t>
            </a:r>
          </a:p>
          <a:p>
            <a:pPr algn="just">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   (1 Tesalonicenses 5:21,22).</a:t>
            </a:r>
            <a:endParaRPr lang="es-MX">
              <a:solidFill>
                <a:schemeClr val="bg1"/>
              </a:solidFill>
              <a:effectLst>
                <a:outerShdw blurRad="38100" dist="38100" dir="2700000" algn="tl">
                  <a:srgbClr val="000000"/>
                </a:outerShdw>
              </a:effectLst>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a:extLst>
              <a:ext uri="{FF2B5EF4-FFF2-40B4-BE49-F238E27FC236}">
                <a16:creationId xmlns:a16="http://schemas.microsoft.com/office/drawing/2014/main" id="{752C603F-C597-46CA-B4AB-B0D3737CCF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99330" name="NotDefined 2">
            <a:extLst>
              <a:ext uri="{FF2B5EF4-FFF2-40B4-BE49-F238E27FC236}">
                <a16:creationId xmlns:a16="http://schemas.microsoft.com/office/drawing/2014/main" id="{3C15F6D2-1CBE-F3E2-C824-04A073A76EB2}"/>
              </a:ext>
            </a:extLst>
          </p:cNvPr>
          <p:cNvSpPr>
            <a:spLocks noGrp="1"/>
          </p:cNvSpPr>
          <p:nvPr>
            <p:ph type="body" idx="1"/>
          </p:nvPr>
        </p:nvSpPr>
        <p:spPr>
          <a:xfrm>
            <a:off x="685800" y="1981200"/>
            <a:ext cx="7772400" cy="11604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sym typeface="Wingdings"/>
              </a:rPr>
              <a:t>Y específicamente condena toda forma de ocultismo (Deut.18:9-14; Apoc.22:15):</a:t>
            </a:r>
            <a:endParaRPr lang="es-MX">
              <a:solidFill>
                <a:schemeClr val="bg1"/>
              </a:solidFill>
            </a:endParaRPr>
          </a:p>
        </p:txBody>
      </p:sp>
      <p:sp>
        <p:nvSpPr>
          <p:cNvPr id="99331" name="Rectangle 3">
            <a:extLst>
              <a:ext uri="{FF2B5EF4-FFF2-40B4-BE49-F238E27FC236}">
                <a16:creationId xmlns:a16="http://schemas.microsoft.com/office/drawing/2014/main" id="{1C3879FB-625F-E7DF-D9D3-318AE8561CF9}"/>
              </a:ext>
            </a:extLst>
          </p:cNvPr>
          <p:cNvSpPr>
            <a:spLocks noGrp="1"/>
          </p:cNvSpPr>
          <p:nvPr>
            <p:ph type="title"/>
          </p:nvPr>
        </p:nvSpPr>
        <p:spPr>
          <a:solidFill>
            <a:srgbClr val="FFFF99">
              <a:alpha val="45000"/>
            </a:srgbClr>
          </a:solidFill>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ORDEN DE DIOS</a:t>
            </a:r>
            <a:endParaRPr lang="es-MX">
              <a:solidFill>
                <a:srgbClr val="FFFF00"/>
              </a:solidFill>
              <a:effectLst>
                <a:outerShdw blurRad="38100" dist="38100" dir="2700000" algn="tl">
                  <a:srgbClr val="FFFFFF"/>
                </a:outerShdw>
              </a:effectLst>
            </a:endParaRPr>
          </a:p>
        </p:txBody>
      </p:sp>
      <p:sp>
        <p:nvSpPr>
          <p:cNvPr id="99332" name="Rectangle 4">
            <a:extLst>
              <a:ext uri="{FF2B5EF4-FFF2-40B4-BE49-F238E27FC236}">
                <a16:creationId xmlns:a16="http://schemas.microsoft.com/office/drawing/2014/main" id="{573C6F97-C194-E7F1-12C5-FB922012CC27}"/>
              </a:ext>
            </a:extLst>
          </p:cNvPr>
          <p:cNvSpPr/>
          <p:nvPr/>
        </p:nvSpPr>
        <p:spPr>
          <a:xfrm>
            <a:off x="755650" y="3213100"/>
            <a:ext cx="7777163" cy="3240088"/>
          </a:xfrm>
          <a:prstGeom prst="rect">
            <a:avLst/>
          </a:prstGeom>
          <a:solidFill>
            <a:srgbClr val="000080">
              <a:alpha val="31000"/>
            </a:srgbClr>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gn="just">
              <a:buFontTx/>
              <a:buNone/>
            </a:pPr>
            <a:r>
              <a:rPr lang="es-MX" sz="300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cs typeface="Arial"/>
                <a:sym typeface="Wingdings"/>
              </a:rPr>
              <a:t>	</a:t>
            </a:r>
            <a:r>
              <a:rPr lang="es-MX" sz="3000" i="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cs typeface="Arial"/>
                <a:sym typeface="Wingdings"/>
              </a:rPr>
              <a:t>“No sea hallado en ti quien haga pasar a su hijo o a su hija por el fuego, ni quien practique adivinación, ni agorero, ni sortílego, ni hechicero, ni encantador, ni adivino, ni mago, ni quien consulte a los muertos. Porque es abominación para con Jehová cualquiera que hace estas cosas"</a:t>
            </a:r>
            <a:r>
              <a:rPr lang="es-MX" sz="3000">
                <a:ln w="9525" cap="flat" cmpd="sng" algn="ctr">
                  <a:noFill/>
                  <a:prstDash val="solid"/>
                  <a:round/>
                  <a:headEnd type="none" w="med" len="med"/>
                  <a:tailEnd type="none" w="med" len="med"/>
                </a:ln>
                <a:solidFill>
                  <a:schemeClr val="bg1"/>
                </a:solidFill>
                <a:effectLst>
                  <a:outerShdw blurRad="38100" dist="38100" dir="2700000" algn="tl">
                    <a:srgbClr val="000000"/>
                  </a:outerShdw>
                </a:effectLst>
                <a:cs typeface="Arial"/>
                <a:sym typeface="Wingdings"/>
              </a:rPr>
              <a:t> (Deut.18:10-12).</a:t>
            </a:r>
            <a:endParaRPr lang="es-MX" sz="3000">
              <a:solidFill>
                <a:schemeClr val="bg1"/>
              </a:solidFill>
              <a:effectLst>
                <a:outerShdw blurRad="38100" dist="38100" dir="2700000" algn="tl">
                  <a:srgbClr val="000000"/>
                </a:outerShdw>
              </a:effectLst>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DAE93804-9EC6-36AC-4AD8-1A70A6174D25}"/>
              </a:ext>
            </a:extLst>
          </p:cNvPr>
          <p:cNvSpPr>
            <a:spLocks noGrp="1"/>
          </p:cNvSpPr>
          <p:nvPr>
            <p:ph type="title"/>
          </p:nvPr>
        </p:nvSpPr>
        <p:spPr>
          <a:solidFill>
            <a:srgbClr val="FFFF99">
              <a:alpha val="45000"/>
            </a:srgbClr>
          </a:solidFill>
        </p:spPr>
        <p:txBody>
          <a:bodyPr rot="0" wrap="square" lIns="91440" tIns="45720" rIns="91440" bIns="45720">
            <a:noAutofit/>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a:ln w="9525" cap="flat" cmpd="sng" algn="ctr">
                  <a:noFill/>
                  <a:prstDash val="solid"/>
                  <a:round/>
                  <a:headEnd type="none" w="med" len="med"/>
                  <a:tailEnd type="none" w="med" len="med"/>
                </a:ln>
                <a:solidFill>
                  <a:srgbClr val="FFFF00"/>
                </a:solidFill>
                <a:effectLst>
                  <a:outerShdw blurRad="38100" dist="38100" dir="2700000" algn="tl">
                    <a:srgbClr val="FFFFFF"/>
                  </a:outerShdw>
                </a:effectLst>
                <a:sym typeface="Wingdings"/>
              </a:rPr>
              <a:t>LA ORDEN DE DIOS</a:t>
            </a:r>
            <a:endParaRPr lang="es-MX">
              <a:solidFill>
                <a:srgbClr val="FFFF00"/>
              </a:solidFill>
              <a:effectLst>
                <a:outerShdw blurRad="38100" dist="38100" dir="2700000" algn="tl">
                  <a:srgbClr val="FFFFFF"/>
                </a:outerShdw>
              </a:effectLst>
            </a:endParaRPr>
          </a:p>
        </p:txBody>
      </p:sp>
      <p:sp>
        <p:nvSpPr>
          <p:cNvPr id="100358" name="Rectangle 6">
            <a:extLst>
              <a:ext uri="{FF2B5EF4-FFF2-40B4-BE49-F238E27FC236}">
                <a16:creationId xmlns:a16="http://schemas.microsoft.com/office/drawing/2014/main" id="{1FDB50F1-88E9-EB8F-B950-FA78D254D10B}"/>
              </a:ext>
            </a:extLst>
          </p:cNvPr>
          <p:cNvSpPr>
            <a:spLocks noGrp="1"/>
          </p:cNvSpPr>
          <p:nvPr>
            <p:ph type="body" idx="1"/>
          </p:nvPr>
        </p:nvSpPr>
        <p:spPr>
          <a:xfrm>
            <a:off x="685800" y="2636838"/>
            <a:ext cx="7772400" cy="2736850"/>
          </a:xfrm>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buFontTx/>
              <a:buNone/>
            </a:pP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sym typeface="Wingdings"/>
              </a:rPr>
              <a:t>   La orden de Dios es sumamente clara. ¿Por qué hemos de exponernos o de exponer a nuestros jóvenes a un peligro tan grande?</a:t>
            </a:r>
          </a:p>
          <a:p>
            <a:pPr>
              <a:buFontTx/>
              <a:buNone/>
            </a:pPr>
            <a:endParaRPr lang="es-MX">
              <a:solidFill>
                <a:schemeClr val="bg1"/>
              </a:solidFill>
              <a:effectLst>
                <a:outerShdw blurRad="38100" dist="38100" dir="2700000" algn="tl">
                  <a:srgbClr val="000000"/>
                </a:outerShdw>
              </a:effectLst>
            </a:endParaRPr>
          </a:p>
        </p:txBody>
      </p:sp>
      <p:sp>
        <p:nvSpPr>
          <p:cNvPr id="100359" name="Rectangle 7">
            <a:extLst>
              <a:ext uri="{FF2B5EF4-FFF2-40B4-BE49-F238E27FC236}">
                <a16:creationId xmlns:a16="http://schemas.microsoft.com/office/drawing/2014/main" id="{9CE024F1-42A7-3A3B-5728-CE5AFA60D666}"/>
              </a:ext>
            </a:extLst>
          </p:cNvPr>
          <p:cNvSpPr>
            <a:spLocks noChangeArrowheads="1"/>
          </p:cNvSpPr>
          <p:nvPr/>
        </p:nvSpPr>
        <p:spPr bwMode="auto">
          <a:xfrm>
            <a:off x="1116013" y="4941888"/>
            <a:ext cx="6985000" cy="1223962"/>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32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5pPr>
          </a:lstStyle>
          <a:p>
            <a:pPr>
              <a:lnSpc>
                <a:spcPct val="90000"/>
              </a:lnSpc>
            </a:pPr>
            <a:r>
              <a:rPr lang="es-MX" sz="1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Tema preparado por: Por Daniel Vera M.</a:t>
            </a:r>
          </a:p>
          <a:p>
            <a:pPr>
              <a:lnSpc>
                <a:spcPct val="90000"/>
              </a:lnSpc>
            </a:pPr>
            <a:r>
              <a:rPr lang="es-MX" sz="1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E-mail de contacto: </a:t>
            </a:r>
            <a:r>
              <a:rPr lang="es-MX" sz="1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hlinkClick r:id="rId2"/>
              </a:rPr>
              <a:t>leydeamor@latinmail.com</a:t>
            </a:r>
            <a:endParaRPr lang="es-MX" sz="1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endParaRPr>
          </a:p>
          <a:p>
            <a:pPr>
              <a:lnSpc>
                <a:spcPct val="90000"/>
              </a:lnSpc>
            </a:pPr>
            <a:endParaRPr lang="es-MX" sz="1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endParaRPr>
          </a:p>
          <a:p>
            <a:pPr>
              <a:lnSpc>
                <a:spcPct val="90000"/>
              </a:lnSpc>
            </a:pPr>
            <a:r>
              <a:rPr lang="es-MX" sz="2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Web</a:t>
            </a:r>
            <a:r>
              <a:rPr lang="es-MX" sz="24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 </a:t>
            </a:r>
            <a:r>
              <a:rPr lang="es-MX" sz="2400" b="1" u="sng">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recursos-biblicos</a:t>
            </a:r>
            <a:r>
              <a:rPr lang="es-MX" sz="2400" b="1" dirty="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a:rPr>
              <a:t>.com</a:t>
            </a:r>
            <a:endParaRPr lang="es-MX" sz="2400" b="1" dirty="0">
              <a:solidFill>
                <a:srgbClr val="FFFF00"/>
              </a:solidFill>
              <a:effectLst>
                <a:outerShdw blurRad="38100" dist="38100" dir="2700000" algn="tl">
                  <a:srgbClr val="000000"/>
                </a:outerShdw>
              </a:effectLst>
              <a:latin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otDefined 2">
            <a:extLst>
              <a:ext uri="{FF2B5EF4-FFF2-40B4-BE49-F238E27FC236}">
                <a16:creationId xmlns:a16="http://schemas.microsoft.com/office/drawing/2014/main" id="{855195A1-865F-AEE3-F3B9-CE81DECE103E}"/>
              </a:ext>
            </a:extLst>
          </p:cNvPr>
          <p:cNvSpPr>
            <a:spLocks noGrp="1"/>
          </p:cNvSpPr>
          <p:nvPr>
            <p:ph type="title"/>
          </p:nvPr>
        </p:nvSpPr>
        <p:spPr>
          <a:ln cap="flat" algn="ctr">
            <a:headEnd type="none" w="med" len="med"/>
            <a:tailEnd type="none" w="med" len="med"/>
          </a:ln>
        </p:spPr>
        <p:txBody>
          <a:bodyPr vert="horz" wrap="square" lIns="91440" tIns="45720" rIns="91440" bIns="45720" numCol="1" compatLnSpc="1">
            <a:prstTxWarp prst="textNoShape">
              <a:avLst/>
            </a:prstTxWarp>
          </a:bodyPr>
          <a:lstStyle/>
          <a:p>
            <a:pPr>
              <a:buSzPct val="100000"/>
            </a:pPr>
            <a:r>
              <a:rPr lang="es-MX">
                <a:solidFill>
                  <a:srgbClr val="FFFF00"/>
                </a:solidFill>
                <a:effectLst>
                  <a:outerShdw blurRad="38100" dist="38100" dir="2700000" algn="tl">
                    <a:srgbClr val="000000"/>
                  </a:outerShdw>
                </a:effectLst>
                <a:latin typeface="Arial" panose="020B0604020202020204" pitchFamily="34" charset="0"/>
              </a:rPr>
              <a:t>Pero hay un “problema”…</a:t>
            </a:r>
          </a:p>
        </p:txBody>
      </p:sp>
      <p:sp>
        <p:nvSpPr>
          <p:cNvPr id="21507" name="NotDefined 3">
            <a:extLst>
              <a:ext uri="{FF2B5EF4-FFF2-40B4-BE49-F238E27FC236}">
                <a16:creationId xmlns:a16="http://schemas.microsoft.com/office/drawing/2014/main" id="{BE5A637B-6E8D-D899-B8B6-A13007E9D46F}"/>
              </a:ext>
            </a:extLst>
          </p:cNvPr>
          <p:cNvSpPr>
            <a:spLocks noGrp="1"/>
          </p:cNvSpPr>
          <p:nvPr>
            <p:ph type="body" sz="half" idx="1"/>
          </p:nvPr>
        </p:nvSpPr>
        <p:spPr>
          <a:xfrm>
            <a:off x="685800" y="1981200"/>
            <a:ext cx="7486650" cy="4114800"/>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Potter es esencialmente OCULTISTA</a:t>
            </a:r>
          </a:p>
          <a:p>
            <a:pPr>
              <a:buFontTx/>
              <a:buNone/>
            </a:pPr>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r>
              <a:rPr lang="es-MX"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a:rPr>
              <a:t>“OCULTISMO”:</a:t>
            </a:r>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 Ciencias oscuras de la magia y de la brujería, que veladamente invocan la presencia y el poder de Satanás.</a:t>
            </a:r>
          </a:p>
          <a:p>
            <a:pPr>
              <a:buFontTx/>
              <a:buNone/>
            </a:pPr>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Veamos algunos ejemplos:</a:t>
            </a:r>
            <a:endParaRPr lang="es-MX">
              <a:solidFill>
                <a:schemeClr val="bg1"/>
              </a:solidFill>
              <a:effectLst>
                <a:outerShdw blurRad="38100" dist="38100" dir="2700000" algn="tl">
                  <a:srgbClr val="000000"/>
                </a:outerShdw>
              </a:effectLst>
              <a:latin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otDefined 2">
            <a:extLst>
              <a:ext uri="{FF2B5EF4-FFF2-40B4-BE49-F238E27FC236}">
                <a16:creationId xmlns:a16="http://schemas.microsoft.com/office/drawing/2014/main" id="{62D8103A-7D4C-8566-35B7-84BCAE2DC0A1}"/>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Muestras de “Ocultismo” en Harry Potter:</a:t>
            </a:r>
            <a:endParaRPr lang="es-MX" sz="4000">
              <a:solidFill>
                <a:srgbClr val="FFFF00"/>
              </a:solidFill>
              <a:effectLst>
                <a:outerShdw blurRad="38100" dist="38100" dir="2700000" algn="tl">
                  <a:srgbClr val="FFFFFF"/>
                </a:outerShdw>
              </a:effectLst>
              <a:latin typeface="Arial"/>
            </a:endParaRPr>
          </a:p>
        </p:txBody>
      </p:sp>
      <p:sp>
        <p:nvSpPr>
          <p:cNvPr id="57347" name="NotDefined 3">
            <a:extLst>
              <a:ext uri="{FF2B5EF4-FFF2-40B4-BE49-F238E27FC236}">
                <a16:creationId xmlns:a16="http://schemas.microsoft.com/office/drawing/2014/main" id="{4355E207-0132-ABD2-1F07-B2704B464028}"/>
              </a:ext>
            </a:extLst>
          </p:cNvPr>
          <p:cNvSpPr>
            <a:spLocks noGrp="1"/>
          </p:cNvSpPr>
          <p:nvPr>
            <p:ph type="body" sz="half" idx="1"/>
          </p:nvPr>
        </p:nvSpPr>
        <p:spPr>
          <a:xfrm>
            <a:off x="685800" y="1981200"/>
            <a:ext cx="7486650" cy="11604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Potter utiliza todas las artes mágicas</a:t>
            </a:r>
          </a:p>
          <a:p>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endParaRPr lang="es-MX">
              <a:solidFill>
                <a:schemeClr val="bg1"/>
              </a:solidFill>
              <a:effectLst>
                <a:outerShdw blurRad="38100" dist="38100" dir="2700000" algn="tl">
                  <a:srgbClr val="000000"/>
                </a:outerShdw>
              </a:effectLst>
              <a:latin typeface="Arial"/>
            </a:endParaRPr>
          </a:p>
        </p:txBody>
      </p:sp>
      <p:sp>
        <p:nvSpPr>
          <p:cNvPr id="57348" name="Rectangle 4">
            <a:extLst>
              <a:ext uri="{FF2B5EF4-FFF2-40B4-BE49-F238E27FC236}">
                <a16:creationId xmlns:a16="http://schemas.microsoft.com/office/drawing/2014/main" id="{72B2425F-47C5-A590-D610-38A5EAD26A8E}"/>
              </a:ext>
            </a:extLst>
          </p:cNvPr>
          <p:cNvSpPr/>
          <p:nvPr/>
        </p:nvSpPr>
        <p:spPr>
          <a:xfrm>
            <a:off x="900113" y="2924175"/>
            <a:ext cx="3598862" cy="3457575"/>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Sus “materias de estudio” comprenden: </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Adivinación</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Nigromancia y Médiums</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Aritmancia</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Astrología</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Magia</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Espiritismo,</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Hechizos, etc.</a:t>
            </a:r>
            <a:endPar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endParaRPr>
          </a:p>
          <a:p>
            <a:endParaRPr lang="es-MX" sz="2000">
              <a:solidFill>
                <a:schemeClr val="hlink"/>
              </a:solidFill>
              <a:effectLst>
                <a:outerShdw blurRad="38100" dist="38100" dir="2700000" algn="tl">
                  <a:srgbClr val="000000"/>
                </a:outerShdw>
              </a:effectLst>
              <a:latin typeface="Arial Unicode MS" pitchFamily="34" charset="-128"/>
            </a:endParaRPr>
          </a:p>
        </p:txBody>
      </p:sp>
      <p:pic>
        <p:nvPicPr>
          <p:cNvPr id="8197" name="Picture 7">
            <a:extLst>
              <a:ext uri="{FF2B5EF4-FFF2-40B4-BE49-F238E27FC236}">
                <a16:creationId xmlns:a16="http://schemas.microsoft.com/office/drawing/2014/main" id="{113484D0-62A6-3100-9E16-5E86946019B7}"/>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5003800" y="2924175"/>
            <a:ext cx="3810000" cy="162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57352" name="Rectangle 8">
            <a:extLst>
              <a:ext uri="{FF2B5EF4-FFF2-40B4-BE49-F238E27FC236}">
                <a16:creationId xmlns:a16="http://schemas.microsoft.com/office/drawing/2014/main" id="{BF8BD43D-F96F-1262-2129-2D268CB869F4}"/>
              </a:ext>
            </a:extLst>
          </p:cNvPr>
          <p:cNvSpPr/>
          <p:nvPr/>
        </p:nvSpPr>
        <p:spPr>
          <a:xfrm>
            <a:off x="5075238" y="4868863"/>
            <a:ext cx="3744912" cy="1368425"/>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400" b="1">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Unicode MS" pitchFamily="34" charset="-128"/>
              </a:rPr>
              <a:t>    Estas “ciencias” no pertenecen a la ficción. SON REALES !!</a:t>
            </a:r>
            <a:endParaRPr lang="es-MX" sz="2400">
              <a:ln w="9525" cap="flat" cmpd="sng" algn="ctr">
                <a:noFill/>
                <a:prstDash val="solid"/>
                <a:round/>
                <a:headEnd type="none" w="med" len="med"/>
                <a:tailEnd type="none" w="med" len="med"/>
              </a:ln>
              <a:solidFill>
                <a:srgbClr val="FFFF00"/>
              </a:solidFill>
              <a:effectLst>
                <a:outerShdw blurRad="38100" dist="38100" dir="2700000" algn="tl">
                  <a:srgbClr val="000000"/>
                </a:outerShdw>
              </a:effectLst>
              <a:latin typeface="Arial Unicode MS" pitchFamily="34" charset="-128"/>
            </a:endParaRPr>
          </a:p>
          <a:p>
            <a:endParaRPr lang="es-MX" sz="2400">
              <a:solidFill>
                <a:srgbClr val="FFFF00"/>
              </a:solidFill>
              <a:effectLst>
                <a:outerShdw blurRad="38100" dist="38100" dir="2700000" algn="tl">
                  <a:srgbClr val="000000"/>
                </a:outerShdw>
              </a:effectLst>
              <a:latin typeface="Arial Unicode MS" pitchFamily="3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otDefined 2">
            <a:extLst>
              <a:ext uri="{FF2B5EF4-FFF2-40B4-BE49-F238E27FC236}">
                <a16:creationId xmlns:a16="http://schemas.microsoft.com/office/drawing/2014/main" id="{38F50074-468F-EFA5-D647-A415AB75C654}"/>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Muestras de “Ocultismo” en Harry Potter:</a:t>
            </a:r>
            <a:endParaRPr lang="es-MX" sz="4000">
              <a:solidFill>
                <a:srgbClr val="FFFF00"/>
              </a:solidFill>
              <a:effectLst>
                <a:outerShdw blurRad="38100" dist="38100" dir="2700000" algn="tl">
                  <a:srgbClr val="FFFFFF"/>
                </a:outerShdw>
              </a:effectLst>
              <a:latin typeface="Arial"/>
            </a:endParaRPr>
          </a:p>
        </p:txBody>
      </p:sp>
      <p:sp>
        <p:nvSpPr>
          <p:cNvPr id="58371" name="NotDefined 3">
            <a:extLst>
              <a:ext uri="{FF2B5EF4-FFF2-40B4-BE49-F238E27FC236}">
                <a16:creationId xmlns:a16="http://schemas.microsoft.com/office/drawing/2014/main" id="{7D6838AA-281D-B4B6-525A-7E517608C4B9}"/>
              </a:ext>
            </a:extLst>
          </p:cNvPr>
          <p:cNvSpPr>
            <a:spLocks noGrp="1"/>
          </p:cNvSpPr>
          <p:nvPr>
            <p:ph type="body" sz="half" idx="1"/>
          </p:nvPr>
        </p:nvSpPr>
        <p:spPr>
          <a:xfrm>
            <a:off x="685800" y="1981200"/>
            <a:ext cx="7486650" cy="11604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Potter menciona nombres reales del mundo del ocultismo</a:t>
            </a:r>
          </a:p>
          <a:p>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endParaRPr lang="es-MX">
              <a:solidFill>
                <a:schemeClr val="bg1"/>
              </a:solidFill>
              <a:effectLst>
                <a:outerShdw blurRad="38100" dist="38100" dir="2700000" algn="tl">
                  <a:srgbClr val="000000"/>
                </a:outerShdw>
              </a:effectLst>
              <a:latin typeface="Arial"/>
            </a:endParaRPr>
          </a:p>
        </p:txBody>
      </p:sp>
      <p:sp>
        <p:nvSpPr>
          <p:cNvPr id="58372" name="Rectangle 4">
            <a:extLst>
              <a:ext uri="{FF2B5EF4-FFF2-40B4-BE49-F238E27FC236}">
                <a16:creationId xmlns:a16="http://schemas.microsoft.com/office/drawing/2014/main" id="{24690112-D3B0-25FF-2834-E1054295548C}"/>
              </a:ext>
            </a:extLst>
          </p:cNvPr>
          <p:cNvSpPr/>
          <p:nvPr/>
        </p:nvSpPr>
        <p:spPr>
          <a:xfrm>
            <a:off x="250825" y="2924175"/>
            <a:ext cx="5545138" cy="3860800"/>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pPr>
              <a:buFontTx/>
              <a:buNone/>
            </a:pPr>
            <a:r>
              <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En los libros se menciona a:</a:t>
            </a:r>
          </a:p>
          <a:p>
            <a:pPr>
              <a:buFontTx/>
              <a:buNone/>
            </a:pPr>
            <a:endPar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endParaRPr>
          </a:p>
          <a:p>
            <a:r>
              <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Cassandra Vlabatsky (Madame Blavatsky es la fundadora de la ciencia esotérica de la teosofía)</a:t>
            </a:r>
          </a:p>
          <a:p>
            <a:r>
              <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Nicolás Flamel (alquimista francés de 1330, aprox.).</a:t>
            </a:r>
          </a:p>
          <a:p>
            <a:r>
              <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Paracelsus (alquimista suizo, 1493-1541)</a:t>
            </a:r>
          </a:p>
          <a:p>
            <a:r>
              <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Adalbert Waffling (Adalbert de Magdeburg, seudomístico francés, condenado por hechicería en 774 d.C.)</a:t>
            </a:r>
          </a:p>
          <a:p>
            <a:pPr>
              <a:buFontTx/>
              <a:buNone/>
            </a:pPr>
            <a:endParaRPr lang="es-MX" sz="2000">
              <a:solidFill>
                <a:schemeClr val="hlink"/>
              </a:solidFill>
              <a:effectLst>
                <a:outerShdw blurRad="38100" dist="38100" dir="2700000" algn="tl">
                  <a:srgbClr val="000000"/>
                </a:outerShdw>
              </a:effectLst>
              <a:latin typeface="Arial Unicode MS" pitchFamily="34" charset="-128"/>
            </a:endParaRPr>
          </a:p>
        </p:txBody>
      </p:sp>
      <p:pic>
        <p:nvPicPr>
          <p:cNvPr id="9221" name="Picture 9">
            <a:extLst>
              <a:ext uri="{FF2B5EF4-FFF2-40B4-BE49-F238E27FC236}">
                <a16:creationId xmlns:a16="http://schemas.microsoft.com/office/drawing/2014/main" id="{1C2AF782-00D4-3C1E-455A-9640E78C5B32}"/>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5940425" y="2636838"/>
            <a:ext cx="29797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otDefined 2">
            <a:extLst>
              <a:ext uri="{FF2B5EF4-FFF2-40B4-BE49-F238E27FC236}">
                <a16:creationId xmlns:a16="http://schemas.microsoft.com/office/drawing/2014/main" id="{0A27B854-D130-CCF2-AE9B-B57E2969B8F2}"/>
              </a:ext>
            </a:extLst>
          </p:cNvPr>
          <p:cNvSpPr>
            <a:spLocks noGrp="1"/>
          </p:cNvSpPr>
          <p:nvPr>
            <p:ph type="title"/>
          </p:nvPr>
        </p:nvSpPr>
        <p:spPr>
          <a:ln cap="flat" algn="ctr">
            <a:headEnd type="none" w="med" len="med"/>
            <a:tailEnd type="none" w="med" len="med"/>
          </a:ln>
        </p:spPr>
        <p:txBody>
          <a:bodyPr/>
          <a:lstStyle>
            <a:lvl1pPr marL="0" indent="0" algn="ctr" defTabSz="914400" rtl="0" eaLnBrk="1" fontAlgn="base" hangingPunct="1">
              <a:lnSpc>
                <a:spcPct val="100000"/>
              </a:lnSpc>
              <a:spcBef>
                <a:spcPct val="0"/>
              </a:spcBef>
              <a:spcAft>
                <a:spcPct val="0"/>
              </a:spcAft>
              <a:buClrTx/>
              <a:buSzTx/>
              <a:buFontTx/>
              <a:buNone/>
              <a:defRPr kumimoji="0" lang="en-US" altLang="en-US" sz="4400" b="0" i="0" u="none" baseline="0">
                <a:solidFill>
                  <a:schemeClr val="tx2"/>
                </a:solidFill>
                <a:effectLst/>
                <a:latin typeface="Times New Roman" charset="0"/>
              </a:defRPr>
            </a:lvl1pPr>
          </a:lstStyle>
          <a:p>
            <a:r>
              <a:rPr lang="es-MX" sz="4000">
                <a:ln w="9525" cap="flat" cmpd="sng" algn="ctr">
                  <a:noFill/>
                  <a:prstDash val="solid"/>
                  <a:round/>
                  <a:headEnd type="none" w="med" len="med"/>
                  <a:tailEnd type="none" w="med" len="med"/>
                </a:ln>
                <a:solidFill>
                  <a:srgbClr val="FFFF00"/>
                </a:solidFill>
                <a:effectLst>
                  <a:outerShdw blurRad="38100" dist="38100" dir="2700000" algn="tl">
                    <a:srgbClr val="FFFFFF"/>
                  </a:outerShdw>
                </a:effectLst>
                <a:latin typeface="Arial"/>
              </a:rPr>
              <a:t>Muestras de “Ocultismo” en Harry Potter:</a:t>
            </a:r>
            <a:endParaRPr lang="es-MX" sz="4000">
              <a:solidFill>
                <a:srgbClr val="FFFF00"/>
              </a:solidFill>
              <a:effectLst>
                <a:outerShdw blurRad="38100" dist="38100" dir="2700000" algn="tl">
                  <a:srgbClr val="FFFFFF"/>
                </a:outerShdw>
              </a:effectLst>
              <a:latin typeface="Arial"/>
            </a:endParaRPr>
          </a:p>
        </p:txBody>
      </p:sp>
      <p:sp>
        <p:nvSpPr>
          <p:cNvPr id="22531" name="NotDefined 3">
            <a:extLst>
              <a:ext uri="{FF2B5EF4-FFF2-40B4-BE49-F238E27FC236}">
                <a16:creationId xmlns:a16="http://schemas.microsoft.com/office/drawing/2014/main" id="{4946D386-EE95-BEAB-AC44-101CB46EDB78}"/>
              </a:ext>
            </a:extLst>
          </p:cNvPr>
          <p:cNvSpPr>
            <a:spLocks noGrp="1"/>
          </p:cNvSpPr>
          <p:nvPr>
            <p:ph type="body" sz="half" idx="1"/>
          </p:nvPr>
        </p:nvSpPr>
        <p:spPr>
          <a:xfrm>
            <a:off x="685800" y="1981200"/>
            <a:ext cx="7486650" cy="1160463"/>
          </a:xfrm>
          <a:ln cap="flat" algn="ctr">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rPr>
              <a:t>Harry habla con las serpientes</a:t>
            </a:r>
          </a:p>
          <a:p>
            <a:endParaRPr lang="es-MX">
              <a:ln w="9525" cap="flat" cmpd="sng" algn="ctr">
                <a:noFill/>
                <a:prstDash val="solid"/>
                <a:round/>
                <a:headEnd type="none" w="med" len="med"/>
                <a:tailEnd type="none" w="med" len="med"/>
              </a:ln>
              <a:solidFill>
                <a:schemeClr val="bg1"/>
              </a:solidFill>
              <a:effectLst>
                <a:outerShdw blurRad="38100" dist="38100" dir="2700000" algn="tl">
                  <a:srgbClr val="000000"/>
                </a:outerShdw>
              </a:effectLst>
              <a:latin typeface="Arial"/>
            </a:endParaRPr>
          </a:p>
          <a:p>
            <a:endParaRPr lang="es-MX">
              <a:solidFill>
                <a:schemeClr val="bg1"/>
              </a:solidFill>
              <a:effectLst>
                <a:outerShdw blurRad="38100" dist="38100" dir="2700000" algn="tl">
                  <a:srgbClr val="000000"/>
                </a:outerShdw>
              </a:effectLst>
              <a:latin typeface="Arial"/>
            </a:endParaRPr>
          </a:p>
        </p:txBody>
      </p:sp>
      <p:sp>
        <p:nvSpPr>
          <p:cNvPr id="22534" name="Rectangle 6">
            <a:extLst>
              <a:ext uri="{FF2B5EF4-FFF2-40B4-BE49-F238E27FC236}">
                <a16:creationId xmlns:a16="http://schemas.microsoft.com/office/drawing/2014/main" id="{DBEC8DA6-A2BB-F4B5-7AD1-4EA7AE7CEB86}"/>
              </a:ext>
            </a:extLst>
          </p:cNvPr>
          <p:cNvSpPr/>
          <p:nvPr/>
        </p:nvSpPr>
        <p:spPr>
          <a:xfrm>
            <a:off x="5076825" y="2997200"/>
            <a:ext cx="3598863" cy="3024188"/>
          </a:xfrm>
          <a:prstGeom prst="rect">
            <a:avLst/>
          </a:prstGeom>
          <a:solidFill>
            <a:srgbClr val="000080"/>
          </a:solid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charset="0"/>
              </a:defRPr>
            </a:lvl1pPr>
            <a:lvl2pPr marL="742950" indent="-285750" algn="l" defTabSz="914400" rtl="0" eaLnBrk="1" fontAlgn="base" hangingPunct="1">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charset="0"/>
              </a:defRPr>
            </a:lvl2pPr>
            <a:lvl3pPr marL="1143000" indent="-228600" algn="l" defTabSz="914400" rtl="0" eaLnBrk="1" fontAlgn="base" hangingPunct="1">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charset="0"/>
              </a:defRPr>
            </a:lvl3pPr>
            <a:lvl4pPr marL="16002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4pPr>
            <a:lvl5pPr marL="2057400" indent="-228600" algn="l" defTabSz="914400" rtl="0" eaLnBrk="1" fontAlgn="base" hangingPunct="1">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charset="0"/>
              </a:defRPr>
            </a:lvl5pPr>
          </a:lstStyle>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En el segundo libro, Harry tiene un diálogo con las serpientes.</a:t>
            </a:r>
          </a:p>
          <a:p>
            <a:r>
              <a:rPr lang="es-MX" sz="2000" b="1">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rPr>
              <a:t>La serpiente es un símbolo inequívoco de Satanás.</a:t>
            </a:r>
            <a:endParaRPr lang="es-MX" sz="2000">
              <a:ln w="9525" cap="flat" cmpd="sng" algn="ctr">
                <a:noFill/>
                <a:prstDash val="solid"/>
                <a:round/>
                <a:headEnd type="none" w="med" len="med"/>
                <a:tailEnd type="none" w="med" len="med"/>
              </a:ln>
              <a:solidFill>
                <a:schemeClr val="hlink"/>
              </a:solidFill>
              <a:effectLst>
                <a:outerShdw blurRad="38100" dist="38100" dir="2700000" algn="tl">
                  <a:srgbClr val="000000"/>
                </a:outerShdw>
              </a:effectLst>
              <a:latin typeface="Arial Unicode MS" pitchFamily="34" charset="-128"/>
            </a:endParaRPr>
          </a:p>
          <a:p>
            <a:endParaRPr lang="es-MX" sz="2000">
              <a:solidFill>
                <a:schemeClr val="hlink"/>
              </a:solidFill>
              <a:effectLst>
                <a:outerShdw blurRad="38100" dist="38100" dir="2700000" algn="tl">
                  <a:srgbClr val="000000"/>
                </a:outerShdw>
              </a:effectLst>
              <a:latin typeface="Arial Unicode MS" pitchFamily="34" charset="-128"/>
            </a:endParaRPr>
          </a:p>
        </p:txBody>
      </p:sp>
      <p:pic>
        <p:nvPicPr>
          <p:cNvPr id="10245" name="Picture 8">
            <a:extLst>
              <a:ext uri="{FF2B5EF4-FFF2-40B4-BE49-F238E27FC236}">
                <a16:creationId xmlns:a16="http://schemas.microsoft.com/office/drawing/2014/main" id="{C516BF56-4142-EA27-78D7-CCE932974C61}"/>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142875" y="2940050"/>
            <a:ext cx="4500563" cy="310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1"/>
  <p:tag name="AS_OS" val="Unix 5.15.0.1039"/>
  <p:tag name="AS_RELEASE_DATE" val="2023.06.14"/>
  <p:tag name="AS_TITLE" val="Aspose.Slides for .NET Standard 2.0"/>
  <p:tag name="AS_VERSION" val="23.6"/>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617</TotalTime>
  <Words>3112</Words>
  <Application>Microsoft Office PowerPoint</Application>
  <PresentationFormat>Presentación en pantalla (4:3)</PresentationFormat>
  <Paragraphs>220</Paragraphs>
  <Slides>53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53</vt:i4>
      </vt:variant>
    </vt:vector>
  </HeadingPairs>
  <TitlesOfParts>
    <vt:vector size="57" baseType="lpstr">
      <vt:lpstr>Arial</vt:lpstr>
      <vt:lpstr>Arial Unicode MS</vt:lpstr>
      <vt:lpstr>Times New Roman</vt:lpstr>
      <vt:lpstr>Diseño predeterminado</vt:lpstr>
      <vt:lpstr>El peligroso juego detrás de la “magia”</vt:lpstr>
      <vt:lpstr>El éxito de un “fenómeno” mundial</vt:lpstr>
      <vt:lpstr>El éxito de un “fenómeno” mundial</vt:lpstr>
      <vt:lpstr>El éxito de un “fenómeno” mundial</vt:lpstr>
      <vt:lpstr>El éxito de un “fenómeno” mundial</vt:lpstr>
      <vt:lpstr>Pero hay un “problema”…</vt:lpstr>
      <vt:lpstr>Muestras de “Ocultismo” en Harry Potter:</vt:lpstr>
      <vt:lpstr>Muestras de “Ocultismo” en Harry Potter:</vt:lpstr>
      <vt:lpstr>Muestras de “Ocultismo” en Harry Potter:</vt:lpstr>
      <vt:lpstr>Muestras de “Ocultismo” en Harry Potter:</vt:lpstr>
      <vt:lpstr>Presentación de PowerPoint</vt:lpstr>
      <vt:lpstr>¿Ya observaste a Harry?</vt:lpstr>
      <vt:lpstr>Presentación de PowerPoint</vt:lpstr>
      <vt:lpstr>Harry Potter y su conexión con el mal</vt:lpstr>
      <vt:lpstr>Harry Potter y su conexión con el mal</vt:lpstr>
      <vt:lpstr>Harry Potter y su conexión con el mal</vt:lpstr>
      <vt:lpstr>Harry Potter y su conexión con el mal</vt:lpstr>
      <vt:lpstr>Harry Potter y su conexión con el mal</vt:lpstr>
      <vt:lpstr>Opiniones de expertos</vt:lpstr>
      <vt:lpstr>Opiniones de expertos</vt:lpstr>
      <vt:lpstr>Opiniones de expertos</vt:lpstr>
      <vt:lpstr>La Biblia había predicho el ocultismo</vt:lpstr>
      <vt:lpstr>La Biblia había predicho el ocultismo</vt:lpstr>
      <vt:lpstr>¿Cuál es el mensaje de Harry Potter?</vt:lpstr>
      <vt:lpstr>Y no sólo eso…</vt:lpstr>
      <vt:lpstr>Y no sólo eso…</vt:lpstr>
      <vt:lpstr>Esto implica que…</vt:lpstr>
      <vt:lpstr>¿Cuál es el mensaje de Harry Potter?</vt:lpstr>
      <vt:lpstr>¿Cuál es el mensaje de Harry Potter?</vt:lpstr>
      <vt:lpstr>¿Cuál es el mensaje de Harry Potter?</vt:lpstr>
      <vt:lpstr>¿Cuál es el mensaje de Harry Potter?</vt:lpstr>
      <vt:lpstr>¿Cuál es el mensaje de Harry Potter?</vt:lpstr>
      <vt:lpstr>Presentación de PowerPoint</vt:lpstr>
      <vt:lpstr>LA MENTIRA DE LA MAGIA</vt:lpstr>
      <vt:lpstr>LA MENTIRA DE LA MAGIA</vt:lpstr>
      <vt:lpstr>Presentación de PowerPoint</vt:lpstr>
      <vt:lpstr>viajesastrales.com</vt:lpstr>
      <vt:lpstr>¿Quiénes son estas “fuerzas perturbadoras”?</vt:lpstr>
      <vt:lpstr>witchboard.com </vt:lpstr>
      <vt:lpstr>Presentación de PowerPoint</vt:lpstr>
      <vt:lpstr>LA MENTIRA DE LA MAGIA</vt:lpstr>
      <vt:lpstr>LA MENTIRA DE LA MAGIA</vt:lpstr>
      <vt:lpstr>La “Inocente” J.K. Rowling</vt:lpstr>
      <vt:lpstr>Presentación de PowerPoint</vt:lpstr>
      <vt:lpstr>Presentación de PowerPoint</vt:lpstr>
      <vt:lpstr>Presentación de PowerPoint</vt:lpstr>
      <vt:lpstr>Presentación de PowerPoint</vt:lpstr>
      <vt:lpstr>Note la siguiente confesión:</vt:lpstr>
      <vt:lpstr>Los niños están ansiosos de integrarse a las escuelas de magia</vt:lpstr>
      <vt:lpstr>¿Qué mensaje da la Biblia a los colaboradores del mal?</vt:lpstr>
      <vt:lpstr>LA ORDEN DE DIOS</vt:lpstr>
      <vt:lpstr>LA ORDEN DE DIOS</vt:lpstr>
      <vt:lpstr>LA ORDEN DE DIOS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Diego Castilla</cp:lastModifiedBy>
  <cp:revision>38</cp:revision>
  <cp:lastPrinted>1601-01-01T00:00:00Z</cp:lastPrinted>
  <dcterms:created xsi:type="dcterms:W3CDTF">1601-01-01T00:00:00Z</dcterms:created>
  <dcterms:modified xsi:type="dcterms:W3CDTF">2023-08-11T16:19:21Z</dcterms:modified>
  <cp:category/>
</cp:coreProperties>
</file>