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6" r:id="rId5"/>
    <p:sldId id="260" r:id="rId6"/>
    <p:sldId id="264" r:id="rId7"/>
    <p:sldId id="265" r:id="rId8"/>
    <p:sldId id="266" r:id="rId9"/>
    <p:sldId id="267" r:id="rId10"/>
    <p:sldId id="268" r:id="rId11"/>
    <p:sldId id="277" r:id="rId12"/>
    <p:sldId id="261" r:id="rId13"/>
    <p:sldId id="263" r:id="rId14"/>
    <p:sldId id="270" r:id="rId15"/>
    <p:sldId id="274" r:id="rId16"/>
    <p:sldId id="272" r:id="rId17"/>
    <p:sldId id="273"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7265478-5542-4B11-B4F5-22B55A040827}" type="datetimeFigureOut">
              <a:rPr lang="pt-BR" smtClean="0"/>
              <a:pPr/>
              <a:t>13/05/2014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42A118D-1BD4-4952-ADEC-426258593189}"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65478-5542-4B11-B4F5-22B55A040827}" type="datetimeFigureOut">
              <a:rPr lang="pt-BR" smtClean="0"/>
              <a:pPr/>
              <a:t>13/05/2014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A118D-1BD4-4952-ADEC-42625859318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apela.capela.DSA\Desktop\ppt esp\Sec¦ºa¦âo 02 - O cargo e as pessoas que ocupam\Cap. 3 Significado, importancia do cargo, eleic¦ºa¦âo e ordenac¦ºa¦âo\Tema Geral\PPT_Guia dos diaconos _Cap3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apela.capela.DSA\Desktop\ppt esp\Sec¦ºa¦âo 02 - O cargo e as pessoas que ocupam\Cap. 3 Significado, importancia do cargo, eleic¦ºa¦âo e ordenac¦ºa¦âo\Subtitulo 04\PPT_Guia dos diaconos _Cap3_02_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3131840" y="1916832"/>
            <a:ext cx="5760640" cy="3416320"/>
          </a:xfrm>
          <a:prstGeom prst="rect">
            <a:avLst/>
          </a:prstGeom>
        </p:spPr>
        <p:txBody>
          <a:bodyPr wrap="square">
            <a:spAutoFit/>
          </a:bodyPr>
          <a:lstStyle/>
          <a:p>
            <a:pPr algn="just"/>
            <a:r>
              <a:rPr lang="es-ES" sz="2400" dirty="0" smtClean="0"/>
              <a:t>La iglesia debe escoger para el diaconado a las personas que sean espiritualmente calificadas y profundamente comprometidas con el ministerio del servicio. Por eso, la selección de diáconos y diaconisas es una de las más </a:t>
            </a:r>
            <a:r>
              <a:rPr lang="pt-BR" sz="2400" dirty="0" smtClean="0"/>
              <a:t>importantes responsabilidades de </a:t>
            </a:r>
            <a:r>
              <a:rPr lang="pt-BR" sz="2400" dirty="0" err="1" smtClean="0"/>
              <a:t>la</a:t>
            </a:r>
            <a:r>
              <a:rPr lang="pt-BR" sz="2400" dirty="0" smtClean="0"/>
              <a:t> </a:t>
            </a:r>
            <a:r>
              <a:rPr lang="pt-BR" sz="2400" dirty="0" err="1" smtClean="0"/>
              <a:t>iglesia</a:t>
            </a:r>
            <a:r>
              <a:rPr lang="pt-BR" sz="2400" dirty="0" smtClean="0"/>
              <a:t>.</a:t>
            </a:r>
          </a:p>
          <a:p>
            <a:pPr algn="just"/>
            <a:endParaRPr lang="pt-BR" sz="2400" dirty="0" smtClean="0"/>
          </a:p>
          <a:p>
            <a:pPr algn="just"/>
            <a:endParaRPr lang="pt-BR"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apela.capela.DSA\Desktop\ppt esp\Sec¦ºa¦âo 02 - O cargo e as pessoas que ocupam\Cap. 3 Significado, importancia do cargo, eleic¦ºa¦âo e ordenac¦ºa¦âo\Subtitulo 04\PPT_Guia dos diaconos _Cap3_02_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tângulo 3"/>
          <p:cNvSpPr/>
          <p:nvPr/>
        </p:nvSpPr>
        <p:spPr>
          <a:xfrm>
            <a:off x="3131840" y="2060848"/>
            <a:ext cx="5472608" cy="3046988"/>
          </a:xfrm>
          <a:prstGeom prst="rect">
            <a:avLst/>
          </a:prstGeom>
        </p:spPr>
        <p:txBody>
          <a:bodyPr wrap="square">
            <a:spAutoFit/>
          </a:bodyPr>
          <a:lstStyle/>
          <a:p>
            <a:pPr algn="just"/>
            <a:r>
              <a:rPr lang="es-ES" sz="2400" dirty="0" smtClean="0"/>
              <a:t>Más allá de las calificaciones ya </a:t>
            </a:r>
            <a:r>
              <a:rPr lang="es-ES" sz="2400" dirty="0" err="1" smtClean="0"/>
              <a:t>encionadas</a:t>
            </a:r>
            <a:r>
              <a:rPr lang="es-ES" sz="2400" dirty="0" smtClean="0"/>
              <a:t>, existen otros aspectos que deben ser observados en la selección y la elección de una persona para servir </a:t>
            </a:r>
            <a:r>
              <a:rPr lang="pt-BR" sz="2400" dirty="0" smtClean="0"/>
              <a:t>como diácono o diaconisa:</a:t>
            </a:r>
          </a:p>
          <a:p>
            <a:pPr algn="just"/>
            <a:endParaRPr lang="pt-BR" sz="2400" dirty="0" smtClean="0"/>
          </a:p>
          <a:p>
            <a:pPr algn="just"/>
            <a:endParaRPr lang="pt-BR" sz="2400" i="1" dirty="0" smtClean="0"/>
          </a:p>
          <a:p>
            <a:pPr algn="just"/>
            <a:endParaRPr lang="pt-B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apela.capela.DSA\Desktop\ppt esp\Sec¦ºa¦âo 02 - O cargo e as pessoas que ocupam\Cap. 3 Significado, importancia do cargo, eleic¦ºa¦âo e ordenac¦ºa¦âo\Subtitulo 05\PPT_Guia dos diaconos _Cap3_01_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apela.capela.DSA\Desktop\ppt esp\Sec¦ºa¦âo 02 - O cargo e as pessoas que ocupam\Cap. 3 Significado, importancia do cargo, eleic¦ºa¦âo e ordenac¦ºa¦âo\Subtitulo 06\PPT_Guia dos diaconos _Cap3_01_0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apela.capela.DSA\Desktop\ppt esp\Sec¦ºa¦âo 02 - O cargo e as pessoas que ocupam\Cap. 3 Significado, importancia do cargo, eleic¦ºa¦âo e ordenac¦ºa¦âo\Subtitulo 07\PPT_Guia dos diaconos _Cap3_01_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capela.capela.DSA\Desktop\ppt esp\Sec¦ºa¦âo 02 - O cargo e as pessoas que ocupam\Cap. 3 Significado, importancia do cargo, eleic¦ºa¦âo e ordenac¦ºa¦âo\Subti¦ütulo 08\PPT_Guia dos diaconos _Cap3_01_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apela.capela.DSA\Desktop\ppt esp\Sec¦ºa¦âo 02 - O cargo e as pessoas que ocupam\Cap. 3 Significado, importancia do cargo, eleic¦ºa¦âo e ordenac¦ºa¦âo\Subtitulo 09\PPT_Guia dos diaconos _Cap3_01_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apela.capela.DSA\Desktop\ppt esp\Sec¦ºa¦âo 02 - O cargo e as pessoas que ocupam\Cap. 3 Significado, importancia do cargo, eleic¦ºa¦âo e ordenac¦ºa¦âo\Subtitulo 09\PPT_Guia dos diaconos _Cap3_02_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3131840" y="2204864"/>
            <a:ext cx="5616624" cy="1938992"/>
          </a:xfrm>
          <a:prstGeom prst="rect">
            <a:avLst/>
          </a:prstGeom>
        </p:spPr>
        <p:txBody>
          <a:bodyPr wrap="square">
            <a:spAutoFit/>
          </a:bodyPr>
          <a:lstStyle/>
          <a:p>
            <a:pPr algn="just"/>
            <a:r>
              <a:rPr lang="es-ES" sz="2400" dirty="0" smtClean="0"/>
              <a:t>Los diáconos y las diaconisas recién elegidos no pueden cumplir </a:t>
            </a:r>
            <a:r>
              <a:rPr lang="es-ES" sz="2400" smtClean="0"/>
              <a:t>con </a:t>
            </a:r>
            <a:r>
              <a:rPr lang="es-ES" sz="2400" smtClean="0"/>
              <a:t>su oficio </a:t>
            </a:r>
            <a:r>
              <a:rPr lang="es-ES" sz="2400" dirty="0" smtClean="0"/>
              <a:t>hasta que hayan sido ordenados por un pastor con credencial </a:t>
            </a:r>
            <a:r>
              <a:rPr lang="es-ES" sz="2400" dirty="0" smtClean="0"/>
              <a:t>vigente </a:t>
            </a:r>
            <a:r>
              <a:rPr lang="pt-BR" sz="2400" dirty="0" smtClean="0"/>
              <a:t>de </a:t>
            </a:r>
            <a:r>
              <a:rPr lang="pt-BR" sz="2400" dirty="0" err="1" smtClean="0"/>
              <a:t>la</a:t>
            </a:r>
            <a:r>
              <a:rPr lang="pt-BR" sz="2400" dirty="0" smtClean="0"/>
              <a:t> </a:t>
            </a:r>
            <a:r>
              <a:rPr lang="pt-BR" sz="2400" dirty="0" err="1" smtClean="0"/>
              <a:t>Asociación</a:t>
            </a:r>
            <a:r>
              <a:rPr lang="pt-BR" sz="2400" dirty="0" smtClean="0"/>
              <a:t>.</a:t>
            </a:r>
            <a:endParaRPr lang="pt-B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capela.capela.DSA\Desktop\ppt esp\Sec¦ºa¦âo 02 - O cargo e as pessoas que ocupam\Cap. 3 Significado, importancia do cargo, eleic¦ºa¦âo e ordenac¦ºa¦âo\Subtitulo 01\PPT_Guia dos diaconos _Cap3_01_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apela.capela.DSA\Desktop\ppt esp\Sec¦ºa¦âo 02 - O cargo e as pessoas que ocupam\Cap. 3 Significado, importancia do cargo, eleic¦ºa¦âo e ordenac¦ºa¦âo\Subtitulo 01\PPT_Guia dos diaconos _Cap3_01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3203848" y="1340768"/>
            <a:ext cx="5544616" cy="4154984"/>
          </a:xfrm>
          <a:prstGeom prst="rect">
            <a:avLst/>
          </a:prstGeom>
        </p:spPr>
        <p:txBody>
          <a:bodyPr wrap="square">
            <a:spAutoFit/>
          </a:bodyPr>
          <a:lstStyle/>
          <a:p>
            <a:pPr algn="just"/>
            <a:r>
              <a:rPr lang="es-ES" sz="2400" dirty="0" smtClean="0"/>
              <a:t>La palabra “diácono” viene del griego </a:t>
            </a:r>
            <a:r>
              <a:rPr lang="es-ES" sz="2400" i="1" dirty="0" err="1" smtClean="0"/>
              <a:t>diakónos</a:t>
            </a:r>
            <a:r>
              <a:rPr lang="es-ES" sz="2400" i="1" dirty="0" smtClean="0"/>
              <a:t>, que significa “siervo” y en </a:t>
            </a:r>
            <a:r>
              <a:rPr lang="es-ES" sz="2400" dirty="0" smtClean="0"/>
              <a:t>ese sentido es utilizada muchas veces en los evangelios.</a:t>
            </a:r>
          </a:p>
          <a:p>
            <a:pPr algn="just"/>
            <a:r>
              <a:rPr lang="es-ES" sz="2400" dirty="0" smtClean="0"/>
              <a:t>Una de las más grandes honras en ejercer el diaconado reside en el hecho de que esta función es, de cierta manera, la continuidad del ministerio de Cristo. Él mismo afirmó: “El Hijo del Hombre no vino para ser servido, </a:t>
            </a:r>
            <a:r>
              <a:rPr lang="pt-BR" sz="2400" dirty="0" smtClean="0"/>
              <a:t>sino para servir” (Mar. 10:45).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apela.capela.DSA\Desktop\ppt esp\Sec¦ºa¦âo 02 - O cargo e as pessoas que ocupam\Cap. 3 Significado, importancia do cargo, eleic¦ºa¦âo e ordenac¦ºa¦âo\Subtitulo 01\PPT_Guia dos diaconos _Cap3_01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tângulo 3"/>
          <p:cNvSpPr/>
          <p:nvPr/>
        </p:nvSpPr>
        <p:spPr>
          <a:xfrm>
            <a:off x="3059832" y="2420888"/>
            <a:ext cx="5544616" cy="2308324"/>
          </a:xfrm>
          <a:prstGeom prst="rect">
            <a:avLst/>
          </a:prstGeom>
        </p:spPr>
        <p:txBody>
          <a:bodyPr wrap="square">
            <a:spAutoFit/>
          </a:bodyPr>
          <a:lstStyle/>
          <a:p>
            <a:pPr algn="just"/>
            <a:r>
              <a:rPr lang="es-ES" sz="2400" dirty="0" smtClean="0"/>
              <a:t>Elena de White, comentando acerca del ministerio de Jesús, hace la siguiente declaración: “El trabajo primordial de Cristo fue el de ministrar a los pobres, los necesitados y los ignorantes” (</a:t>
            </a:r>
            <a:r>
              <a:rPr lang="es-ES" sz="2400" i="1" dirty="0" smtClean="0"/>
              <a:t>El ministerio de la bondad, </a:t>
            </a:r>
            <a:r>
              <a:rPr lang="pt-BR" sz="2400" dirty="0" smtClean="0"/>
              <a:t>p. 63).</a:t>
            </a:r>
            <a:endParaRPr lang="pt-B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apela.capela.DSA\Desktop\ppt esp\Sec¦ºa¦âo 02 - O cargo e as pessoas que ocupam\Cap. 3 Significado, importancia do cargo, eleic¦ºa¦âo e ordenac¦ºa¦âo\Subtitulo 02\PPT_Guia dos diaconos _Cap3_01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apela.capela.DSA\Desktop\ppt esp\Sec¦ºa¦âo 02 - O cargo e as pessoas que ocupam\Cap. 3 Significado, importancia do cargo, eleic¦ºa¦âo e ordenac¦ºa¦âo\Subtitulo 02\PPT_Guia dos diaconos _Cap3_02_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tângulo 2"/>
          <p:cNvSpPr/>
          <p:nvPr/>
        </p:nvSpPr>
        <p:spPr>
          <a:xfrm>
            <a:off x="3059832" y="1484784"/>
            <a:ext cx="5472608" cy="4524315"/>
          </a:xfrm>
          <a:prstGeom prst="rect">
            <a:avLst/>
          </a:prstGeom>
        </p:spPr>
        <p:txBody>
          <a:bodyPr wrap="square">
            <a:spAutoFit/>
          </a:bodyPr>
          <a:lstStyle/>
          <a:p>
            <a:pPr algn="just"/>
            <a:r>
              <a:rPr lang="es-ES" sz="2400" dirty="0" smtClean="0"/>
              <a:t>El trabajo de los diáconos en la Iglesia Primitiva es visto como una de las más nobles e importantes tareas que un miembro de la iglesia puede desempeñar.</a:t>
            </a:r>
          </a:p>
          <a:p>
            <a:pPr algn="just"/>
            <a:r>
              <a:rPr lang="es-ES" sz="2400" dirty="0" smtClean="0"/>
              <a:t>Los hombres que acabaron siendo conocidos como los siete diáconos de la Iglesia Apostólica fueron escogidos y ordenados para atender los trabajos de la iglesia (ver </a:t>
            </a:r>
            <a:r>
              <a:rPr lang="es-ES" sz="2400" dirty="0" err="1" smtClean="0"/>
              <a:t>Hech</a:t>
            </a:r>
            <a:r>
              <a:rPr lang="es-ES" sz="2400" dirty="0" smtClean="0"/>
              <a:t>. 6:1-8). Sus calificaciones, ligeramente menos exigentes que las de los ancianos, están mencionadas en Timoteo 3:8 al 13.</a:t>
            </a:r>
            <a:endParaRPr lang="pt-B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apela.capela.DSA\Desktop\ppt esp\Sec¦ºa¦âo 02 - O cargo e as pessoas que ocupam\Cap. 3 Significado, importancia do cargo, eleic¦ºa¦âo e ordenac¦ºa¦âo\Subtitulo 03\PPT_Guia dos diaconos _Cap3_01_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apela.capela.DSA\Desktop\ppt esp\Sec¦ºa¦âo 02 - O cargo e as pessoas que ocupam\Cap. 3 Significado, importancia do cargo, eleic¦ºa¦âo e ordenac¦ºa¦âo\Subtitulo 03\PPT_Guia dos diaconos _Cap3_02_03.jpg"/>
          <p:cNvPicPr>
            <a:picLocks noChangeAspect="1" noChangeArrowheads="1"/>
          </p:cNvPicPr>
          <p:nvPr/>
        </p:nvPicPr>
        <p:blipFill>
          <a:blip r:embed="rId2" cstate="print"/>
          <a:srcRect/>
          <a:stretch>
            <a:fillRect/>
          </a:stretch>
        </p:blipFill>
        <p:spPr bwMode="auto">
          <a:xfrm>
            <a:off x="-1" y="0"/>
            <a:ext cx="9372533" cy="7029400"/>
          </a:xfrm>
          <a:prstGeom prst="rect">
            <a:avLst/>
          </a:prstGeom>
          <a:noFill/>
        </p:spPr>
      </p:pic>
      <p:sp>
        <p:nvSpPr>
          <p:cNvPr id="3" name="Retângulo 2"/>
          <p:cNvSpPr/>
          <p:nvPr/>
        </p:nvSpPr>
        <p:spPr>
          <a:xfrm>
            <a:off x="3203848" y="1628800"/>
            <a:ext cx="5400600" cy="3785652"/>
          </a:xfrm>
          <a:prstGeom prst="rect">
            <a:avLst/>
          </a:prstGeom>
        </p:spPr>
        <p:txBody>
          <a:bodyPr wrap="square">
            <a:spAutoFit/>
          </a:bodyPr>
          <a:lstStyle/>
          <a:p>
            <a:pPr algn="just"/>
            <a:r>
              <a:rPr lang="es-ES" sz="2400" dirty="0" smtClean="0"/>
              <a:t>Las diaconisas se encontraban incluidas en el cuadro de oficiales de las iglesias cristianas primitivas: “Os recomiendo además nuestra hermana Febe, la cual es diaconisa de la iglesia en </a:t>
            </a:r>
            <a:r>
              <a:rPr lang="es-ES" sz="2400" dirty="0" err="1" smtClean="0"/>
              <a:t>Cencrea</a:t>
            </a:r>
            <a:r>
              <a:rPr lang="es-ES" sz="2400" dirty="0" smtClean="0"/>
              <a:t>; que la recibáis en el Señor, como es digno de los santos, y que la ayudéis en cualquier cosa en </a:t>
            </a:r>
            <a:r>
              <a:rPr lang="pt-BR" sz="2400" dirty="0" smtClean="0"/>
              <a:t>que </a:t>
            </a:r>
            <a:r>
              <a:rPr lang="pt-BR" sz="2400" dirty="0" err="1" smtClean="0"/>
              <a:t>necesite</a:t>
            </a:r>
            <a:r>
              <a:rPr lang="pt-BR" sz="2400" dirty="0" smtClean="0"/>
              <a:t> de </a:t>
            </a:r>
            <a:r>
              <a:rPr lang="es-ES" sz="2400" dirty="0" smtClean="0"/>
              <a:t>vosotros; porque ella ha ayudado a muchos, y a mí mismo”</a:t>
            </a:r>
          </a:p>
          <a:p>
            <a:pPr algn="just"/>
            <a:r>
              <a:rPr lang="pt-BR" sz="2400" dirty="0" smtClean="0"/>
              <a:t>(Rom. 16:1, 2)</a:t>
            </a:r>
            <a:endParaRPr lang="pt-B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apela.capela.DSA\Desktop\ppt esp\Sec¦ºa¦âo 02 - O cargo e as pessoas que ocupam\Cap. 3 Significado, importancia do cargo, eleic¦ºa¦âo e ordenac¦ºa¦âo\Subtitulo 04\PPT_Guia dos diaconos _Cap3_01_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391</Words>
  <Application>Microsoft Office PowerPoint</Application>
  <PresentationFormat>Apresentação na tela (4:3)</PresentationFormat>
  <Paragraphs>11</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capela.capela</dc:creator>
  <cp:lastModifiedBy>selma.luz</cp:lastModifiedBy>
  <cp:revision>10</cp:revision>
  <dcterms:created xsi:type="dcterms:W3CDTF">2014-05-01T22:48:50Z</dcterms:created>
  <dcterms:modified xsi:type="dcterms:W3CDTF">2014-05-13T18:32:46Z</dcterms:modified>
</cp:coreProperties>
</file>