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78" r:id="rId3"/>
    <p:sldId id="279" r:id="rId4"/>
  </p:sldIdLst>
  <p:sldSz cx="8953500" cy="7505700"/>
  <p:notesSz cx="6858000" cy="9144000"/>
  <p:embeddedFontLst>
    <p:embeddedFont>
      <p:font typeface="Agrandir Black" panose="020B0604020202020204" charset="0"/>
      <p:regular r:id="rId5"/>
      <p:bold r:id="rId6"/>
    </p:embeddedFont>
    <p:embeddedFont>
      <p:font typeface="Agrandir Medium" panose="020B0604020202020204" charset="0"/>
      <p:regular r:id="rId7"/>
    </p:embeddedFont>
    <p:embeddedFont>
      <p:font typeface="Agrandir Medium Bold" panose="020B0604020202020204" charset="0"/>
      <p:regular r:id="rId8"/>
      <p:bold r:id="rId9"/>
    </p:embeddedFont>
    <p:embeddedFont>
      <p:font typeface="Agrandir Medium Italics" panose="020B0604020202020204" charset="0"/>
      <p:regular r:id="rId10"/>
      <p:italic r:id="rId11"/>
    </p:embeddedFont>
    <p:embeddedFont>
      <p:font typeface="Agrandir Tight Bold" panose="020B0604020202020204" charset="0"/>
      <p:regular r:id="rId12"/>
      <p:bold r:id="rId13"/>
    </p:embeddedFont>
    <p:embeddedFont>
      <p:font typeface="Better Saturda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1" d="100"/>
          <a:sy n="91" d="100"/>
        </p:scale>
        <p:origin x="22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1" y="6630789"/>
            <a:ext cx="2351999" cy="652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7732" y="405185"/>
            <a:ext cx="2857217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4" name="AutoShape 4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54" y="3348283"/>
            <a:ext cx="6396327" cy="42615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2565774"/>
            <a:ext cx="4634077" cy="98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La adoración y el mensaje de los Tres Ángeles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98887" y="1498310"/>
            <a:ext cx="4024657" cy="2648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5" b="0" i="0" u="none" strike="noStrike" kern="1200" cap="none" spc="0" normalizeH="0" baseline="0" noProof="0">
                <a:ln>
                  <a:noFill/>
                </a:ln>
                <a:solidFill>
                  <a:srgbClr val="995B46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"Temed a Dios y dadle gloria, porque ha llegado la hora de su juicio; y adorad a Aquel que hizo el cielo y la tierra, el mar y las fuentes de agua" </a:t>
            </a:r>
          </a:p>
          <a:p>
            <a:pPr marL="0" marR="0" lvl="0" indent="0" algn="ctr" defTabSz="914400" rtl="0" eaLnBrk="1" fontAlgn="auto" latinLnBrk="0" hangingPunct="1">
              <a:lnSpc>
                <a:spcPts val="297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5" b="0" i="0" u="none" strike="noStrike" kern="1200" cap="none" spc="0" normalizeH="0" baseline="0" noProof="0">
                <a:ln>
                  <a:noFill/>
                </a:ln>
                <a:solidFill>
                  <a:srgbClr val="995B46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Apocalipsis 14:7 (NVI)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2362" y="1374485"/>
            <a:ext cx="1969353" cy="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2" b="0" i="0" u="none" strike="noStrike" kern="1200" cap="none" spc="0" normalizeH="0" baseline="0" noProof="0">
                <a:ln>
                  <a:noFill/>
                </a:ln>
                <a:solidFill>
                  <a:srgbClr val="AA6A46"/>
                </a:solidFill>
                <a:effectLst/>
                <a:uLnTx/>
                <a:uFillTx/>
                <a:latin typeface="Agrandir Black"/>
                <a:ea typeface="Calibri"/>
                <a:cs typeface="Arial"/>
              </a:rPr>
              <a:t> Día 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4972" y="3796040"/>
            <a:ext cx="3664134" cy="110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0" b="0" i="0" u="none" strike="noStrike" kern="1200" cap="none" spc="0" normalizeH="0" baseline="0" noProof="0">
                <a:ln>
                  <a:noFill/>
                </a:ln>
                <a:solidFill>
                  <a:srgbClr val="995B46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Enfoque clave:</a:t>
            </a:r>
          </a:p>
          <a:p>
            <a:pPr marL="0" marR="0" lvl="0" indent="0" algn="ctr" defTabSz="914400" rtl="0" eaLnBrk="1" fontAlgn="auto" latinLnBrk="0" hangingPunct="1">
              <a:lnSpc>
                <a:spcPts val="28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0" b="0" i="0" u="none" strike="noStrike" kern="1200" cap="none" spc="0" normalizeH="0" baseline="0" noProof="0">
                <a:ln>
                  <a:noFill/>
                </a:ln>
                <a:solidFill>
                  <a:srgbClr val="995B46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Dios quiere que estemos atentos y preparados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68" y="6645016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0345" y="1065935"/>
            <a:ext cx="567872" cy="5347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46460" y="405185"/>
            <a:ext cx="2639890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3178" y="1565614"/>
            <a:ext cx="5906093" cy="279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1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 el libro del Apocalipsis, Juan escribió sobre la venida de Jesús.  Habían tres ángeles voladores con mensajes importantes para la gente. El primer ángel nos recuerda que adoremos a Dios porque Él vendrá pronto, el segundo ángel predijo la caída del engaño de Satanás, y el tercer ángel nos advierte que nos alejemos del enemigo. Nuestra iglesia proclama los Mensajes del Fin de los Tiempos a través de los tres ángeles, porque Él quiere que todos se arrepientan y lo adoren antes de que sea demasiado tarde. Su mayor deseo es que todos se salven y se reúnan con Él en el cielo.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9371" y="2321333"/>
            <a:ext cx="1090924" cy="111461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00488" y="202882"/>
            <a:ext cx="692167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22697" y="1090087"/>
            <a:ext cx="2263653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clave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3" y="374332"/>
            <a:ext cx="967248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39874" y="5240984"/>
            <a:ext cx="5743434" cy="196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Padre celestial,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Poderoso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Dios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Creador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vengo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humildemente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ante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Tú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eres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Dios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digno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mi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alabanza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adoración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Lléname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Tu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Espíritu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Santo para que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pueda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ser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como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Tú.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Quiero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listo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cuando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Jesús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venga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Quiero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cerca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cada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día.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Mantenme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fiel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ten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valor de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hablar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otros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ts val="21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nombre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Jesús,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Amén</a:t>
            </a:r>
            <a:endParaRPr kumimoji="0" lang="en-US" sz="1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78474" y="5106327"/>
            <a:ext cx="137487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 de oración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9151" y="4579397"/>
            <a:ext cx="5040220" cy="37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La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vida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devocional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y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el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mensaje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del fin de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los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tiempos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 Italics"/>
              <a:ea typeface="Calibri"/>
              <a:cs typeface="Arial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7468" y="1316781"/>
            <a:ext cx="983205" cy="10045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550" y="1735920"/>
            <a:ext cx="1009091" cy="1031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488" y="5071633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44" y="6618361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38" y="4553653"/>
            <a:ext cx="538834" cy="6202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6924" y="202882"/>
            <a:ext cx="715731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63075" y="1111690"/>
            <a:ext cx="23254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Sugerencia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1288" y="4761461"/>
            <a:ext cx="283741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Canta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alabanzas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6924" y="5250094"/>
            <a:ext cx="3707447" cy="141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SDAH#373 En busca de los perdidos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SDAH#213 Levantad la trompeta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Porque tanto amó Dios al mundo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Os haré pescadores de hombres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 Cristo en el vaso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8136" y="1755081"/>
            <a:ext cx="4433901" cy="308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Alabanza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agradecimiento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 gracias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bendiciones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específicas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bondad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Confesión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Confiesa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tus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Guía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mundial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país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Peticiones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miembros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vecinos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39736" y="405185"/>
            <a:ext cx="2837409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11" name="AutoShape 11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358" y="2799477"/>
            <a:ext cx="1040509" cy="1063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2758" y="1973050"/>
            <a:ext cx="979707" cy="10009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916" y="1627688"/>
            <a:ext cx="995215" cy="101682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2374" y="1110728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383</Words>
  <Application>Microsoft Office PowerPoint</Application>
  <PresentationFormat>Personalizado</PresentationFormat>
  <Paragraphs>36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Agrandir Black</vt:lpstr>
      <vt:lpstr>Better Saturday</vt:lpstr>
      <vt:lpstr>Agrandir Medium Italics</vt:lpstr>
      <vt:lpstr>Agrandir Tight Bold</vt:lpstr>
      <vt:lpstr>Arial</vt:lpstr>
      <vt:lpstr>Agrandir Medium</vt:lpstr>
      <vt:lpstr>Agrandir Medium Bold</vt:lpstr>
      <vt:lpstr>Open Sans</vt:lpstr>
      <vt:lpstr>Agrandir Black Bold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11</cp:revision>
  <dcterms:created xsi:type="dcterms:W3CDTF">2006-08-16T00:00:00Z</dcterms:created>
  <dcterms:modified xsi:type="dcterms:W3CDTF">2023-01-11T19:32:57Z</dcterms:modified>
</cp:coreProperties>
</file>