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68" r:id="rId2"/>
    <p:sldId id="256" r:id="rId3"/>
    <p:sldId id="269" r:id="rId4"/>
    <p:sldId id="270" r:id="rId5"/>
    <p:sldId id="271" r:id="rId6"/>
    <p:sldId id="272" r:id="rId7"/>
    <p:sldId id="273" r:id="rId8"/>
    <p:sldId id="274" r:id="rId9"/>
    <p:sldId id="275" r:id="rId10"/>
    <p:sldId id="276" r:id="rId11"/>
    <p:sldId id="277" r:id="rId12"/>
    <p:sldId id="278" r:id="rId13"/>
    <p:sldId id="279" r:id="rId14"/>
    <p:sldId id="280" r:id="rId15"/>
    <p:sldId id="281" r:id="rId16"/>
    <p:sldId id="282" r:id="rId17"/>
    <p:sldId id="283" r:id="rId18"/>
    <p:sldId id="284" r:id="rId19"/>
    <p:sldId id="290" r:id="rId20"/>
    <p:sldId id="285" r:id="rId21"/>
    <p:sldId id="286" r:id="rId22"/>
    <p:sldId id="287" r:id="rId23"/>
    <p:sldId id="288" r:id="rId24"/>
    <p:sldId id="289" r:id="rId25"/>
    <p:sldId id="291" r:id="rId26"/>
  </p:sldIdLst>
  <p:sldSz cx="12192000" cy="6858000"/>
  <p:notesSz cx="6858000" cy="9144000"/>
  <p:defaultTextStyle>
    <a:defPPr>
      <a:defRPr lang="es-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p:cViewPr varScale="1">
        <p:scale>
          <a:sx n="119" d="100"/>
          <a:sy n="119" d="100"/>
        </p:scale>
        <p:origin x="76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R"/>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6FCACE-73C9-5346-BD05-5E0050F88457}" type="datetimeFigureOut">
              <a:rPr lang="es-PR" smtClean="0"/>
              <a:t>08/17/23</a:t>
            </a:fld>
            <a:endParaRPr lang="es-PR"/>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R"/>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R"/>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DE1562-25B5-8940-80B1-6D62047724F1}" type="slidenum">
              <a:rPr lang="es-PR" smtClean="0"/>
              <a:t>‹Nº›</a:t>
            </a:fld>
            <a:endParaRPr lang="es-PR"/>
          </a:p>
        </p:txBody>
      </p:sp>
    </p:spTree>
    <p:extLst>
      <p:ext uri="{BB962C8B-B14F-4D97-AF65-F5344CB8AC3E}">
        <p14:creationId xmlns:p14="http://schemas.microsoft.com/office/powerpoint/2010/main" val="1898752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50DE1562-25B5-8940-80B1-6D62047724F1}" type="slidenum">
              <a:rPr lang="es-PR" smtClean="0"/>
              <a:t>12</a:t>
            </a:fld>
            <a:endParaRPr lang="es-PR"/>
          </a:p>
        </p:txBody>
      </p:sp>
    </p:spTree>
    <p:extLst>
      <p:ext uri="{BB962C8B-B14F-4D97-AF65-F5344CB8AC3E}">
        <p14:creationId xmlns:p14="http://schemas.microsoft.com/office/powerpoint/2010/main" val="822482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R" dirty="0"/>
          </a:p>
        </p:txBody>
      </p:sp>
      <p:sp>
        <p:nvSpPr>
          <p:cNvPr id="4" name="Marcador de número de diapositiva 3"/>
          <p:cNvSpPr>
            <a:spLocks noGrp="1"/>
          </p:cNvSpPr>
          <p:nvPr>
            <p:ph type="sldNum" sz="quarter" idx="5"/>
          </p:nvPr>
        </p:nvSpPr>
        <p:spPr/>
        <p:txBody>
          <a:bodyPr/>
          <a:lstStyle/>
          <a:p>
            <a:fld id="{50DE1562-25B5-8940-80B1-6D62047724F1}" type="slidenum">
              <a:rPr lang="es-PR" smtClean="0"/>
              <a:t>16</a:t>
            </a:fld>
            <a:endParaRPr lang="es-PR"/>
          </a:p>
        </p:txBody>
      </p:sp>
    </p:spTree>
    <p:extLst>
      <p:ext uri="{BB962C8B-B14F-4D97-AF65-F5344CB8AC3E}">
        <p14:creationId xmlns:p14="http://schemas.microsoft.com/office/powerpoint/2010/main" val="956740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R" dirty="0"/>
          </a:p>
        </p:txBody>
      </p:sp>
      <p:sp>
        <p:nvSpPr>
          <p:cNvPr id="4" name="Marcador de número de diapositiva 3"/>
          <p:cNvSpPr>
            <a:spLocks noGrp="1"/>
          </p:cNvSpPr>
          <p:nvPr>
            <p:ph type="sldNum" sz="quarter" idx="5"/>
          </p:nvPr>
        </p:nvSpPr>
        <p:spPr/>
        <p:txBody>
          <a:bodyPr/>
          <a:lstStyle/>
          <a:p>
            <a:fld id="{50DE1562-25B5-8940-80B1-6D62047724F1}" type="slidenum">
              <a:rPr lang="es-PR" smtClean="0"/>
              <a:t>23</a:t>
            </a:fld>
            <a:endParaRPr lang="es-PR"/>
          </a:p>
        </p:txBody>
      </p:sp>
    </p:spTree>
    <p:extLst>
      <p:ext uri="{BB962C8B-B14F-4D97-AF65-F5344CB8AC3E}">
        <p14:creationId xmlns:p14="http://schemas.microsoft.com/office/powerpoint/2010/main" val="797888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5DE9BD-7E25-B1D4-BA25-B44F3F7E73E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R"/>
          </a:p>
        </p:txBody>
      </p:sp>
      <p:sp>
        <p:nvSpPr>
          <p:cNvPr id="3" name="Subtítulo 2">
            <a:extLst>
              <a:ext uri="{FF2B5EF4-FFF2-40B4-BE49-F238E27FC236}">
                <a16:creationId xmlns:a16="http://schemas.microsoft.com/office/drawing/2014/main" id="{DB0B4C55-B28A-62A2-7CA1-5311BA2C46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PR"/>
          </a:p>
        </p:txBody>
      </p:sp>
      <p:sp>
        <p:nvSpPr>
          <p:cNvPr id="4" name="Marcador de fecha 3">
            <a:extLst>
              <a:ext uri="{FF2B5EF4-FFF2-40B4-BE49-F238E27FC236}">
                <a16:creationId xmlns:a16="http://schemas.microsoft.com/office/drawing/2014/main" id="{5F211E24-C725-35E3-BC56-3310E74D286A}"/>
              </a:ext>
            </a:extLst>
          </p:cNvPr>
          <p:cNvSpPr>
            <a:spLocks noGrp="1"/>
          </p:cNvSpPr>
          <p:nvPr>
            <p:ph type="dt" sz="half" idx="10"/>
          </p:nvPr>
        </p:nvSpPr>
        <p:spPr/>
        <p:txBody>
          <a:bodyPr/>
          <a:lstStyle/>
          <a:p>
            <a:fld id="{9078FE15-0C5D-784F-8CAC-77CD08DA9ED1}" type="datetimeFigureOut">
              <a:rPr lang="es-PR" smtClean="0"/>
              <a:t>08/17/23</a:t>
            </a:fld>
            <a:endParaRPr lang="es-PR"/>
          </a:p>
        </p:txBody>
      </p:sp>
      <p:sp>
        <p:nvSpPr>
          <p:cNvPr id="5" name="Marcador de pie de página 4">
            <a:extLst>
              <a:ext uri="{FF2B5EF4-FFF2-40B4-BE49-F238E27FC236}">
                <a16:creationId xmlns:a16="http://schemas.microsoft.com/office/drawing/2014/main" id="{F3B69A3A-032F-A304-60CD-60988C757FEA}"/>
              </a:ext>
            </a:extLst>
          </p:cNvPr>
          <p:cNvSpPr>
            <a:spLocks noGrp="1"/>
          </p:cNvSpPr>
          <p:nvPr>
            <p:ph type="ftr" sz="quarter" idx="11"/>
          </p:nvPr>
        </p:nvSpPr>
        <p:spPr/>
        <p:txBody>
          <a:bodyPr/>
          <a:lstStyle/>
          <a:p>
            <a:endParaRPr lang="es-PR"/>
          </a:p>
        </p:txBody>
      </p:sp>
      <p:sp>
        <p:nvSpPr>
          <p:cNvPr id="6" name="Marcador de número de diapositiva 5">
            <a:extLst>
              <a:ext uri="{FF2B5EF4-FFF2-40B4-BE49-F238E27FC236}">
                <a16:creationId xmlns:a16="http://schemas.microsoft.com/office/drawing/2014/main" id="{8A5E226A-8535-2169-840A-B67102BC000F}"/>
              </a:ext>
            </a:extLst>
          </p:cNvPr>
          <p:cNvSpPr>
            <a:spLocks noGrp="1"/>
          </p:cNvSpPr>
          <p:nvPr>
            <p:ph type="sldNum" sz="quarter" idx="12"/>
          </p:nvPr>
        </p:nvSpPr>
        <p:spPr/>
        <p:txBody>
          <a:bodyPr/>
          <a:lstStyle/>
          <a:p>
            <a:fld id="{B5C0CF78-2ED4-9748-B88C-12395A6E3C34}" type="slidenum">
              <a:rPr lang="es-PR" smtClean="0"/>
              <a:t>‹Nº›</a:t>
            </a:fld>
            <a:endParaRPr lang="es-PR"/>
          </a:p>
        </p:txBody>
      </p:sp>
    </p:spTree>
    <p:extLst>
      <p:ext uri="{BB962C8B-B14F-4D97-AF65-F5344CB8AC3E}">
        <p14:creationId xmlns:p14="http://schemas.microsoft.com/office/powerpoint/2010/main" val="3589838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49D164-0FDF-A830-3876-B02573436A3E}"/>
              </a:ext>
            </a:extLst>
          </p:cNvPr>
          <p:cNvSpPr>
            <a:spLocks noGrp="1"/>
          </p:cNvSpPr>
          <p:nvPr>
            <p:ph type="title"/>
          </p:nvPr>
        </p:nvSpPr>
        <p:spPr/>
        <p:txBody>
          <a:bodyPr/>
          <a:lstStyle/>
          <a:p>
            <a:r>
              <a:rPr lang="es-ES"/>
              <a:t>Haga clic para modificar el estilo de título del patrón</a:t>
            </a:r>
            <a:endParaRPr lang="es-PR"/>
          </a:p>
        </p:txBody>
      </p:sp>
      <p:sp>
        <p:nvSpPr>
          <p:cNvPr id="3" name="Marcador de texto vertical 2">
            <a:extLst>
              <a:ext uri="{FF2B5EF4-FFF2-40B4-BE49-F238E27FC236}">
                <a16:creationId xmlns:a16="http://schemas.microsoft.com/office/drawing/2014/main" id="{F3D63082-CED6-D727-287E-F803894BB41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R"/>
          </a:p>
        </p:txBody>
      </p:sp>
      <p:sp>
        <p:nvSpPr>
          <p:cNvPr id="4" name="Marcador de fecha 3">
            <a:extLst>
              <a:ext uri="{FF2B5EF4-FFF2-40B4-BE49-F238E27FC236}">
                <a16:creationId xmlns:a16="http://schemas.microsoft.com/office/drawing/2014/main" id="{D2FBF91C-0839-B2F1-2E2C-E6A402F94402}"/>
              </a:ext>
            </a:extLst>
          </p:cNvPr>
          <p:cNvSpPr>
            <a:spLocks noGrp="1"/>
          </p:cNvSpPr>
          <p:nvPr>
            <p:ph type="dt" sz="half" idx="10"/>
          </p:nvPr>
        </p:nvSpPr>
        <p:spPr/>
        <p:txBody>
          <a:bodyPr/>
          <a:lstStyle/>
          <a:p>
            <a:fld id="{9078FE15-0C5D-784F-8CAC-77CD08DA9ED1}" type="datetimeFigureOut">
              <a:rPr lang="es-PR" smtClean="0"/>
              <a:t>08/17/23</a:t>
            </a:fld>
            <a:endParaRPr lang="es-PR"/>
          </a:p>
        </p:txBody>
      </p:sp>
      <p:sp>
        <p:nvSpPr>
          <p:cNvPr id="5" name="Marcador de pie de página 4">
            <a:extLst>
              <a:ext uri="{FF2B5EF4-FFF2-40B4-BE49-F238E27FC236}">
                <a16:creationId xmlns:a16="http://schemas.microsoft.com/office/drawing/2014/main" id="{D4AC7418-A87B-B183-559E-3FA3147EBC9B}"/>
              </a:ext>
            </a:extLst>
          </p:cNvPr>
          <p:cNvSpPr>
            <a:spLocks noGrp="1"/>
          </p:cNvSpPr>
          <p:nvPr>
            <p:ph type="ftr" sz="quarter" idx="11"/>
          </p:nvPr>
        </p:nvSpPr>
        <p:spPr/>
        <p:txBody>
          <a:bodyPr/>
          <a:lstStyle/>
          <a:p>
            <a:endParaRPr lang="es-PR"/>
          </a:p>
        </p:txBody>
      </p:sp>
      <p:sp>
        <p:nvSpPr>
          <p:cNvPr id="6" name="Marcador de número de diapositiva 5">
            <a:extLst>
              <a:ext uri="{FF2B5EF4-FFF2-40B4-BE49-F238E27FC236}">
                <a16:creationId xmlns:a16="http://schemas.microsoft.com/office/drawing/2014/main" id="{9D4287A6-B65A-F717-B679-6B0F64FF8061}"/>
              </a:ext>
            </a:extLst>
          </p:cNvPr>
          <p:cNvSpPr>
            <a:spLocks noGrp="1"/>
          </p:cNvSpPr>
          <p:nvPr>
            <p:ph type="sldNum" sz="quarter" idx="12"/>
          </p:nvPr>
        </p:nvSpPr>
        <p:spPr/>
        <p:txBody>
          <a:bodyPr/>
          <a:lstStyle/>
          <a:p>
            <a:fld id="{B5C0CF78-2ED4-9748-B88C-12395A6E3C34}" type="slidenum">
              <a:rPr lang="es-PR" smtClean="0"/>
              <a:t>‹Nº›</a:t>
            </a:fld>
            <a:endParaRPr lang="es-PR"/>
          </a:p>
        </p:txBody>
      </p:sp>
    </p:spTree>
    <p:extLst>
      <p:ext uri="{BB962C8B-B14F-4D97-AF65-F5344CB8AC3E}">
        <p14:creationId xmlns:p14="http://schemas.microsoft.com/office/powerpoint/2010/main" val="2984578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B8D808B-C785-3B8F-6CAD-6C043A7AB72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R"/>
          </a:p>
        </p:txBody>
      </p:sp>
      <p:sp>
        <p:nvSpPr>
          <p:cNvPr id="3" name="Marcador de texto vertical 2">
            <a:extLst>
              <a:ext uri="{FF2B5EF4-FFF2-40B4-BE49-F238E27FC236}">
                <a16:creationId xmlns:a16="http://schemas.microsoft.com/office/drawing/2014/main" id="{EBB81C62-F9CB-482A-2909-A1CC4BFAA45A}"/>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R"/>
          </a:p>
        </p:txBody>
      </p:sp>
      <p:sp>
        <p:nvSpPr>
          <p:cNvPr id="4" name="Marcador de fecha 3">
            <a:extLst>
              <a:ext uri="{FF2B5EF4-FFF2-40B4-BE49-F238E27FC236}">
                <a16:creationId xmlns:a16="http://schemas.microsoft.com/office/drawing/2014/main" id="{69B58FF2-65A3-7B3B-412C-58CC64AD1B28}"/>
              </a:ext>
            </a:extLst>
          </p:cNvPr>
          <p:cNvSpPr>
            <a:spLocks noGrp="1"/>
          </p:cNvSpPr>
          <p:nvPr>
            <p:ph type="dt" sz="half" idx="10"/>
          </p:nvPr>
        </p:nvSpPr>
        <p:spPr/>
        <p:txBody>
          <a:bodyPr/>
          <a:lstStyle/>
          <a:p>
            <a:fld id="{9078FE15-0C5D-784F-8CAC-77CD08DA9ED1}" type="datetimeFigureOut">
              <a:rPr lang="es-PR" smtClean="0"/>
              <a:t>08/17/23</a:t>
            </a:fld>
            <a:endParaRPr lang="es-PR"/>
          </a:p>
        </p:txBody>
      </p:sp>
      <p:sp>
        <p:nvSpPr>
          <p:cNvPr id="5" name="Marcador de pie de página 4">
            <a:extLst>
              <a:ext uri="{FF2B5EF4-FFF2-40B4-BE49-F238E27FC236}">
                <a16:creationId xmlns:a16="http://schemas.microsoft.com/office/drawing/2014/main" id="{C7B0DAEC-8528-5026-2DE1-9BAB503E0537}"/>
              </a:ext>
            </a:extLst>
          </p:cNvPr>
          <p:cNvSpPr>
            <a:spLocks noGrp="1"/>
          </p:cNvSpPr>
          <p:nvPr>
            <p:ph type="ftr" sz="quarter" idx="11"/>
          </p:nvPr>
        </p:nvSpPr>
        <p:spPr/>
        <p:txBody>
          <a:bodyPr/>
          <a:lstStyle/>
          <a:p>
            <a:endParaRPr lang="es-PR"/>
          </a:p>
        </p:txBody>
      </p:sp>
      <p:sp>
        <p:nvSpPr>
          <p:cNvPr id="6" name="Marcador de número de diapositiva 5">
            <a:extLst>
              <a:ext uri="{FF2B5EF4-FFF2-40B4-BE49-F238E27FC236}">
                <a16:creationId xmlns:a16="http://schemas.microsoft.com/office/drawing/2014/main" id="{7C181016-4DAB-C3EA-A151-2DE3C18750E6}"/>
              </a:ext>
            </a:extLst>
          </p:cNvPr>
          <p:cNvSpPr>
            <a:spLocks noGrp="1"/>
          </p:cNvSpPr>
          <p:nvPr>
            <p:ph type="sldNum" sz="quarter" idx="12"/>
          </p:nvPr>
        </p:nvSpPr>
        <p:spPr/>
        <p:txBody>
          <a:bodyPr/>
          <a:lstStyle/>
          <a:p>
            <a:fld id="{B5C0CF78-2ED4-9748-B88C-12395A6E3C34}" type="slidenum">
              <a:rPr lang="es-PR" smtClean="0"/>
              <a:t>‹Nº›</a:t>
            </a:fld>
            <a:endParaRPr lang="es-PR"/>
          </a:p>
        </p:txBody>
      </p:sp>
    </p:spTree>
    <p:extLst>
      <p:ext uri="{BB962C8B-B14F-4D97-AF65-F5344CB8AC3E}">
        <p14:creationId xmlns:p14="http://schemas.microsoft.com/office/powerpoint/2010/main" val="1932494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4B7BBF-64BF-BAB3-F3E9-215A904C1542}"/>
              </a:ext>
            </a:extLst>
          </p:cNvPr>
          <p:cNvSpPr>
            <a:spLocks noGrp="1"/>
          </p:cNvSpPr>
          <p:nvPr>
            <p:ph type="title"/>
          </p:nvPr>
        </p:nvSpPr>
        <p:spPr/>
        <p:txBody>
          <a:bodyPr/>
          <a:lstStyle/>
          <a:p>
            <a:r>
              <a:rPr lang="es-ES"/>
              <a:t>Haga clic para modificar el estilo de título del patrón</a:t>
            </a:r>
            <a:endParaRPr lang="es-PR"/>
          </a:p>
        </p:txBody>
      </p:sp>
      <p:sp>
        <p:nvSpPr>
          <p:cNvPr id="3" name="Marcador de contenido 2">
            <a:extLst>
              <a:ext uri="{FF2B5EF4-FFF2-40B4-BE49-F238E27FC236}">
                <a16:creationId xmlns:a16="http://schemas.microsoft.com/office/drawing/2014/main" id="{F1BFB06B-90CE-242F-D39B-646FD11F3E0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R"/>
          </a:p>
        </p:txBody>
      </p:sp>
      <p:sp>
        <p:nvSpPr>
          <p:cNvPr id="4" name="Marcador de fecha 3">
            <a:extLst>
              <a:ext uri="{FF2B5EF4-FFF2-40B4-BE49-F238E27FC236}">
                <a16:creationId xmlns:a16="http://schemas.microsoft.com/office/drawing/2014/main" id="{551923A1-B32C-9027-2BBE-EFA162293B33}"/>
              </a:ext>
            </a:extLst>
          </p:cNvPr>
          <p:cNvSpPr>
            <a:spLocks noGrp="1"/>
          </p:cNvSpPr>
          <p:nvPr>
            <p:ph type="dt" sz="half" idx="10"/>
          </p:nvPr>
        </p:nvSpPr>
        <p:spPr/>
        <p:txBody>
          <a:bodyPr/>
          <a:lstStyle/>
          <a:p>
            <a:fld id="{9078FE15-0C5D-784F-8CAC-77CD08DA9ED1}" type="datetimeFigureOut">
              <a:rPr lang="es-PR" smtClean="0"/>
              <a:t>08/17/23</a:t>
            </a:fld>
            <a:endParaRPr lang="es-PR"/>
          </a:p>
        </p:txBody>
      </p:sp>
      <p:sp>
        <p:nvSpPr>
          <p:cNvPr id="5" name="Marcador de pie de página 4">
            <a:extLst>
              <a:ext uri="{FF2B5EF4-FFF2-40B4-BE49-F238E27FC236}">
                <a16:creationId xmlns:a16="http://schemas.microsoft.com/office/drawing/2014/main" id="{7ADA8DE9-48D9-7BB7-B45E-BC4F919980C2}"/>
              </a:ext>
            </a:extLst>
          </p:cNvPr>
          <p:cNvSpPr>
            <a:spLocks noGrp="1"/>
          </p:cNvSpPr>
          <p:nvPr>
            <p:ph type="ftr" sz="quarter" idx="11"/>
          </p:nvPr>
        </p:nvSpPr>
        <p:spPr/>
        <p:txBody>
          <a:bodyPr/>
          <a:lstStyle/>
          <a:p>
            <a:endParaRPr lang="es-PR"/>
          </a:p>
        </p:txBody>
      </p:sp>
      <p:sp>
        <p:nvSpPr>
          <p:cNvPr id="6" name="Marcador de número de diapositiva 5">
            <a:extLst>
              <a:ext uri="{FF2B5EF4-FFF2-40B4-BE49-F238E27FC236}">
                <a16:creationId xmlns:a16="http://schemas.microsoft.com/office/drawing/2014/main" id="{BF79E8E4-00E3-AA2C-E732-767636276E5B}"/>
              </a:ext>
            </a:extLst>
          </p:cNvPr>
          <p:cNvSpPr>
            <a:spLocks noGrp="1"/>
          </p:cNvSpPr>
          <p:nvPr>
            <p:ph type="sldNum" sz="quarter" idx="12"/>
          </p:nvPr>
        </p:nvSpPr>
        <p:spPr/>
        <p:txBody>
          <a:bodyPr/>
          <a:lstStyle/>
          <a:p>
            <a:fld id="{B5C0CF78-2ED4-9748-B88C-12395A6E3C34}" type="slidenum">
              <a:rPr lang="es-PR" smtClean="0"/>
              <a:t>‹Nº›</a:t>
            </a:fld>
            <a:endParaRPr lang="es-PR"/>
          </a:p>
        </p:txBody>
      </p:sp>
    </p:spTree>
    <p:extLst>
      <p:ext uri="{BB962C8B-B14F-4D97-AF65-F5344CB8AC3E}">
        <p14:creationId xmlns:p14="http://schemas.microsoft.com/office/powerpoint/2010/main" val="3776082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EED858-09C3-F56C-BD6D-F764E2A80EB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R"/>
          </a:p>
        </p:txBody>
      </p:sp>
      <p:sp>
        <p:nvSpPr>
          <p:cNvPr id="3" name="Marcador de texto 2">
            <a:extLst>
              <a:ext uri="{FF2B5EF4-FFF2-40B4-BE49-F238E27FC236}">
                <a16:creationId xmlns:a16="http://schemas.microsoft.com/office/drawing/2014/main" id="{3DD41671-78FD-A275-5AAB-596F6C9C77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87C80FAF-DC41-28AC-E05D-839BE735C260}"/>
              </a:ext>
            </a:extLst>
          </p:cNvPr>
          <p:cNvSpPr>
            <a:spLocks noGrp="1"/>
          </p:cNvSpPr>
          <p:nvPr>
            <p:ph type="dt" sz="half" idx="10"/>
          </p:nvPr>
        </p:nvSpPr>
        <p:spPr/>
        <p:txBody>
          <a:bodyPr/>
          <a:lstStyle/>
          <a:p>
            <a:fld id="{9078FE15-0C5D-784F-8CAC-77CD08DA9ED1}" type="datetimeFigureOut">
              <a:rPr lang="es-PR" smtClean="0"/>
              <a:t>08/17/23</a:t>
            </a:fld>
            <a:endParaRPr lang="es-PR"/>
          </a:p>
        </p:txBody>
      </p:sp>
      <p:sp>
        <p:nvSpPr>
          <p:cNvPr id="5" name="Marcador de pie de página 4">
            <a:extLst>
              <a:ext uri="{FF2B5EF4-FFF2-40B4-BE49-F238E27FC236}">
                <a16:creationId xmlns:a16="http://schemas.microsoft.com/office/drawing/2014/main" id="{AC0A133C-D964-0000-1361-2539A0150C3E}"/>
              </a:ext>
            </a:extLst>
          </p:cNvPr>
          <p:cNvSpPr>
            <a:spLocks noGrp="1"/>
          </p:cNvSpPr>
          <p:nvPr>
            <p:ph type="ftr" sz="quarter" idx="11"/>
          </p:nvPr>
        </p:nvSpPr>
        <p:spPr/>
        <p:txBody>
          <a:bodyPr/>
          <a:lstStyle/>
          <a:p>
            <a:endParaRPr lang="es-PR"/>
          </a:p>
        </p:txBody>
      </p:sp>
      <p:sp>
        <p:nvSpPr>
          <p:cNvPr id="6" name="Marcador de número de diapositiva 5">
            <a:extLst>
              <a:ext uri="{FF2B5EF4-FFF2-40B4-BE49-F238E27FC236}">
                <a16:creationId xmlns:a16="http://schemas.microsoft.com/office/drawing/2014/main" id="{83CEDDDB-7DE1-CD19-65FD-BF89A83B0F32}"/>
              </a:ext>
            </a:extLst>
          </p:cNvPr>
          <p:cNvSpPr>
            <a:spLocks noGrp="1"/>
          </p:cNvSpPr>
          <p:nvPr>
            <p:ph type="sldNum" sz="quarter" idx="12"/>
          </p:nvPr>
        </p:nvSpPr>
        <p:spPr/>
        <p:txBody>
          <a:bodyPr/>
          <a:lstStyle/>
          <a:p>
            <a:fld id="{B5C0CF78-2ED4-9748-B88C-12395A6E3C34}" type="slidenum">
              <a:rPr lang="es-PR" smtClean="0"/>
              <a:t>‹Nº›</a:t>
            </a:fld>
            <a:endParaRPr lang="es-PR"/>
          </a:p>
        </p:txBody>
      </p:sp>
    </p:spTree>
    <p:extLst>
      <p:ext uri="{BB962C8B-B14F-4D97-AF65-F5344CB8AC3E}">
        <p14:creationId xmlns:p14="http://schemas.microsoft.com/office/powerpoint/2010/main" val="4024929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E0780F-9348-6E3F-F182-9BE8C8B1AB2E}"/>
              </a:ext>
            </a:extLst>
          </p:cNvPr>
          <p:cNvSpPr>
            <a:spLocks noGrp="1"/>
          </p:cNvSpPr>
          <p:nvPr>
            <p:ph type="title"/>
          </p:nvPr>
        </p:nvSpPr>
        <p:spPr/>
        <p:txBody>
          <a:bodyPr/>
          <a:lstStyle/>
          <a:p>
            <a:r>
              <a:rPr lang="es-ES"/>
              <a:t>Haga clic para modificar el estilo de título del patrón</a:t>
            </a:r>
            <a:endParaRPr lang="es-PR"/>
          </a:p>
        </p:txBody>
      </p:sp>
      <p:sp>
        <p:nvSpPr>
          <p:cNvPr id="3" name="Marcador de contenido 2">
            <a:extLst>
              <a:ext uri="{FF2B5EF4-FFF2-40B4-BE49-F238E27FC236}">
                <a16:creationId xmlns:a16="http://schemas.microsoft.com/office/drawing/2014/main" id="{B6B56CE2-8134-4F8A-8FAC-D952B9B45B8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R"/>
          </a:p>
        </p:txBody>
      </p:sp>
      <p:sp>
        <p:nvSpPr>
          <p:cNvPr id="4" name="Marcador de contenido 3">
            <a:extLst>
              <a:ext uri="{FF2B5EF4-FFF2-40B4-BE49-F238E27FC236}">
                <a16:creationId xmlns:a16="http://schemas.microsoft.com/office/drawing/2014/main" id="{F20961A0-57DE-6041-5734-71DB433D19A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R"/>
          </a:p>
        </p:txBody>
      </p:sp>
      <p:sp>
        <p:nvSpPr>
          <p:cNvPr id="5" name="Marcador de fecha 4">
            <a:extLst>
              <a:ext uri="{FF2B5EF4-FFF2-40B4-BE49-F238E27FC236}">
                <a16:creationId xmlns:a16="http://schemas.microsoft.com/office/drawing/2014/main" id="{C5D75E8A-8BF7-E58B-428B-32B691CF4322}"/>
              </a:ext>
            </a:extLst>
          </p:cNvPr>
          <p:cNvSpPr>
            <a:spLocks noGrp="1"/>
          </p:cNvSpPr>
          <p:nvPr>
            <p:ph type="dt" sz="half" idx="10"/>
          </p:nvPr>
        </p:nvSpPr>
        <p:spPr/>
        <p:txBody>
          <a:bodyPr/>
          <a:lstStyle/>
          <a:p>
            <a:fld id="{9078FE15-0C5D-784F-8CAC-77CD08DA9ED1}" type="datetimeFigureOut">
              <a:rPr lang="es-PR" smtClean="0"/>
              <a:t>08/17/23</a:t>
            </a:fld>
            <a:endParaRPr lang="es-PR"/>
          </a:p>
        </p:txBody>
      </p:sp>
      <p:sp>
        <p:nvSpPr>
          <p:cNvPr id="6" name="Marcador de pie de página 5">
            <a:extLst>
              <a:ext uri="{FF2B5EF4-FFF2-40B4-BE49-F238E27FC236}">
                <a16:creationId xmlns:a16="http://schemas.microsoft.com/office/drawing/2014/main" id="{01AE4FAD-3D6B-BD06-55D8-A1250B352313}"/>
              </a:ext>
            </a:extLst>
          </p:cNvPr>
          <p:cNvSpPr>
            <a:spLocks noGrp="1"/>
          </p:cNvSpPr>
          <p:nvPr>
            <p:ph type="ftr" sz="quarter" idx="11"/>
          </p:nvPr>
        </p:nvSpPr>
        <p:spPr/>
        <p:txBody>
          <a:bodyPr/>
          <a:lstStyle/>
          <a:p>
            <a:endParaRPr lang="es-PR"/>
          </a:p>
        </p:txBody>
      </p:sp>
      <p:sp>
        <p:nvSpPr>
          <p:cNvPr id="7" name="Marcador de número de diapositiva 6">
            <a:extLst>
              <a:ext uri="{FF2B5EF4-FFF2-40B4-BE49-F238E27FC236}">
                <a16:creationId xmlns:a16="http://schemas.microsoft.com/office/drawing/2014/main" id="{E507144B-5038-5C55-6426-1020ECE55C1B}"/>
              </a:ext>
            </a:extLst>
          </p:cNvPr>
          <p:cNvSpPr>
            <a:spLocks noGrp="1"/>
          </p:cNvSpPr>
          <p:nvPr>
            <p:ph type="sldNum" sz="quarter" idx="12"/>
          </p:nvPr>
        </p:nvSpPr>
        <p:spPr/>
        <p:txBody>
          <a:bodyPr/>
          <a:lstStyle/>
          <a:p>
            <a:fld id="{B5C0CF78-2ED4-9748-B88C-12395A6E3C34}" type="slidenum">
              <a:rPr lang="es-PR" smtClean="0"/>
              <a:t>‹Nº›</a:t>
            </a:fld>
            <a:endParaRPr lang="es-PR"/>
          </a:p>
        </p:txBody>
      </p:sp>
    </p:spTree>
    <p:extLst>
      <p:ext uri="{BB962C8B-B14F-4D97-AF65-F5344CB8AC3E}">
        <p14:creationId xmlns:p14="http://schemas.microsoft.com/office/powerpoint/2010/main" val="2980366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F4ACC6-C609-7163-2BCE-2C7C2E1A9A4B}"/>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PR"/>
          </a:p>
        </p:txBody>
      </p:sp>
      <p:sp>
        <p:nvSpPr>
          <p:cNvPr id="3" name="Marcador de texto 2">
            <a:extLst>
              <a:ext uri="{FF2B5EF4-FFF2-40B4-BE49-F238E27FC236}">
                <a16:creationId xmlns:a16="http://schemas.microsoft.com/office/drawing/2014/main" id="{E5282A87-D9E3-C0FC-89BC-3EE70DAC9D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6B81D47-A695-0203-149B-9EAFEB919F2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R"/>
          </a:p>
        </p:txBody>
      </p:sp>
      <p:sp>
        <p:nvSpPr>
          <p:cNvPr id="5" name="Marcador de texto 4">
            <a:extLst>
              <a:ext uri="{FF2B5EF4-FFF2-40B4-BE49-F238E27FC236}">
                <a16:creationId xmlns:a16="http://schemas.microsoft.com/office/drawing/2014/main" id="{5FB0DB0A-A7AF-80C8-F5F5-478ACD763A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90B5CD7-16E3-E3E3-7447-E7B65A304A1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R"/>
          </a:p>
        </p:txBody>
      </p:sp>
      <p:sp>
        <p:nvSpPr>
          <p:cNvPr id="7" name="Marcador de fecha 6">
            <a:extLst>
              <a:ext uri="{FF2B5EF4-FFF2-40B4-BE49-F238E27FC236}">
                <a16:creationId xmlns:a16="http://schemas.microsoft.com/office/drawing/2014/main" id="{7218F753-4930-11E2-B2AB-16EE327BC1E0}"/>
              </a:ext>
            </a:extLst>
          </p:cNvPr>
          <p:cNvSpPr>
            <a:spLocks noGrp="1"/>
          </p:cNvSpPr>
          <p:nvPr>
            <p:ph type="dt" sz="half" idx="10"/>
          </p:nvPr>
        </p:nvSpPr>
        <p:spPr/>
        <p:txBody>
          <a:bodyPr/>
          <a:lstStyle/>
          <a:p>
            <a:fld id="{9078FE15-0C5D-784F-8CAC-77CD08DA9ED1}" type="datetimeFigureOut">
              <a:rPr lang="es-PR" smtClean="0"/>
              <a:t>08/17/23</a:t>
            </a:fld>
            <a:endParaRPr lang="es-PR"/>
          </a:p>
        </p:txBody>
      </p:sp>
      <p:sp>
        <p:nvSpPr>
          <p:cNvPr id="8" name="Marcador de pie de página 7">
            <a:extLst>
              <a:ext uri="{FF2B5EF4-FFF2-40B4-BE49-F238E27FC236}">
                <a16:creationId xmlns:a16="http://schemas.microsoft.com/office/drawing/2014/main" id="{976746F7-11F0-E76C-5AFD-AD3E3073A4D0}"/>
              </a:ext>
            </a:extLst>
          </p:cNvPr>
          <p:cNvSpPr>
            <a:spLocks noGrp="1"/>
          </p:cNvSpPr>
          <p:nvPr>
            <p:ph type="ftr" sz="quarter" idx="11"/>
          </p:nvPr>
        </p:nvSpPr>
        <p:spPr/>
        <p:txBody>
          <a:bodyPr/>
          <a:lstStyle/>
          <a:p>
            <a:endParaRPr lang="es-PR"/>
          </a:p>
        </p:txBody>
      </p:sp>
      <p:sp>
        <p:nvSpPr>
          <p:cNvPr id="9" name="Marcador de número de diapositiva 8">
            <a:extLst>
              <a:ext uri="{FF2B5EF4-FFF2-40B4-BE49-F238E27FC236}">
                <a16:creationId xmlns:a16="http://schemas.microsoft.com/office/drawing/2014/main" id="{4FE71C48-6A8C-61E3-19E1-874F60A6707C}"/>
              </a:ext>
            </a:extLst>
          </p:cNvPr>
          <p:cNvSpPr>
            <a:spLocks noGrp="1"/>
          </p:cNvSpPr>
          <p:nvPr>
            <p:ph type="sldNum" sz="quarter" idx="12"/>
          </p:nvPr>
        </p:nvSpPr>
        <p:spPr/>
        <p:txBody>
          <a:bodyPr/>
          <a:lstStyle/>
          <a:p>
            <a:fld id="{B5C0CF78-2ED4-9748-B88C-12395A6E3C34}" type="slidenum">
              <a:rPr lang="es-PR" smtClean="0"/>
              <a:t>‹Nº›</a:t>
            </a:fld>
            <a:endParaRPr lang="es-PR"/>
          </a:p>
        </p:txBody>
      </p:sp>
    </p:spTree>
    <p:extLst>
      <p:ext uri="{BB962C8B-B14F-4D97-AF65-F5344CB8AC3E}">
        <p14:creationId xmlns:p14="http://schemas.microsoft.com/office/powerpoint/2010/main" val="850050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DAE218-D8CA-3562-2D5F-456D523F3DD3}"/>
              </a:ext>
            </a:extLst>
          </p:cNvPr>
          <p:cNvSpPr>
            <a:spLocks noGrp="1"/>
          </p:cNvSpPr>
          <p:nvPr>
            <p:ph type="title"/>
          </p:nvPr>
        </p:nvSpPr>
        <p:spPr/>
        <p:txBody>
          <a:bodyPr/>
          <a:lstStyle/>
          <a:p>
            <a:r>
              <a:rPr lang="es-ES"/>
              <a:t>Haga clic para modificar el estilo de título del patrón</a:t>
            </a:r>
            <a:endParaRPr lang="es-PR"/>
          </a:p>
        </p:txBody>
      </p:sp>
      <p:sp>
        <p:nvSpPr>
          <p:cNvPr id="3" name="Marcador de fecha 2">
            <a:extLst>
              <a:ext uri="{FF2B5EF4-FFF2-40B4-BE49-F238E27FC236}">
                <a16:creationId xmlns:a16="http://schemas.microsoft.com/office/drawing/2014/main" id="{31B654DC-0DF2-18E5-8DEE-06ED86B642C4}"/>
              </a:ext>
            </a:extLst>
          </p:cNvPr>
          <p:cNvSpPr>
            <a:spLocks noGrp="1"/>
          </p:cNvSpPr>
          <p:nvPr>
            <p:ph type="dt" sz="half" idx="10"/>
          </p:nvPr>
        </p:nvSpPr>
        <p:spPr/>
        <p:txBody>
          <a:bodyPr/>
          <a:lstStyle/>
          <a:p>
            <a:fld id="{9078FE15-0C5D-784F-8CAC-77CD08DA9ED1}" type="datetimeFigureOut">
              <a:rPr lang="es-PR" smtClean="0"/>
              <a:t>08/17/23</a:t>
            </a:fld>
            <a:endParaRPr lang="es-PR"/>
          </a:p>
        </p:txBody>
      </p:sp>
      <p:sp>
        <p:nvSpPr>
          <p:cNvPr id="4" name="Marcador de pie de página 3">
            <a:extLst>
              <a:ext uri="{FF2B5EF4-FFF2-40B4-BE49-F238E27FC236}">
                <a16:creationId xmlns:a16="http://schemas.microsoft.com/office/drawing/2014/main" id="{28641CBD-9421-2B96-070B-20E9B31079F8}"/>
              </a:ext>
            </a:extLst>
          </p:cNvPr>
          <p:cNvSpPr>
            <a:spLocks noGrp="1"/>
          </p:cNvSpPr>
          <p:nvPr>
            <p:ph type="ftr" sz="quarter" idx="11"/>
          </p:nvPr>
        </p:nvSpPr>
        <p:spPr/>
        <p:txBody>
          <a:bodyPr/>
          <a:lstStyle/>
          <a:p>
            <a:endParaRPr lang="es-PR"/>
          </a:p>
        </p:txBody>
      </p:sp>
      <p:sp>
        <p:nvSpPr>
          <p:cNvPr id="5" name="Marcador de número de diapositiva 4">
            <a:extLst>
              <a:ext uri="{FF2B5EF4-FFF2-40B4-BE49-F238E27FC236}">
                <a16:creationId xmlns:a16="http://schemas.microsoft.com/office/drawing/2014/main" id="{B4B623E5-7F37-EF68-3DB1-9532C4ED9EEE}"/>
              </a:ext>
            </a:extLst>
          </p:cNvPr>
          <p:cNvSpPr>
            <a:spLocks noGrp="1"/>
          </p:cNvSpPr>
          <p:nvPr>
            <p:ph type="sldNum" sz="quarter" idx="12"/>
          </p:nvPr>
        </p:nvSpPr>
        <p:spPr/>
        <p:txBody>
          <a:bodyPr/>
          <a:lstStyle/>
          <a:p>
            <a:fld id="{B5C0CF78-2ED4-9748-B88C-12395A6E3C34}" type="slidenum">
              <a:rPr lang="es-PR" smtClean="0"/>
              <a:t>‹Nº›</a:t>
            </a:fld>
            <a:endParaRPr lang="es-PR"/>
          </a:p>
        </p:txBody>
      </p:sp>
    </p:spTree>
    <p:extLst>
      <p:ext uri="{BB962C8B-B14F-4D97-AF65-F5344CB8AC3E}">
        <p14:creationId xmlns:p14="http://schemas.microsoft.com/office/powerpoint/2010/main" val="1257117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A9F5260-D5DF-0BAE-158A-B5373290B220}"/>
              </a:ext>
            </a:extLst>
          </p:cNvPr>
          <p:cNvSpPr>
            <a:spLocks noGrp="1"/>
          </p:cNvSpPr>
          <p:nvPr>
            <p:ph type="dt" sz="half" idx="10"/>
          </p:nvPr>
        </p:nvSpPr>
        <p:spPr/>
        <p:txBody>
          <a:bodyPr/>
          <a:lstStyle/>
          <a:p>
            <a:fld id="{9078FE15-0C5D-784F-8CAC-77CD08DA9ED1}" type="datetimeFigureOut">
              <a:rPr lang="es-PR" smtClean="0"/>
              <a:t>08/17/23</a:t>
            </a:fld>
            <a:endParaRPr lang="es-PR"/>
          </a:p>
        </p:txBody>
      </p:sp>
      <p:sp>
        <p:nvSpPr>
          <p:cNvPr id="3" name="Marcador de pie de página 2">
            <a:extLst>
              <a:ext uri="{FF2B5EF4-FFF2-40B4-BE49-F238E27FC236}">
                <a16:creationId xmlns:a16="http://schemas.microsoft.com/office/drawing/2014/main" id="{3C55BA9E-034F-D8E0-FDD1-0C54DB1D86C8}"/>
              </a:ext>
            </a:extLst>
          </p:cNvPr>
          <p:cNvSpPr>
            <a:spLocks noGrp="1"/>
          </p:cNvSpPr>
          <p:nvPr>
            <p:ph type="ftr" sz="quarter" idx="11"/>
          </p:nvPr>
        </p:nvSpPr>
        <p:spPr/>
        <p:txBody>
          <a:bodyPr/>
          <a:lstStyle/>
          <a:p>
            <a:endParaRPr lang="es-PR"/>
          </a:p>
        </p:txBody>
      </p:sp>
      <p:sp>
        <p:nvSpPr>
          <p:cNvPr id="4" name="Marcador de número de diapositiva 3">
            <a:extLst>
              <a:ext uri="{FF2B5EF4-FFF2-40B4-BE49-F238E27FC236}">
                <a16:creationId xmlns:a16="http://schemas.microsoft.com/office/drawing/2014/main" id="{0BB509A3-ED47-D4D3-0568-641B7618FA33}"/>
              </a:ext>
            </a:extLst>
          </p:cNvPr>
          <p:cNvSpPr>
            <a:spLocks noGrp="1"/>
          </p:cNvSpPr>
          <p:nvPr>
            <p:ph type="sldNum" sz="quarter" idx="12"/>
          </p:nvPr>
        </p:nvSpPr>
        <p:spPr/>
        <p:txBody>
          <a:bodyPr/>
          <a:lstStyle/>
          <a:p>
            <a:fld id="{B5C0CF78-2ED4-9748-B88C-12395A6E3C34}" type="slidenum">
              <a:rPr lang="es-PR" smtClean="0"/>
              <a:t>‹Nº›</a:t>
            </a:fld>
            <a:endParaRPr lang="es-PR"/>
          </a:p>
        </p:txBody>
      </p:sp>
    </p:spTree>
    <p:extLst>
      <p:ext uri="{BB962C8B-B14F-4D97-AF65-F5344CB8AC3E}">
        <p14:creationId xmlns:p14="http://schemas.microsoft.com/office/powerpoint/2010/main" val="1894382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D31CD1-84D7-54BC-C9C9-B528518E57D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R"/>
          </a:p>
        </p:txBody>
      </p:sp>
      <p:sp>
        <p:nvSpPr>
          <p:cNvPr id="3" name="Marcador de contenido 2">
            <a:extLst>
              <a:ext uri="{FF2B5EF4-FFF2-40B4-BE49-F238E27FC236}">
                <a16:creationId xmlns:a16="http://schemas.microsoft.com/office/drawing/2014/main" id="{A5C5FE60-11D1-BC86-2404-F8778CD4E4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R"/>
          </a:p>
        </p:txBody>
      </p:sp>
      <p:sp>
        <p:nvSpPr>
          <p:cNvPr id="4" name="Marcador de texto 3">
            <a:extLst>
              <a:ext uri="{FF2B5EF4-FFF2-40B4-BE49-F238E27FC236}">
                <a16:creationId xmlns:a16="http://schemas.microsoft.com/office/drawing/2014/main" id="{EA8F231B-E448-2565-6B8D-FB06BC2749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B287E0D-51BA-4DAC-01C4-992348AB194E}"/>
              </a:ext>
            </a:extLst>
          </p:cNvPr>
          <p:cNvSpPr>
            <a:spLocks noGrp="1"/>
          </p:cNvSpPr>
          <p:nvPr>
            <p:ph type="dt" sz="half" idx="10"/>
          </p:nvPr>
        </p:nvSpPr>
        <p:spPr/>
        <p:txBody>
          <a:bodyPr/>
          <a:lstStyle/>
          <a:p>
            <a:fld id="{9078FE15-0C5D-784F-8CAC-77CD08DA9ED1}" type="datetimeFigureOut">
              <a:rPr lang="es-PR" smtClean="0"/>
              <a:t>08/17/23</a:t>
            </a:fld>
            <a:endParaRPr lang="es-PR"/>
          </a:p>
        </p:txBody>
      </p:sp>
      <p:sp>
        <p:nvSpPr>
          <p:cNvPr id="6" name="Marcador de pie de página 5">
            <a:extLst>
              <a:ext uri="{FF2B5EF4-FFF2-40B4-BE49-F238E27FC236}">
                <a16:creationId xmlns:a16="http://schemas.microsoft.com/office/drawing/2014/main" id="{9808DADB-A8BB-8CE0-3B3D-7B26FEA2D1AE}"/>
              </a:ext>
            </a:extLst>
          </p:cNvPr>
          <p:cNvSpPr>
            <a:spLocks noGrp="1"/>
          </p:cNvSpPr>
          <p:nvPr>
            <p:ph type="ftr" sz="quarter" idx="11"/>
          </p:nvPr>
        </p:nvSpPr>
        <p:spPr/>
        <p:txBody>
          <a:bodyPr/>
          <a:lstStyle/>
          <a:p>
            <a:endParaRPr lang="es-PR"/>
          </a:p>
        </p:txBody>
      </p:sp>
      <p:sp>
        <p:nvSpPr>
          <p:cNvPr id="7" name="Marcador de número de diapositiva 6">
            <a:extLst>
              <a:ext uri="{FF2B5EF4-FFF2-40B4-BE49-F238E27FC236}">
                <a16:creationId xmlns:a16="http://schemas.microsoft.com/office/drawing/2014/main" id="{02159324-8CC8-4CA6-F634-B6879F90E4ED}"/>
              </a:ext>
            </a:extLst>
          </p:cNvPr>
          <p:cNvSpPr>
            <a:spLocks noGrp="1"/>
          </p:cNvSpPr>
          <p:nvPr>
            <p:ph type="sldNum" sz="quarter" idx="12"/>
          </p:nvPr>
        </p:nvSpPr>
        <p:spPr/>
        <p:txBody>
          <a:bodyPr/>
          <a:lstStyle/>
          <a:p>
            <a:fld id="{B5C0CF78-2ED4-9748-B88C-12395A6E3C34}" type="slidenum">
              <a:rPr lang="es-PR" smtClean="0"/>
              <a:t>‹Nº›</a:t>
            </a:fld>
            <a:endParaRPr lang="es-PR"/>
          </a:p>
        </p:txBody>
      </p:sp>
    </p:spTree>
    <p:extLst>
      <p:ext uri="{BB962C8B-B14F-4D97-AF65-F5344CB8AC3E}">
        <p14:creationId xmlns:p14="http://schemas.microsoft.com/office/powerpoint/2010/main" val="2152621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69027B-DA14-3E87-8610-7F120DE435B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R"/>
          </a:p>
        </p:txBody>
      </p:sp>
      <p:sp>
        <p:nvSpPr>
          <p:cNvPr id="3" name="Marcador de posición de imagen 2">
            <a:extLst>
              <a:ext uri="{FF2B5EF4-FFF2-40B4-BE49-F238E27FC236}">
                <a16:creationId xmlns:a16="http://schemas.microsoft.com/office/drawing/2014/main" id="{A131ED8B-D363-0BB8-7BE1-A02941FD8B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R"/>
          </a:p>
        </p:txBody>
      </p:sp>
      <p:sp>
        <p:nvSpPr>
          <p:cNvPr id="4" name="Marcador de texto 3">
            <a:extLst>
              <a:ext uri="{FF2B5EF4-FFF2-40B4-BE49-F238E27FC236}">
                <a16:creationId xmlns:a16="http://schemas.microsoft.com/office/drawing/2014/main" id="{9AC4BFBE-D0D7-C4F1-5E2E-6C105D03B9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E63D126-F604-7AEA-A04E-EBE2B87EC9E5}"/>
              </a:ext>
            </a:extLst>
          </p:cNvPr>
          <p:cNvSpPr>
            <a:spLocks noGrp="1"/>
          </p:cNvSpPr>
          <p:nvPr>
            <p:ph type="dt" sz="half" idx="10"/>
          </p:nvPr>
        </p:nvSpPr>
        <p:spPr/>
        <p:txBody>
          <a:bodyPr/>
          <a:lstStyle/>
          <a:p>
            <a:fld id="{9078FE15-0C5D-784F-8CAC-77CD08DA9ED1}" type="datetimeFigureOut">
              <a:rPr lang="es-PR" smtClean="0"/>
              <a:t>08/17/23</a:t>
            </a:fld>
            <a:endParaRPr lang="es-PR"/>
          </a:p>
        </p:txBody>
      </p:sp>
      <p:sp>
        <p:nvSpPr>
          <p:cNvPr id="6" name="Marcador de pie de página 5">
            <a:extLst>
              <a:ext uri="{FF2B5EF4-FFF2-40B4-BE49-F238E27FC236}">
                <a16:creationId xmlns:a16="http://schemas.microsoft.com/office/drawing/2014/main" id="{5A50312D-8FE3-112E-92AE-418FE730683F}"/>
              </a:ext>
            </a:extLst>
          </p:cNvPr>
          <p:cNvSpPr>
            <a:spLocks noGrp="1"/>
          </p:cNvSpPr>
          <p:nvPr>
            <p:ph type="ftr" sz="quarter" idx="11"/>
          </p:nvPr>
        </p:nvSpPr>
        <p:spPr/>
        <p:txBody>
          <a:bodyPr/>
          <a:lstStyle/>
          <a:p>
            <a:endParaRPr lang="es-PR"/>
          </a:p>
        </p:txBody>
      </p:sp>
      <p:sp>
        <p:nvSpPr>
          <p:cNvPr id="7" name="Marcador de número de diapositiva 6">
            <a:extLst>
              <a:ext uri="{FF2B5EF4-FFF2-40B4-BE49-F238E27FC236}">
                <a16:creationId xmlns:a16="http://schemas.microsoft.com/office/drawing/2014/main" id="{1DD44147-F08F-B547-B609-A04CEF412AA2}"/>
              </a:ext>
            </a:extLst>
          </p:cNvPr>
          <p:cNvSpPr>
            <a:spLocks noGrp="1"/>
          </p:cNvSpPr>
          <p:nvPr>
            <p:ph type="sldNum" sz="quarter" idx="12"/>
          </p:nvPr>
        </p:nvSpPr>
        <p:spPr/>
        <p:txBody>
          <a:bodyPr/>
          <a:lstStyle/>
          <a:p>
            <a:fld id="{B5C0CF78-2ED4-9748-B88C-12395A6E3C34}" type="slidenum">
              <a:rPr lang="es-PR" smtClean="0"/>
              <a:t>‹Nº›</a:t>
            </a:fld>
            <a:endParaRPr lang="es-PR"/>
          </a:p>
        </p:txBody>
      </p:sp>
    </p:spTree>
    <p:extLst>
      <p:ext uri="{BB962C8B-B14F-4D97-AF65-F5344CB8AC3E}">
        <p14:creationId xmlns:p14="http://schemas.microsoft.com/office/powerpoint/2010/main" val="200951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4F4E71E-FCC0-1832-40B7-701C7B47E7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R"/>
          </a:p>
        </p:txBody>
      </p:sp>
      <p:sp>
        <p:nvSpPr>
          <p:cNvPr id="3" name="Marcador de texto 2">
            <a:extLst>
              <a:ext uri="{FF2B5EF4-FFF2-40B4-BE49-F238E27FC236}">
                <a16:creationId xmlns:a16="http://schemas.microsoft.com/office/drawing/2014/main" id="{DF45B6D1-047F-3504-87D8-07F13EF596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R"/>
          </a:p>
        </p:txBody>
      </p:sp>
      <p:sp>
        <p:nvSpPr>
          <p:cNvPr id="4" name="Marcador de fecha 3">
            <a:extLst>
              <a:ext uri="{FF2B5EF4-FFF2-40B4-BE49-F238E27FC236}">
                <a16:creationId xmlns:a16="http://schemas.microsoft.com/office/drawing/2014/main" id="{D0158320-2897-9C76-A11B-907B842979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78FE15-0C5D-784F-8CAC-77CD08DA9ED1}" type="datetimeFigureOut">
              <a:rPr lang="es-PR" smtClean="0"/>
              <a:t>08/17/23</a:t>
            </a:fld>
            <a:endParaRPr lang="es-PR"/>
          </a:p>
        </p:txBody>
      </p:sp>
      <p:sp>
        <p:nvSpPr>
          <p:cNvPr id="5" name="Marcador de pie de página 4">
            <a:extLst>
              <a:ext uri="{FF2B5EF4-FFF2-40B4-BE49-F238E27FC236}">
                <a16:creationId xmlns:a16="http://schemas.microsoft.com/office/drawing/2014/main" id="{84C1ACFA-C075-CB92-8439-83AD2AA2FC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R"/>
          </a:p>
        </p:txBody>
      </p:sp>
      <p:sp>
        <p:nvSpPr>
          <p:cNvPr id="6" name="Marcador de número de diapositiva 5">
            <a:extLst>
              <a:ext uri="{FF2B5EF4-FFF2-40B4-BE49-F238E27FC236}">
                <a16:creationId xmlns:a16="http://schemas.microsoft.com/office/drawing/2014/main" id="{A779EFF7-6866-636D-DD99-AB8C6C21CC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C0CF78-2ED4-9748-B88C-12395A6E3C34}" type="slidenum">
              <a:rPr lang="es-PR" smtClean="0"/>
              <a:t>‹Nº›</a:t>
            </a:fld>
            <a:endParaRPr lang="es-PR"/>
          </a:p>
        </p:txBody>
      </p:sp>
    </p:spTree>
    <p:extLst>
      <p:ext uri="{BB962C8B-B14F-4D97-AF65-F5344CB8AC3E}">
        <p14:creationId xmlns:p14="http://schemas.microsoft.com/office/powerpoint/2010/main" val="3313489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6110F00-B9DA-E133-E6A5-6BFFEE33C64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44980275"/>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4E058EA-584B-B93D-D3E6-0386CC2B9B09}"/>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F22B81D0-36C0-F344-A6F1-BE5D8136C02C}"/>
              </a:ext>
            </a:extLst>
          </p:cNvPr>
          <p:cNvSpPr txBox="1"/>
          <p:nvPr/>
        </p:nvSpPr>
        <p:spPr>
          <a:xfrm>
            <a:off x="262626" y="920621"/>
            <a:ext cx="6097712" cy="5016758"/>
          </a:xfrm>
          <a:prstGeom prst="rect">
            <a:avLst/>
          </a:prstGeom>
          <a:noFill/>
        </p:spPr>
        <p:txBody>
          <a:bodyPr wrap="square">
            <a:spAutoFit/>
          </a:bodyPr>
          <a:lstStyle/>
          <a:p>
            <a:r>
              <a:rPr lang="es-PR" sz="2000" b="1" dirty="0">
                <a:solidFill>
                  <a:schemeClr val="bg1"/>
                </a:solidFill>
                <a:effectLst/>
              </a:rPr>
              <a:t>“Tú, oh rey, veías, y he aquí una gran imagen. Esta imagen, que era muy grande, y cuya gloria era muy sublime, estaba en pie delante de ti, y su aspecto era terrible. La cabeza de esta imagen era de oro fino; su pecho y sus brazos, de plata; su vientre y sus muslos, de bronce; sus piernas, de hierro; sus pies, en parte de hierro y en parte de barro cocido. Estabas mirando, hasta que una piedra fue cortada, no con mano, e hirió a la imagen en sus pies de hierro y de barro cocido, y los desmenuzó. Entonces fueron desmenuzados también el hierro, el barro cocido, el bronce, la plata y el oro, y fueron como tamo de las eras del verano, y se los llevó el viento sin que de ellos quedara rastro alguno. Mas la piedra que hirió a la imagen fue hecha un gran monte que llenó toda la tierra” .</a:t>
            </a:r>
          </a:p>
          <a:p>
            <a:r>
              <a:rPr lang="es-PR" sz="2000" b="1" dirty="0">
                <a:solidFill>
                  <a:schemeClr val="bg1"/>
                </a:solidFill>
                <a:effectLst/>
              </a:rPr>
              <a:t>(Daniel 2:31-35) </a:t>
            </a:r>
            <a:endParaRPr lang="es-PR" sz="2000" b="1" dirty="0">
              <a:solidFill>
                <a:schemeClr val="bg1"/>
              </a:solidFill>
            </a:endParaRPr>
          </a:p>
        </p:txBody>
      </p:sp>
    </p:spTree>
    <p:extLst>
      <p:ext uri="{BB962C8B-B14F-4D97-AF65-F5344CB8AC3E}">
        <p14:creationId xmlns:p14="http://schemas.microsoft.com/office/powerpoint/2010/main" val="2522555347"/>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E103C00-5940-3910-B8F1-9EE6F74382C1}"/>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20FDE882-8F34-12CE-F695-81C9F1D90A65}"/>
              </a:ext>
            </a:extLst>
          </p:cNvPr>
          <p:cNvSpPr txBox="1"/>
          <p:nvPr/>
        </p:nvSpPr>
        <p:spPr>
          <a:xfrm>
            <a:off x="176563" y="797510"/>
            <a:ext cx="6762119" cy="5262979"/>
          </a:xfrm>
          <a:prstGeom prst="rect">
            <a:avLst/>
          </a:prstGeom>
          <a:noFill/>
        </p:spPr>
        <p:txBody>
          <a:bodyPr wrap="square">
            <a:spAutoFit/>
          </a:bodyPr>
          <a:lstStyle/>
          <a:p>
            <a:r>
              <a:rPr lang="es-PR" sz="2400" b="1" dirty="0">
                <a:solidFill>
                  <a:schemeClr val="bg1"/>
                </a:solidFill>
                <a:effectLst/>
              </a:rPr>
              <a:t>Definitivamente este sueño que tuvo el rey no era cualquiera, era un mensaje del Dios del cielo que venía a mostrar a Nabucodonosor que el poder y soberanía de Dios es sobre todos los reinos de la tierra y también su señorío y control sobre el devenir de la raza humana. </a:t>
            </a:r>
          </a:p>
          <a:p>
            <a:endParaRPr lang="es-PR" sz="2400" b="1" dirty="0">
              <a:solidFill>
                <a:schemeClr val="bg1"/>
              </a:solidFill>
            </a:endParaRPr>
          </a:p>
          <a:p>
            <a:r>
              <a:rPr lang="es-PR" sz="2400" b="1" dirty="0">
                <a:solidFill>
                  <a:schemeClr val="bg1"/>
                </a:solidFill>
                <a:effectLst/>
              </a:rPr>
              <a:t>Daniel le dijo: “Él (Dios) ha hecho saber al rey Nabucodonosor lo que ha de acontecer en los postreros días” (Daniel 2:28) </a:t>
            </a:r>
          </a:p>
          <a:p>
            <a:endParaRPr lang="es-PR" sz="2400" b="1" dirty="0">
              <a:solidFill>
                <a:schemeClr val="bg1"/>
              </a:solidFill>
            </a:endParaRPr>
          </a:p>
          <a:p>
            <a:r>
              <a:rPr lang="es-PR" sz="2400" b="1" dirty="0">
                <a:solidFill>
                  <a:schemeClr val="bg1"/>
                </a:solidFill>
                <a:effectLst/>
              </a:rPr>
              <a:t>Luego de que Daniel narra al rey con todos los detalles aquello que había soñado procedió entonces a darle la interpretación. </a:t>
            </a:r>
            <a:endParaRPr lang="es-PR" sz="2400" b="1" dirty="0">
              <a:solidFill>
                <a:schemeClr val="bg1"/>
              </a:solidFill>
            </a:endParaRPr>
          </a:p>
        </p:txBody>
      </p:sp>
    </p:spTree>
    <p:extLst>
      <p:ext uri="{BB962C8B-B14F-4D97-AF65-F5344CB8AC3E}">
        <p14:creationId xmlns:p14="http://schemas.microsoft.com/office/powerpoint/2010/main" val="3703098843"/>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13E1AB1-6E2E-703C-EB67-D621D468CE09}"/>
              </a:ext>
            </a:extLst>
          </p:cNvPr>
          <p:cNvPicPr>
            <a:picLocks noChangeAspect="1"/>
          </p:cNvPicPr>
          <p:nvPr/>
        </p:nvPicPr>
        <p:blipFill>
          <a:blip r:embed="rId3"/>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FC40181D-6992-DA05-9B77-A5D7E9CAB78B}"/>
              </a:ext>
            </a:extLst>
          </p:cNvPr>
          <p:cNvSpPr txBox="1"/>
          <p:nvPr/>
        </p:nvSpPr>
        <p:spPr>
          <a:xfrm>
            <a:off x="520808" y="1442490"/>
            <a:ext cx="6097712" cy="3785652"/>
          </a:xfrm>
          <a:prstGeom prst="rect">
            <a:avLst/>
          </a:prstGeom>
          <a:noFill/>
        </p:spPr>
        <p:txBody>
          <a:bodyPr wrap="square">
            <a:spAutoFit/>
          </a:bodyPr>
          <a:lstStyle/>
          <a:p>
            <a:pPr marL="342900" indent="-342900">
              <a:buAutoNum type="alphaLcPeriod"/>
            </a:pPr>
            <a:r>
              <a:rPr lang="es-PR" sz="2400" b="1" i="1" dirty="0">
                <a:solidFill>
                  <a:schemeClr val="bg1"/>
                </a:solidFill>
                <a:effectLst/>
              </a:rPr>
              <a:t>Cabeza de oro: Babilonia: 605 AC - 539 AC:</a:t>
            </a:r>
          </a:p>
          <a:p>
            <a:br>
              <a:rPr lang="es-PR" sz="1800" b="1" i="1" dirty="0">
                <a:solidFill>
                  <a:schemeClr val="bg1"/>
                </a:solidFill>
                <a:effectLst/>
              </a:rPr>
            </a:br>
            <a:r>
              <a:rPr lang="es-PR" sz="1800" b="1" dirty="0">
                <a:solidFill>
                  <a:schemeClr val="bg1"/>
                </a:solidFill>
                <a:effectLst/>
              </a:rPr>
              <a:t>“Tú, oh rey, eres rey de reyes; porque el Dios del cielo te ha dado reino, poder, fuerza y majestad. Y dondequiera que habitan hijos de hombres, bestias del campo y aves del cielo, él los ha entregado en tu mano, y te ha dado el dominio, sobre todo; tú eres aquella cabeza de oro” (Daniel 2:37-38)</a:t>
            </a:r>
            <a:br>
              <a:rPr lang="es-PR" sz="1800" b="1" dirty="0">
                <a:solidFill>
                  <a:schemeClr val="bg1"/>
                </a:solidFill>
                <a:effectLst/>
              </a:rPr>
            </a:br>
            <a:r>
              <a:rPr lang="es-PR" sz="1800" b="1" dirty="0">
                <a:solidFill>
                  <a:schemeClr val="bg1"/>
                </a:solidFill>
                <a:effectLst/>
              </a:rPr>
              <a:t>La cabeza de oro representaba a Babilonia. ¡Que mejor metal que el oro para representar a un imperio de tanto poder y lujo como lo fue la Babilonia de Nabucodonosor!: “Copa de oro fue Babilonia en la mano de Jehová, que embriagó a toda la tierra; de su vino bebieron los pueblos; se aturdieron, por tanto, las naciones”. (Jeremías 51:7). </a:t>
            </a:r>
            <a:endParaRPr lang="es-PR" b="1" dirty="0">
              <a:solidFill>
                <a:schemeClr val="bg1"/>
              </a:solidFill>
            </a:endParaRPr>
          </a:p>
        </p:txBody>
      </p:sp>
    </p:spTree>
    <p:extLst>
      <p:ext uri="{BB962C8B-B14F-4D97-AF65-F5344CB8AC3E}">
        <p14:creationId xmlns:p14="http://schemas.microsoft.com/office/powerpoint/2010/main" val="2316509886"/>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15AAF8D-E349-D76A-B5C3-6B5A4D98B921}"/>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454CFCC0-7DA4-B265-C208-E8D7D74E1637}"/>
              </a:ext>
            </a:extLst>
          </p:cNvPr>
          <p:cNvSpPr txBox="1"/>
          <p:nvPr/>
        </p:nvSpPr>
        <p:spPr>
          <a:xfrm>
            <a:off x="262626" y="766732"/>
            <a:ext cx="7041816" cy="5386090"/>
          </a:xfrm>
          <a:prstGeom prst="rect">
            <a:avLst/>
          </a:prstGeom>
          <a:noFill/>
        </p:spPr>
        <p:txBody>
          <a:bodyPr wrap="square">
            <a:spAutoFit/>
          </a:bodyPr>
          <a:lstStyle/>
          <a:p>
            <a:r>
              <a:rPr lang="es-PR" sz="2000" b="1" i="1" dirty="0">
                <a:solidFill>
                  <a:schemeClr val="bg1"/>
                </a:solidFill>
                <a:effectLst/>
              </a:rPr>
              <a:t>b. Pecho y brazos de plata: Medo Persia: 539 AC - 331 AC: </a:t>
            </a:r>
          </a:p>
          <a:p>
            <a:endParaRPr lang="es-PR" sz="2000" b="1" dirty="0">
              <a:solidFill>
                <a:schemeClr val="bg1"/>
              </a:solidFill>
            </a:endParaRPr>
          </a:p>
          <a:p>
            <a:r>
              <a:rPr lang="es-PR" sz="2000" b="1" dirty="0">
                <a:solidFill>
                  <a:schemeClr val="bg1"/>
                </a:solidFill>
                <a:effectLst/>
              </a:rPr>
              <a:t>“Y después de ti se levantará otro reino inferior al tuyo” (Daniel 2:39).</a:t>
            </a:r>
          </a:p>
          <a:p>
            <a:br>
              <a:rPr lang="es-PR" sz="2000" b="1" dirty="0">
                <a:solidFill>
                  <a:schemeClr val="bg1"/>
                </a:solidFill>
                <a:effectLst/>
              </a:rPr>
            </a:br>
            <a:r>
              <a:rPr lang="es-PR" sz="2000" b="1" dirty="0">
                <a:solidFill>
                  <a:schemeClr val="bg1"/>
                </a:solidFill>
                <a:effectLst/>
              </a:rPr>
              <a:t>A pesar de su esplendor y poderío Babilonia no sería para siempre, la profecía declaraba que otro imperio entraría en el escenario y esta vez sería Medo Persia. Medo Persia liderado por el gran Ciro (Isaías 45:1), estaba simbolizado en el sueño del rey Nabucodonosor por el pecho y los brazos de plata.</a:t>
            </a:r>
          </a:p>
          <a:p>
            <a:br>
              <a:rPr lang="es-PR" sz="2400" b="1" dirty="0">
                <a:solidFill>
                  <a:schemeClr val="bg1"/>
                </a:solidFill>
                <a:effectLst/>
              </a:rPr>
            </a:br>
            <a:r>
              <a:rPr lang="es-PR" sz="2400" b="1" dirty="0">
                <a:solidFill>
                  <a:schemeClr val="bg1"/>
                </a:solidFill>
                <a:effectLst/>
              </a:rPr>
              <a:t>La historia de la caída de Babilonia está registrada en una de las pruebas arqueológicas más importantes: el cilindro de Ciro. En las líneas 15 a la 21, de este artefacto aparecen parte del relato de la toma de Babilonia en el 539 a.C </a:t>
            </a:r>
            <a:endParaRPr lang="es-PR" sz="2400" b="1" dirty="0">
              <a:solidFill>
                <a:schemeClr val="bg1"/>
              </a:solidFill>
            </a:endParaRPr>
          </a:p>
        </p:txBody>
      </p:sp>
    </p:spTree>
    <p:extLst>
      <p:ext uri="{BB962C8B-B14F-4D97-AF65-F5344CB8AC3E}">
        <p14:creationId xmlns:p14="http://schemas.microsoft.com/office/powerpoint/2010/main" val="3531919456"/>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F1528DF-202B-AE00-DCF0-54A122C868EC}"/>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EDA8964C-FA31-5D57-39E6-525E9F5247BF}"/>
              </a:ext>
            </a:extLst>
          </p:cNvPr>
          <p:cNvSpPr txBox="1"/>
          <p:nvPr/>
        </p:nvSpPr>
        <p:spPr>
          <a:xfrm>
            <a:off x="155048" y="983831"/>
            <a:ext cx="7127879" cy="4770537"/>
          </a:xfrm>
          <a:prstGeom prst="rect">
            <a:avLst/>
          </a:prstGeom>
          <a:noFill/>
        </p:spPr>
        <p:txBody>
          <a:bodyPr wrap="square">
            <a:spAutoFit/>
          </a:bodyPr>
          <a:lstStyle/>
          <a:p>
            <a:r>
              <a:rPr lang="es-PR" sz="2400" b="1" i="1" dirty="0">
                <a:solidFill>
                  <a:schemeClr val="bg1"/>
                </a:solidFill>
                <a:effectLst/>
              </a:rPr>
              <a:t>c. Vientre y muslos de bronce: Grecia: 331 AC – 168 AC:</a:t>
            </a:r>
          </a:p>
          <a:p>
            <a:r>
              <a:rPr lang="es-PR" sz="2400" b="1" i="1" dirty="0">
                <a:solidFill>
                  <a:schemeClr val="bg1"/>
                </a:solidFill>
                <a:effectLst/>
              </a:rPr>
              <a:t> </a:t>
            </a:r>
            <a:endParaRPr lang="es-PR" sz="2000" b="1" dirty="0">
              <a:solidFill>
                <a:schemeClr val="bg1"/>
              </a:solidFill>
            </a:endParaRPr>
          </a:p>
          <a:p>
            <a:r>
              <a:rPr lang="es-PR" sz="2000" b="1" dirty="0">
                <a:solidFill>
                  <a:schemeClr val="bg1"/>
                </a:solidFill>
                <a:effectLst/>
              </a:rPr>
              <a:t>“Luego un tercer reino de bronce, el cual dominará sobre toda la tierra” (Daniel 2:39) </a:t>
            </a:r>
            <a:endParaRPr lang="es-PR" sz="2000" b="1" dirty="0">
              <a:solidFill>
                <a:schemeClr val="bg1"/>
              </a:solidFill>
            </a:endParaRPr>
          </a:p>
          <a:p>
            <a:r>
              <a:rPr lang="es-PR" sz="2000" b="1" dirty="0">
                <a:solidFill>
                  <a:schemeClr val="bg1"/>
                </a:solidFill>
                <a:effectLst/>
              </a:rPr>
              <a:t>Sin duda que Alejandro Magno fue la figura más sobresaliente de Grecia. Debatió por su supremacía durante tres batallas hasta vencer a Darío III, rey de Medo Persia. La primera fue la batalla de Gránico, en el año 334 a.C., la segunda fue la batalla de Issos, en el año 333 a.C., y la última, en el año 331 a.C., fue la batalla de Gaugamela. </a:t>
            </a:r>
            <a:endParaRPr lang="es-PR" sz="2400" b="1" dirty="0">
              <a:solidFill>
                <a:schemeClr val="bg1"/>
              </a:solidFill>
              <a:effectLst/>
            </a:endParaRPr>
          </a:p>
          <a:p>
            <a:r>
              <a:rPr lang="es-PR" sz="2400" b="1" dirty="0">
                <a:solidFill>
                  <a:schemeClr val="bg1"/>
                </a:solidFill>
                <a:effectLst/>
              </a:rPr>
              <a:t>De esta manera en el año 331 a.C. es el fin del imperio Medo Persa y el inicio del dominio griego con el gran Alejandro. De esta manera la profecía seguía su curso inexorable. </a:t>
            </a:r>
            <a:endParaRPr lang="es-PR" sz="2400" b="1" dirty="0">
              <a:solidFill>
                <a:schemeClr val="bg1"/>
              </a:solidFill>
            </a:endParaRPr>
          </a:p>
        </p:txBody>
      </p:sp>
    </p:spTree>
    <p:extLst>
      <p:ext uri="{BB962C8B-B14F-4D97-AF65-F5344CB8AC3E}">
        <p14:creationId xmlns:p14="http://schemas.microsoft.com/office/powerpoint/2010/main" val="3116836841"/>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98AE635-4EFA-A421-FE30-9AE2C1E96FF5}"/>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909087BB-021B-0B5F-4244-BBB308A1D764}"/>
              </a:ext>
            </a:extLst>
          </p:cNvPr>
          <p:cNvSpPr txBox="1"/>
          <p:nvPr/>
        </p:nvSpPr>
        <p:spPr>
          <a:xfrm>
            <a:off x="122776" y="1067323"/>
            <a:ext cx="6934240" cy="5047536"/>
          </a:xfrm>
          <a:prstGeom prst="rect">
            <a:avLst/>
          </a:prstGeom>
          <a:noFill/>
        </p:spPr>
        <p:txBody>
          <a:bodyPr wrap="square">
            <a:spAutoFit/>
          </a:bodyPr>
          <a:lstStyle/>
          <a:p>
            <a:r>
              <a:rPr lang="es-PR" sz="2400" b="1" i="1" dirty="0">
                <a:solidFill>
                  <a:schemeClr val="bg1"/>
                </a:solidFill>
                <a:effectLst/>
              </a:rPr>
              <a:t>d. Piernas de hierro: 168 AC – 476 DC: </a:t>
            </a:r>
          </a:p>
          <a:p>
            <a:endParaRPr lang="es-PR" b="1" dirty="0">
              <a:solidFill>
                <a:schemeClr val="bg1"/>
              </a:solidFill>
            </a:endParaRPr>
          </a:p>
          <a:p>
            <a:r>
              <a:rPr lang="es-PR" sz="2000" b="1" dirty="0">
                <a:solidFill>
                  <a:schemeClr val="bg1"/>
                </a:solidFill>
                <a:effectLst/>
              </a:rPr>
              <a:t>“Y el cuarto reino será fuerte como hierro; y como el hierro desmenuza y rompe todas las cosas, desmenuzará y quebrantará todo” (Daniel 2:40) </a:t>
            </a:r>
          </a:p>
          <a:p>
            <a:endParaRPr lang="es-PR" sz="2800" b="1" dirty="0">
              <a:solidFill>
                <a:schemeClr val="bg1"/>
              </a:solidFill>
            </a:endParaRPr>
          </a:p>
          <a:p>
            <a:r>
              <a:rPr lang="es-PR" sz="2400" b="1" dirty="0">
                <a:solidFill>
                  <a:schemeClr val="bg1"/>
                </a:solidFill>
                <a:effectLst/>
              </a:rPr>
              <a:t>Y llegamos a la parte más extensa de la imagen del sueño del rey: las piernas, y curiosamente representa al imperio que más tiempo se extendió en la historia, nos referimos a Roma.</a:t>
            </a:r>
            <a:br>
              <a:rPr lang="es-PR" sz="2400" b="1" dirty="0">
                <a:solidFill>
                  <a:schemeClr val="bg1"/>
                </a:solidFill>
                <a:effectLst/>
              </a:rPr>
            </a:br>
            <a:r>
              <a:rPr lang="es-PR" sz="2400" b="1" dirty="0">
                <a:solidFill>
                  <a:schemeClr val="bg1"/>
                </a:solidFill>
                <a:effectLst/>
              </a:rPr>
              <a:t>Nuestro Señor Jesús nació, vivió y murió bajo el dominio de Roma. </a:t>
            </a:r>
          </a:p>
          <a:p>
            <a:r>
              <a:rPr lang="es-PR" sz="2400" b="1" dirty="0">
                <a:solidFill>
                  <a:schemeClr val="bg1"/>
                </a:solidFill>
              </a:rPr>
              <a:t>Roma fue ferrea como el hierro y dominó de manera</a:t>
            </a:r>
          </a:p>
          <a:p>
            <a:r>
              <a:rPr lang="es-PR" sz="2400" b="1" dirty="0">
                <a:solidFill>
                  <a:schemeClr val="bg1"/>
                </a:solidFill>
              </a:rPr>
              <a:t>extensa el mundo conocido de entonces.</a:t>
            </a:r>
          </a:p>
        </p:txBody>
      </p:sp>
    </p:spTree>
    <p:extLst>
      <p:ext uri="{BB962C8B-B14F-4D97-AF65-F5344CB8AC3E}">
        <p14:creationId xmlns:p14="http://schemas.microsoft.com/office/powerpoint/2010/main" val="3742307804"/>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C67BA6F-4453-EDA0-A71F-DBA9CEBAFEDA}"/>
              </a:ext>
            </a:extLst>
          </p:cNvPr>
          <p:cNvPicPr>
            <a:picLocks noChangeAspect="1"/>
          </p:cNvPicPr>
          <p:nvPr/>
        </p:nvPicPr>
        <p:blipFill>
          <a:blip r:embed="rId3"/>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E084A9B6-704F-E25B-100B-44D3D200D754}"/>
              </a:ext>
            </a:extLst>
          </p:cNvPr>
          <p:cNvSpPr txBox="1"/>
          <p:nvPr/>
        </p:nvSpPr>
        <p:spPr>
          <a:xfrm>
            <a:off x="162422" y="926602"/>
            <a:ext cx="6518077" cy="4893647"/>
          </a:xfrm>
          <a:prstGeom prst="rect">
            <a:avLst/>
          </a:prstGeom>
          <a:noFill/>
        </p:spPr>
        <p:txBody>
          <a:bodyPr wrap="square">
            <a:spAutoFit/>
          </a:bodyPr>
          <a:lstStyle/>
          <a:p>
            <a:r>
              <a:rPr lang="es-PR" sz="2400" b="1" i="1" dirty="0">
                <a:solidFill>
                  <a:schemeClr val="bg1"/>
                </a:solidFill>
                <a:effectLst/>
              </a:rPr>
              <a:t>e. Pies de barro y hierro: 476 - fin de la historia: </a:t>
            </a:r>
          </a:p>
          <a:p>
            <a:endParaRPr lang="es-PR" sz="2400" b="1" dirty="0">
              <a:solidFill>
                <a:schemeClr val="bg1"/>
              </a:solidFill>
            </a:endParaRPr>
          </a:p>
          <a:p>
            <a:r>
              <a:rPr lang="es-PR" sz="2400" b="1" dirty="0">
                <a:solidFill>
                  <a:schemeClr val="bg1"/>
                </a:solidFill>
                <a:effectLst/>
              </a:rPr>
              <a:t>“Y lo que viste de los pies y los dedos, en parte de barro cocido de alfarero y en parte de hierro, será un reino dividido; más habrá en él algo de la fuerza del hierro, así como viste hierro mezclado con barro cocido” (Daniel 2:41) </a:t>
            </a:r>
          </a:p>
          <a:p>
            <a:endParaRPr lang="es-PR" sz="2400" b="1" dirty="0">
              <a:solidFill>
                <a:schemeClr val="bg1"/>
              </a:solidFill>
            </a:endParaRPr>
          </a:p>
          <a:p>
            <a:r>
              <a:rPr lang="es-PR" sz="2400" b="1" dirty="0">
                <a:solidFill>
                  <a:schemeClr val="bg1"/>
                </a:solidFill>
                <a:effectLst/>
              </a:rPr>
              <a:t>La extraña mezcla de hierro y barro cocido que tienen los pies de la imagen nos señala que luego que Roma , representada por el hierro, sería debilitada y finalmente vencida constituyendo una conformación de naciones divididas. </a:t>
            </a:r>
            <a:endParaRPr lang="es-PR" sz="2400" b="1" dirty="0">
              <a:solidFill>
                <a:schemeClr val="bg1"/>
              </a:solidFill>
            </a:endParaRPr>
          </a:p>
        </p:txBody>
      </p:sp>
    </p:spTree>
    <p:extLst>
      <p:ext uri="{BB962C8B-B14F-4D97-AF65-F5344CB8AC3E}">
        <p14:creationId xmlns:p14="http://schemas.microsoft.com/office/powerpoint/2010/main" val="2921270205"/>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CA7B5DB-7409-BF8A-DCCC-1473A54F504A}"/>
              </a:ext>
            </a:extLst>
          </p:cNvPr>
          <p:cNvPicPr>
            <a:picLocks noChangeAspect="1"/>
          </p:cNvPicPr>
          <p:nvPr/>
        </p:nvPicPr>
        <p:blipFill>
          <a:blip r:embed="rId2"/>
          <a:stretch>
            <a:fillRect/>
          </a:stretch>
        </p:blipFill>
        <p:spPr>
          <a:xfrm>
            <a:off x="0" y="0"/>
            <a:ext cx="12192000" cy="6858000"/>
          </a:xfrm>
          <a:prstGeom prst="rect">
            <a:avLst/>
          </a:prstGeom>
        </p:spPr>
      </p:pic>
      <p:sp>
        <p:nvSpPr>
          <p:cNvPr id="5" name="CuadroTexto 4">
            <a:extLst>
              <a:ext uri="{FF2B5EF4-FFF2-40B4-BE49-F238E27FC236}">
                <a16:creationId xmlns:a16="http://schemas.microsoft.com/office/drawing/2014/main" id="{78E0CD70-D728-387A-D077-68270D9DB4E9}"/>
              </a:ext>
            </a:extLst>
          </p:cNvPr>
          <p:cNvSpPr txBox="1"/>
          <p:nvPr/>
        </p:nvSpPr>
        <p:spPr>
          <a:xfrm>
            <a:off x="251867" y="1014117"/>
            <a:ext cx="6097712" cy="4893647"/>
          </a:xfrm>
          <a:prstGeom prst="rect">
            <a:avLst/>
          </a:prstGeom>
          <a:noFill/>
        </p:spPr>
        <p:txBody>
          <a:bodyPr wrap="square">
            <a:spAutoFit/>
          </a:bodyPr>
          <a:lstStyle/>
          <a:p>
            <a:r>
              <a:rPr lang="es-PR" sz="2400" b="1" dirty="0">
                <a:solidFill>
                  <a:schemeClr val="bg1"/>
                </a:solidFill>
                <a:effectLst/>
              </a:rPr>
              <a:t>“Y en los días de estos reyes el Dios del cielo levantará un reino que no será jamás destruido, ni será el reino dejado a otro pueblo; desmenuzará y consumirá a todos estos reinos, pero él permanecerá para siempre, de la manera que viste que del monte fue cortada una piedra, no con mano, la cual desmenuzó el hierro, el bronce, el barro, la plata y el oro. El gran Dios ha mostrado al rey lo que ha de acontecer en lo por venir; y el sueño es verdadero, y fiel su interpretación” </a:t>
            </a:r>
          </a:p>
          <a:p>
            <a:r>
              <a:rPr lang="es-PR" sz="2400" b="1" dirty="0">
                <a:solidFill>
                  <a:schemeClr val="bg1"/>
                </a:solidFill>
                <a:effectLst/>
              </a:rPr>
              <a:t>(Daniel 2:44-45). </a:t>
            </a:r>
            <a:endParaRPr lang="es-PR" sz="2400" b="1" dirty="0">
              <a:solidFill>
                <a:schemeClr val="bg1"/>
              </a:solidFill>
            </a:endParaRPr>
          </a:p>
        </p:txBody>
      </p:sp>
    </p:spTree>
    <p:extLst>
      <p:ext uri="{BB962C8B-B14F-4D97-AF65-F5344CB8AC3E}">
        <p14:creationId xmlns:p14="http://schemas.microsoft.com/office/powerpoint/2010/main" val="1377331455"/>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EE7049F-6E30-A6A6-CD9D-701D5BA1AD77}"/>
              </a:ext>
            </a:extLst>
          </p:cNvPr>
          <p:cNvPicPr>
            <a:picLocks noChangeAspect="1"/>
          </p:cNvPicPr>
          <p:nvPr/>
        </p:nvPicPr>
        <p:blipFill>
          <a:blip r:embed="rId2"/>
          <a:stretch>
            <a:fillRect/>
          </a:stretch>
        </p:blipFill>
        <p:spPr>
          <a:xfrm>
            <a:off x="0" y="0"/>
            <a:ext cx="12192000" cy="6858000"/>
          </a:xfrm>
          <a:prstGeom prst="rect">
            <a:avLst/>
          </a:prstGeom>
        </p:spPr>
      </p:pic>
      <p:sp>
        <p:nvSpPr>
          <p:cNvPr id="5" name="CuadroTexto 4">
            <a:extLst>
              <a:ext uri="{FF2B5EF4-FFF2-40B4-BE49-F238E27FC236}">
                <a16:creationId xmlns:a16="http://schemas.microsoft.com/office/drawing/2014/main" id="{5395EF0C-1996-70B5-C3AF-A3736242CD4C}"/>
              </a:ext>
            </a:extLst>
          </p:cNvPr>
          <p:cNvSpPr txBox="1"/>
          <p:nvPr/>
        </p:nvSpPr>
        <p:spPr>
          <a:xfrm>
            <a:off x="327172" y="1102255"/>
            <a:ext cx="6097712" cy="4462760"/>
          </a:xfrm>
          <a:prstGeom prst="rect">
            <a:avLst/>
          </a:prstGeom>
          <a:noFill/>
        </p:spPr>
        <p:txBody>
          <a:bodyPr wrap="square">
            <a:spAutoFit/>
          </a:bodyPr>
          <a:lstStyle/>
          <a:p>
            <a:r>
              <a:rPr lang="es-PR" sz="2800" b="1" dirty="0">
                <a:solidFill>
                  <a:schemeClr val="bg1"/>
                </a:solidFill>
                <a:effectLst/>
              </a:rPr>
              <a:t>La piedra que cae sobre la imagen derribándola desde los pies hasta la cabeza, representa la segunda venida de Jesús que pondrá fin a la historia de este mundo lleno de dolor y pecado. </a:t>
            </a:r>
          </a:p>
          <a:p>
            <a:endParaRPr lang="es-PR" sz="2400" b="1" dirty="0">
              <a:solidFill>
                <a:schemeClr val="bg1"/>
              </a:solidFill>
            </a:endParaRPr>
          </a:p>
          <a:p>
            <a:r>
              <a:rPr lang="es-PR" sz="2400" b="1" dirty="0">
                <a:solidFill>
                  <a:schemeClr val="bg1"/>
                </a:solidFill>
                <a:effectLst/>
              </a:rPr>
              <a:t>Pedro menciona identifica a esa piedra como Jesús “la piedra angular”: “Acercándoos a él, piedra viva, desechada ciertamente por los hombres, más para Dios escogida y preciosa” (1 Pedro 2:4). </a:t>
            </a:r>
            <a:endParaRPr lang="es-PR" sz="2400" b="1" dirty="0">
              <a:solidFill>
                <a:schemeClr val="bg1"/>
              </a:solidFill>
            </a:endParaRPr>
          </a:p>
        </p:txBody>
      </p:sp>
    </p:spTree>
    <p:extLst>
      <p:ext uri="{BB962C8B-B14F-4D97-AF65-F5344CB8AC3E}">
        <p14:creationId xmlns:p14="http://schemas.microsoft.com/office/powerpoint/2010/main" val="3651925409"/>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F5B3A7AB-4BF9-E1B7-D0A3-B4D325B1975D}"/>
              </a:ext>
            </a:extLst>
          </p:cNvPr>
          <p:cNvPicPr>
            <a:picLocks noChangeAspect="1"/>
          </p:cNvPicPr>
          <p:nvPr/>
        </p:nvPicPr>
        <p:blipFill>
          <a:blip r:embed="rId2"/>
          <a:stretch>
            <a:fillRect/>
          </a:stretch>
        </p:blipFill>
        <p:spPr>
          <a:xfrm>
            <a:off x="0" y="0"/>
            <a:ext cx="12192000" cy="6858000"/>
          </a:xfrm>
          <a:prstGeom prst="rect">
            <a:avLst/>
          </a:prstGeom>
        </p:spPr>
      </p:pic>
      <p:sp>
        <p:nvSpPr>
          <p:cNvPr id="6" name="CuadroTexto 5">
            <a:extLst>
              <a:ext uri="{FF2B5EF4-FFF2-40B4-BE49-F238E27FC236}">
                <a16:creationId xmlns:a16="http://schemas.microsoft.com/office/drawing/2014/main" id="{5FDDBD25-6AAE-01BD-0FFB-34E95F666367}"/>
              </a:ext>
            </a:extLst>
          </p:cNvPr>
          <p:cNvSpPr txBox="1"/>
          <p:nvPr/>
        </p:nvSpPr>
        <p:spPr>
          <a:xfrm>
            <a:off x="161365" y="1215613"/>
            <a:ext cx="6734287" cy="3970318"/>
          </a:xfrm>
          <a:prstGeom prst="rect">
            <a:avLst/>
          </a:prstGeom>
          <a:noFill/>
        </p:spPr>
        <p:txBody>
          <a:bodyPr wrap="square" rtlCol="0">
            <a:spAutoFit/>
          </a:bodyPr>
          <a:lstStyle/>
          <a:p>
            <a:r>
              <a:rPr lang="es-CL" sz="2800" b="1" dirty="0">
                <a:solidFill>
                  <a:schemeClr val="bg1"/>
                </a:solidFill>
              </a:rPr>
              <a:t>Los días de “estos reyes” son los días actuales, de la presente Europa que derivaron de la caída del Imperio</a:t>
            </a:r>
          </a:p>
          <a:p>
            <a:r>
              <a:rPr lang="es-CL" sz="2800" b="1" dirty="0">
                <a:solidFill>
                  <a:schemeClr val="bg1"/>
                </a:solidFill>
              </a:rPr>
              <a:t>Romano. </a:t>
            </a:r>
          </a:p>
          <a:p>
            <a:r>
              <a:rPr lang="es-CL" sz="2800" b="1" dirty="0">
                <a:solidFill>
                  <a:schemeClr val="bg1"/>
                </a:solidFill>
              </a:rPr>
              <a:t>Por lo tanto vivimos en los albores del próximo reino que vendrá sobre la tierra, el reino de Jesús y el nuevo mundo de paz y amor que Él instaurará muy pronto en su segunda venida.</a:t>
            </a:r>
          </a:p>
        </p:txBody>
      </p:sp>
    </p:spTree>
    <p:extLst>
      <p:ext uri="{BB962C8B-B14F-4D97-AF65-F5344CB8AC3E}">
        <p14:creationId xmlns:p14="http://schemas.microsoft.com/office/powerpoint/2010/main" val="801625358"/>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8F6CCA8-5240-6C97-37E4-8B080EAAB40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00231594"/>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3D21BA5-DDE0-EE50-009E-1D09B768C22D}"/>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20C2F1FC-45F3-19E9-19A9-E0014D59E829}"/>
              </a:ext>
            </a:extLst>
          </p:cNvPr>
          <p:cNvSpPr txBox="1"/>
          <p:nvPr/>
        </p:nvSpPr>
        <p:spPr>
          <a:xfrm>
            <a:off x="230351" y="991888"/>
            <a:ext cx="6633027" cy="4154984"/>
          </a:xfrm>
          <a:prstGeom prst="rect">
            <a:avLst/>
          </a:prstGeom>
          <a:noFill/>
        </p:spPr>
        <p:txBody>
          <a:bodyPr wrap="square">
            <a:spAutoFit/>
          </a:bodyPr>
          <a:lstStyle/>
          <a:p>
            <a:r>
              <a:rPr lang="es-PR" sz="2400" b="1" dirty="0">
                <a:solidFill>
                  <a:schemeClr val="bg1"/>
                </a:solidFill>
                <a:effectLst/>
              </a:rPr>
              <a:t>Aunque no sabemos “el día y la hora” de la venida de Jesús (Mateo 24:36) si podemos vislumbrar la cercanía de su llegada a través de las señales que Jesús presentó a sus discípulos cuando le preguntaron: </a:t>
            </a:r>
          </a:p>
          <a:p>
            <a:endParaRPr lang="es-PR" sz="2400" b="1" dirty="0">
              <a:solidFill>
                <a:schemeClr val="bg1"/>
              </a:solidFill>
            </a:endParaRPr>
          </a:p>
          <a:p>
            <a:r>
              <a:rPr lang="es-PR" sz="2400" b="1" dirty="0">
                <a:solidFill>
                  <a:schemeClr val="bg1"/>
                </a:solidFill>
                <a:effectLst/>
              </a:rPr>
              <a:t>“¿Qué señal habrá de tu venida y del fin del mundo?” (Mateo 24:3), a lo que Jesús contestó con varios hechos que ocurrirían uno tras otro, en creciente frecuencia e intensidad, y que hoy los vemos cumplirse delante de nuestros ojos: </a:t>
            </a:r>
            <a:endParaRPr lang="es-PR" sz="2400" b="1" dirty="0">
              <a:solidFill>
                <a:schemeClr val="bg1"/>
              </a:solidFill>
            </a:endParaRPr>
          </a:p>
        </p:txBody>
      </p:sp>
    </p:spTree>
    <p:extLst>
      <p:ext uri="{BB962C8B-B14F-4D97-AF65-F5344CB8AC3E}">
        <p14:creationId xmlns:p14="http://schemas.microsoft.com/office/powerpoint/2010/main" val="1100606692"/>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4067E2B-EFDF-4605-15B6-B314624E4E26}"/>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BF686B31-A7CA-2AA9-AEEE-413A3EBE8298}"/>
              </a:ext>
            </a:extLst>
          </p:cNvPr>
          <p:cNvSpPr txBox="1"/>
          <p:nvPr/>
        </p:nvSpPr>
        <p:spPr>
          <a:xfrm>
            <a:off x="187322" y="971682"/>
            <a:ext cx="7063331" cy="4732065"/>
          </a:xfrm>
          <a:prstGeom prst="rect">
            <a:avLst/>
          </a:prstGeom>
          <a:noFill/>
        </p:spPr>
        <p:txBody>
          <a:bodyPr wrap="square">
            <a:spAutoFit/>
          </a:bodyPr>
          <a:lstStyle/>
          <a:p>
            <a:pPr marL="285750" indent="-285750">
              <a:lnSpc>
                <a:spcPct val="150000"/>
              </a:lnSpc>
              <a:buFont typeface="Wingdings" pitchFamily="2" charset="2"/>
              <a:buChar char="q"/>
            </a:pPr>
            <a:r>
              <a:rPr lang="es-PR" sz="2100" b="1" dirty="0">
                <a:solidFill>
                  <a:schemeClr val="bg1"/>
                </a:solidFill>
                <a:effectLst/>
              </a:rPr>
              <a:t>Engaños religiosos: Mateo 24:5 </a:t>
            </a:r>
          </a:p>
          <a:p>
            <a:pPr marL="285750" indent="-285750">
              <a:lnSpc>
                <a:spcPct val="150000"/>
              </a:lnSpc>
              <a:buFont typeface="Wingdings" pitchFamily="2" charset="2"/>
              <a:buChar char="q"/>
            </a:pPr>
            <a:r>
              <a:rPr lang="es-PR" sz="2100" b="1" dirty="0">
                <a:solidFill>
                  <a:schemeClr val="bg1"/>
                </a:solidFill>
                <a:effectLst/>
              </a:rPr>
              <a:t>Guerras y sediciones: Mateo 24:6 </a:t>
            </a:r>
          </a:p>
          <a:p>
            <a:pPr marL="285750" indent="-285750">
              <a:lnSpc>
                <a:spcPct val="150000"/>
              </a:lnSpc>
              <a:buFont typeface="Wingdings" pitchFamily="2" charset="2"/>
              <a:buChar char="q"/>
            </a:pPr>
            <a:r>
              <a:rPr lang="es-PR" sz="2100" b="1" dirty="0">
                <a:solidFill>
                  <a:schemeClr val="bg1"/>
                </a:solidFill>
                <a:effectLst/>
              </a:rPr>
              <a:t>Pestes: Mateo 24:7</a:t>
            </a:r>
          </a:p>
          <a:p>
            <a:pPr marL="285750" indent="-285750">
              <a:lnSpc>
                <a:spcPct val="150000"/>
              </a:lnSpc>
              <a:buFont typeface="Wingdings" pitchFamily="2" charset="2"/>
              <a:buChar char="q"/>
            </a:pPr>
            <a:r>
              <a:rPr lang="es-PR" sz="2100" b="1" dirty="0">
                <a:solidFill>
                  <a:schemeClr val="bg1"/>
                </a:solidFill>
                <a:effectLst/>
              </a:rPr>
              <a:t>Hambres: Mateo 24:7</a:t>
            </a:r>
          </a:p>
          <a:p>
            <a:pPr marL="285750" indent="-285750">
              <a:lnSpc>
                <a:spcPct val="150000"/>
              </a:lnSpc>
              <a:buFont typeface="Wingdings" pitchFamily="2" charset="2"/>
              <a:buChar char="q"/>
            </a:pPr>
            <a:r>
              <a:rPr lang="es-PR" sz="2100" b="1" dirty="0">
                <a:solidFill>
                  <a:schemeClr val="bg1"/>
                </a:solidFill>
                <a:effectLst/>
              </a:rPr>
              <a:t>Terremotos: Mateo 24:7 </a:t>
            </a:r>
          </a:p>
          <a:p>
            <a:pPr marL="285750" indent="-285750">
              <a:lnSpc>
                <a:spcPct val="150000"/>
              </a:lnSpc>
              <a:buFont typeface="Wingdings" pitchFamily="2" charset="2"/>
              <a:buChar char="q"/>
            </a:pPr>
            <a:r>
              <a:rPr lang="es-PR" sz="2100" b="1" dirty="0">
                <a:solidFill>
                  <a:schemeClr val="bg1"/>
                </a:solidFill>
                <a:effectLst/>
              </a:rPr>
              <a:t>Persecución a cristianos: Mateo 24:9 </a:t>
            </a:r>
          </a:p>
          <a:p>
            <a:pPr marL="285750" indent="-285750">
              <a:lnSpc>
                <a:spcPct val="150000"/>
              </a:lnSpc>
              <a:buFont typeface="Wingdings" pitchFamily="2" charset="2"/>
              <a:buChar char="q"/>
            </a:pPr>
            <a:r>
              <a:rPr lang="es-PR" sz="2100" b="1" dirty="0">
                <a:solidFill>
                  <a:schemeClr val="bg1"/>
                </a:solidFill>
                <a:effectLst/>
              </a:rPr>
              <a:t>Falsos profetas: Mateo 24:11 </a:t>
            </a:r>
          </a:p>
          <a:p>
            <a:pPr marL="285750" indent="-285750">
              <a:lnSpc>
                <a:spcPct val="150000"/>
              </a:lnSpc>
              <a:buFont typeface="Wingdings" pitchFamily="2" charset="2"/>
              <a:buChar char="q"/>
            </a:pPr>
            <a:r>
              <a:rPr lang="es-PR" sz="2100" b="1" dirty="0">
                <a:solidFill>
                  <a:schemeClr val="bg1"/>
                </a:solidFill>
                <a:effectLst/>
              </a:rPr>
              <a:t>El amor de muchos se enfriará: Mateo 24:12</a:t>
            </a:r>
          </a:p>
          <a:p>
            <a:pPr marL="285750" indent="-285750">
              <a:lnSpc>
                <a:spcPct val="150000"/>
              </a:lnSpc>
              <a:buFont typeface="Wingdings" pitchFamily="2" charset="2"/>
              <a:buChar char="q"/>
            </a:pPr>
            <a:r>
              <a:rPr lang="es-PR" sz="2100" b="1" dirty="0">
                <a:solidFill>
                  <a:schemeClr val="bg1"/>
                </a:solidFill>
                <a:effectLst/>
              </a:rPr>
              <a:t>La predicación del evangelio a todo el mundo: Mateo 24:12 </a:t>
            </a:r>
            <a:endParaRPr lang="es-PR" sz="2100" b="1" dirty="0">
              <a:solidFill>
                <a:schemeClr val="bg1"/>
              </a:solidFill>
            </a:endParaRPr>
          </a:p>
          <a:p>
            <a:endParaRPr lang="es-PR" dirty="0"/>
          </a:p>
        </p:txBody>
      </p:sp>
    </p:spTree>
    <p:extLst>
      <p:ext uri="{BB962C8B-B14F-4D97-AF65-F5344CB8AC3E}">
        <p14:creationId xmlns:p14="http://schemas.microsoft.com/office/powerpoint/2010/main" val="313529365"/>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B0AFEF0-A75F-8795-C189-82D598F2DA9E}"/>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BA92BF16-8EA7-AA11-4604-196D16C4792D}"/>
              </a:ext>
            </a:extLst>
          </p:cNvPr>
          <p:cNvSpPr txBox="1"/>
          <p:nvPr/>
        </p:nvSpPr>
        <p:spPr>
          <a:xfrm>
            <a:off x="219594" y="766732"/>
            <a:ext cx="6966514" cy="5016758"/>
          </a:xfrm>
          <a:prstGeom prst="rect">
            <a:avLst/>
          </a:prstGeom>
          <a:noFill/>
        </p:spPr>
        <p:txBody>
          <a:bodyPr wrap="square">
            <a:spAutoFit/>
          </a:bodyPr>
          <a:lstStyle/>
          <a:p>
            <a:r>
              <a:rPr lang="es-PR" sz="2000" b="1" dirty="0">
                <a:solidFill>
                  <a:schemeClr val="bg1"/>
                </a:solidFill>
                <a:effectLst/>
              </a:rPr>
              <a:t>Apreciado amigo y amiga, hemos sido testigos en el tema de hoy de como Dios pudo revelar el futuro del mundo con una exactitud asombrosa. </a:t>
            </a:r>
            <a:endParaRPr lang="es-PR" sz="2000" b="1" dirty="0">
              <a:solidFill>
                <a:schemeClr val="bg1"/>
              </a:solidFill>
            </a:endParaRPr>
          </a:p>
          <a:p>
            <a:endParaRPr lang="es-PR" sz="2000" b="1" dirty="0">
              <a:solidFill>
                <a:schemeClr val="bg1"/>
              </a:solidFill>
              <a:effectLst/>
            </a:endParaRPr>
          </a:p>
          <a:p>
            <a:r>
              <a:rPr lang="es-PR" sz="2000" b="1" dirty="0">
                <a:solidFill>
                  <a:schemeClr val="bg1"/>
                </a:solidFill>
                <a:effectLst/>
              </a:rPr>
              <a:t>El rey Nabucodonosor, un rey pagano, adorador de ídolos, reconoció que una mente humana común no podría haber revelado tantos misterios, y que Daniel tenía un Dios que era el único y verdadero, capaz de descorrer el velo del porvenir y mostrarle el mañana con total claridad. </a:t>
            </a:r>
          </a:p>
          <a:p>
            <a:endParaRPr lang="es-PR" sz="2000" b="1" dirty="0">
              <a:solidFill>
                <a:schemeClr val="bg1"/>
              </a:solidFill>
            </a:endParaRPr>
          </a:p>
          <a:p>
            <a:r>
              <a:rPr lang="es-PR" sz="2000" b="1" dirty="0">
                <a:solidFill>
                  <a:schemeClr val="bg1"/>
                </a:solidFill>
                <a:effectLst/>
              </a:rPr>
              <a:t>Es por ello que Nabucodonosor reconoció al Dios de Daniel con estas palabras: </a:t>
            </a:r>
          </a:p>
          <a:p>
            <a:endParaRPr lang="es-PR" sz="2000" b="1" dirty="0">
              <a:solidFill>
                <a:schemeClr val="bg1"/>
              </a:solidFill>
            </a:endParaRPr>
          </a:p>
          <a:p>
            <a:r>
              <a:rPr lang="es-PR" sz="2000" b="1" dirty="0">
                <a:solidFill>
                  <a:schemeClr val="bg1"/>
                </a:solidFill>
                <a:effectLst/>
              </a:rPr>
              <a:t>“Ciertamente el Dios vuestro es Dios de dioses, y Señor de los reyes, y el que revela los misterios, pues pudiste revelar este misterio” (Daniel 2:47). </a:t>
            </a:r>
            <a:endParaRPr lang="es-PR" sz="2000" b="1" dirty="0">
              <a:solidFill>
                <a:schemeClr val="bg1"/>
              </a:solidFill>
            </a:endParaRPr>
          </a:p>
        </p:txBody>
      </p:sp>
    </p:spTree>
    <p:extLst>
      <p:ext uri="{BB962C8B-B14F-4D97-AF65-F5344CB8AC3E}">
        <p14:creationId xmlns:p14="http://schemas.microsoft.com/office/powerpoint/2010/main" val="877647197"/>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50A1228-B1F6-3DB7-8267-3FF1470CFFE2}"/>
              </a:ext>
            </a:extLst>
          </p:cNvPr>
          <p:cNvPicPr>
            <a:picLocks noChangeAspect="1"/>
          </p:cNvPicPr>
          <p:nvPr/>
        </p:nvPicPr>
        <p:blipFill>
          <a:blip r:embed="rId3"/>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58762A46-1041-4F64-EE66-5B11163FC2CD}"/>
              </a:ext>
            </a:extLst>
          </p:cNvPr>
          <p:cNvSpPr txBox="1"/>
          <p:nvPr/>
        </p:nvSpPr>
        <p:spPr>
          <a:xfrm>
            <a:off x="139850" y="1106304"/>
            <a:ext cx="7121562" cy="4493538"/>
          </a:xfrm>
          <a:prstGeom prst="rect">
            <a:avLst/>
          </a:prstGeom>
          <a:noFill/>
        </p:spPr>
        <p:txBody>
          <a:bodyPr wrap="square">
            <a:spAutoFit/>
          </a:bodyPr>
          <a:lstStyle/>
          <a:p>
            <a:r>
              <a:rPr lang="es-PR" sz="2200" b="1" dirty="0">
                <a:solidFill>
                  <a:schemeClr val="bg1"/>
                </a:solidFill>
                <a:effectLst/>
              </a:rPr>
              <a:t>La gran roca de los siglos está por llegar, los acontecimientos y eventos que vemos a diario confirman las señales que Jesús anunció hace más de dos mil años.</a:t>
            </a:r>
          </a:p>
          <a:p>
            <a:r>
              <a:rPr lang="es-PR" sz="2200" b="1" dirty="0">
                <a:solidFill>
                  <a:schemeClr val="bg1"/>
                </a:solidFill>
                <a:effectLst/>
              </a:rPr>
              <a:t> </a:t>
            </a:r>
            <a:endParaRPr lang="es-PR" sz="2200" b="1" dirty="0">
              <a:solidFill>
                <a:schemeClr val="bg1"/>
              </a:solidFill>
            </a:endParaRPr>
          </a:p>
          <a:p>
            <a:r>
              <a:rPr lang="es-PR" sz="2200" b="1" dirty="0">
                <a:solidFill>
                  <a:schemeClr val="bg1"/>
                </a:solidFill>
                <a:effectLst/>
              </a:rPr>
              <a:t>No ha habido ni habrá en este mundo sistema, gobierno o líder humano capaz de resolver los profundos problemas de la humanidad, solo y únicamente Jesús traerá pronto un reino de paz y amor. </a:t>
            </a:r>
          </a:p>
          <a:p>
            <a:endParaRPr lang="es-PR" sz="2200" b="1" dirty="0">
              <a:solidFill>
                <a:schemeClr val="bg1"/>
              </a:solidFill>
            </a:endParaRPr>
          </a:p>
          <a:p>
            <a:r>
              <a:rPr lang="es-PR" sz="2200" b="1" dirty="0">
                <a:solidFill>
                  <a:schemeClr val="bg1"/>
                </a:solidFill>
                <a:effectLst/>
              </a:rPr>
              <a:t>Dios desea secar tus lágrimas desde ahora y que confíes plenamente en Él. Tu futuro estará seguro en sus manos si deseas hoy mismo entregar tu corazón y pedirle que te haga una nueva criatura. </a:t>
            </a:r>
            <a:endParaRPr lang="es-PR" sz="2200" b="1" dirty="0">
              <a:solidFill>
                <a:schemeClr val="bg1"/>
              </a:solidFill>
            </a:endParaRPr>
          </a:p>
        </p:txBody>
      </p:sp>
    </p:spTree>
    <p:extLst>
      <p:ext uri="{BB962C8B-B14F-4D97-AF65-F5344CB8AC3E}">
        <p14:creationId xmlns:p14="http://schemas.microsoft.com/office/powerpoint/2010/main" val="3460736422"/>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36A2083-A928-603B-4B99-907ED28A6FFA}"/>
              </a:ext>
            </a:extLst>
          </p:cNvPr>
          <p:cNvPicPr>
            <a:picLocks noChangeAspect="1"/>
          </p:cNvPicPr>
          <p:nvPr/>
        </p:nvPicPr>
        <p:blipFill>
          <a:blip r:embed="rId2"/>
          <a:stretch>
            <a:fillRect/>
          </a:stretch>
        </p:blipFill>
        <p:spPr>
          <a:xfrm>
            <a:off x="0" y="0"/>
            <a:ext cx="12192000" cy="6858000"/>
          </a:xfrm>
          <a:prstGeom prst="rect">
            <a:avLst/>
          </a:prstGeom>
        </p:spPr>
      </p:pic>
      <p:sp>
        <p:nvSpPr>
          <p:cNvPr id="5" name="CuadroTexto 4">
            <a:extLst>
              <a:ext uri="{FF2B5EF4-FFF2-40B4-BE49-F238E27FC236}">
                <a16:creationId xmlns:a16="http://schemas.microsoft.com/office/drawing/2014/main" id="{0081931E-064C-AC57-4918-EF1BDE48EA97}"/>
              </a:ext>
            </a:extLst>
          </p:cNvPr>
          <p:cNvSpPr txBox="1"/>
          <p:nvPr/>
        </p:nvSpPr>
        <p:spPr>
          <a:xfrm>
            <a:off x="363554" y="1209294"/>
            <a:ext cx="6097712" cy="4031873"/>
          </a:xfrm>
          <a:prstGeom prst="rect">
            <a:avLst/>
          </a:prstGeom>
          <a:noFill/>
        </p:spPr>
        <p:txBody>
          <a:bodyPr wrap="square">
            <a:spAutoFit/>
          </a:bodyPr>
          <a:lstStyle/>
          <a:p>
            <a:r>
              <a:rPr lang="es-PR" sz="3200" b="1" dirty="0">
                <a:solidFill>
                  <a:schemeClr val="bg1"/>
                </a:solidFill>
                <a:effectLst/>
              </a:rPr>
              <a:t>Solo mediante el bautismo podemos “nacer de nuevo” y tener una experiencia liberadora de perdón que te habilite a vivir en este mundo hostil con una saludable actitud de vida frente a los desafíos y problemas de cada día. </a:t>
            </a:r>
            <a:endParaRPr lang="es-PR" sz="3200" b="1" dirty="0">
              <a:solidFill>
                <a:schemeClr val="bg1"/>
              </a:solidFill>
            </a:endParaRPr>
          </a:p>
        </p:txBody>
      </p:sp>
    </p:spTree>
    <p:extLst>
      <p:ext uri="{BB962C8B-B14F-4D97-AF65-F5344CB8AC3E}">
        <p14:creationId xmlns:p14="http://schemas.microsoft.com/office/powerpoint/2010/main" val="744536714"/>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191B2C6-0A7E-3EE9-1805-2B7D060F6E9E}"/>
              </a:ext>
            </a:extLst>
          </p:cNvPr>
          <p:cNvPicPr>
            <a:picLocks noChangeAspect="1"/>
          </p:cNvPicPr>
          <p:nvPr/>
        </p:nvPicPr>
        <p:blipFill>
          <a:blip r:embed="rId2"/>
          <a:stretch>
            <a:fillRect/>
          </a:stretch>
        </p:blipFill>
        <p:spPr>
          <a:xfrm>
            <a:off x="0" y="0"/>
            <a:ext cx="12192000" cy="6858000"/>
          </a:xfrm>
          <a:prstGeom prst="rect">
            <a:avLst/>
          </a:prstGeom>
        </p:spPr>
      </p:pic>
      <p:sp>
        <p:nvSpPr>
          <p:cNvPr id="6" name="CuadroTexto 5">
            <a:extLst>
              <a:ext uri="{FF2B5EF4-FFF2-40B4-BE49-F238E27FC236}">
                <a16:creationId xmlns:a16="http://schemas.microsoft.com/office/drawing/2014/main" id="{014F8B9D-9F7C-956E-EE7D-27A5AF476996}"/>
              </a:ext>
            </a:extLst>
          </p:cNvPr>
          <p:cNvSpPr txBox="1"/>
          <p:nvPr/>
        </p:nvSpPr>
        <p:spPr>
          <a:xfrm>
            <a:off x="516367" y="2689412"/>
            <a:ext cx="5662127" cy="1015663"/>
          </a:xfrm>
          <a:prstGeom prst="rect">
            <a:avLst/>
          </a:prstGeom>
          <a:noFill/>
        </p:spPr>
        <p:txBody>
          <a:bodyPr wrap="none" rtlCol="0">
            <a:spAutoFit/>
          </a:bodyPr>
          <a:lstStyle/>
          <a:p>
            <a:r>
              <a:rPr lang="es-CL" sz="6000" b="1" dirty="0">
                <a:solidFill>
                  <a:schemeClr val="bg1"/>
                </a:solidFill>
              </a:rPr>
              <a:t>¡Ven a Jesús hoy!</a:t>
            </a:r>
          </a:p>
        </p:txBody>
      </p:sp>
    </p:spTree>
    <p:extLst>
      <p:ext uri="{BB962C8B-B14F-4D97-AF65-F5344CB8AC3E}">
        <p14:creationId xmlns:p14="http://schemas.microsoft.com/office/powerpoint/2010/main" val="2947329183"/>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2EAE8267-2520-923E-A2A3-681DDBCA35F5}"/>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276D0692-B34E-D86C-2D65-07729DC0042E}"/>
              </a:ext>
            </a:extLst>
          </p:cNvPr>
          <p:cNvSpPr txBox="1"/>
          <p:nvPr/>
        </p:nvSpPr>
        <p:spPr>
          <a:xfrm>
            <a:off x="418673" y="899253"/>
            <a:ext cx="6097712" cy="2554545"/>
          </a:xfrm>
          <a:prstGeom prst="rect">
            <a:avLst/>
          </a:prstGeom>
          <a:noFill/>
        </p:spPr>
        <p:txBody>
          <a:bodyPr wrap="square">
            <a:spAutoFit/>
          </a:bodyPr>
          <a:lstStyle/>
          <a:p>
            <a:r>
              <a:rPr lang="es-PR" sz="2000" b="1" dirty="0">
                <a:solidFill>
                  <a:schemeClr val="bg1"/>
                </a:solidFill>
                <a:effectLst/>
              </a:rPr>
              <a:t>Napoleón Bonaparte, Joseph Stalin, Adolf Hitler ¿que tuvieron en común? Cada uno de ellos tuvieron un incansable apetito de poder, deseaban conquistarlo todo, cada uno en sus diversos contextos y realidades geopolíticas. </a:t>
            </a:r>
            <a:endParaRPr lang="es-PR" sz="2000" b="1" dirty="0">
              <a:solidFill>
                <a:schemeClr val="bg1"/>
              </a:solidFill>
            </a:endParaRPr>
          </a:p>
          <a:p>
            <a:r>
              <a:rPr lang="es-PR" sz="2000" b="1" dirty="0">
                <a:solidFill>
                  <a:schemeClr val="bg1"/>
                </a:solidFill>
                <a:effectLst/>
              </a:rPr>
              <a:t>Quizás el más recordado de estos tres personajes es Adolfo Hitler; su sed de poder y control lo llevó a una rápida consolidación de conquista bajo su liderazgo. </a:t>
            </a:r>
            <a:endParaRPr lang="es-PR" sz="2000" b="1" dirty="0">
              <a:solidFill>
                <a:schemeClr val="bg1"/>
              </a:solidFill>
            </a:endParaRPr>
          </a:p>
        </p:txBody>
      </p:sp>
      <p:sp>
        <p:nvSpPr>
          <p:cNvPr id="5" name="CuadroTexto 4">
            <a:extLst>
              <a:ext uri="{FF2B5EF4-FFF2-40B4-BE49-F238E27FC236}">
                <a16:creationId xmlns:a16="http://schemas.microsoft.com/office/drawing/2014/main" id="{B39D1D68-DC3C-9464-6732-4D64B457C471}"/>
              </a:ext>
            </a:extLst>
          </p:cNvPr>
          <p:cNvSpPr txBox="1"/>
          <p:nvPr/>
        </p:nvSpPr>
        <p:spPr>
          <a:xfrm>
            <a:off x="418673" y="3650423"/>
            <a:ext cx="6097712" cy="2308324"/>
          </a:xfrm>
          <a:prstGeom prst="rect">
            <a:avLst/>
          </a:prstGeom>
          <a:noFill/>
        </p:spPr>
        <p:txBody>
          <a:bodyPr wrap="square">
            <a:spAutoFit/>
          </a:bodyPr>
          <a:lstStyle/>
          <a:p>
            <a:r>
              <a:rPr lang="es-PR" sz="2400" b="1" dirty="0">
                <a:solidFill>
                  <a:schemeClr val="bg1"/>
                </a:solidFill>
                <a:effectLst/>
              </a:rPr>
              <a:t>¿Será que el mundo terminará en un nuevo holocausto a manos de un dictador universal?, ¿tenemos alguna seguridad de que la libertad tal y como la conocemos hoy, podrá subsistir en el escenario futuro?, ¿quién controlará el destino del mundo? </a:t>
            </a:r>
            <a:endParaRPr lang="es-PR" sz="2400" b="1" dirty="0">
              <a:solidFill>
                <a:schemeClr val="bg1"/>
              </a:solidFill>
            </a:endParaRPr>
          </a:p>
        </p:txBody>
      </p:sp>
    </p:spTree>
    <p:extLst>
      <p:ext uri="{BB962C8B-B14F-4D97-AF65-F5344CB8AC3E}">
        <p14:creationId xmlns:p14="http://schemas.microsoft.com/office/powerpoint/2010/main" val="1772169490"/>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D2DB61E-CC5D-4AE5-937F-1C00DA26EFF2}"/>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954A2899-A24F-F2A1-DDEE-EAAB4F257F9E}"/>
              </a:ext>
            </a:extLst>
          </p:cNvPr>
          <p:cNvSpPr txBox="1"/>
          <p:nvPr/>
        </p:nvSpPr>
        <p:spPr>
          <a:xfrm>
            <a:off x="315930" y="1115830"/>
            <a:ext cx="6097712" cy="4708981"/>
          </a:xfrm>
          <a:prstGeom prst="rect">
            <a:avLst/>
          </a:prstGeom>
          <a:noFill/>
        </p:spPr>
        <p:txBody>
          <a:bodyPr wrap="square">
            <a:spAutoFit/>
          </a:bodyPr>
          <a:lstStyle/>
          <a:p>
            <a:r>
              <a:rPr lang="es-PR" sz="2000" b="1" dirty="0">
                <a:solidFill>
                  <a:schemeClr val="bg1"/>
                </a:solidFill>
                <a:effectLst/>
              </a:rPr>
              <a:t>Nuestra historia comienza en la antigua ciudad de Babilonia, capital del Imperio gobernado por el rey Nabucodonosor, probablemente el rey más conocido de la dinastía caldea. </a:t>
            </a:r>
            <a:endParaRPr lang="es-PR" sz="2000" b="1" dirty="0">
              <a:solidFill>
                <a:schemeClr val="bg1"/>
              </a:solidFill>
            </a:endParaRPr>
          </a:p>
          <a:p>
            <a:r>
              <a:rPr lang="es-PR" sz="2000" b="1" dirty="0">
                <a:solidFill>
                  <a:schemeClr val="bg1"/>
                </a:solidFill>
                <a:effectLst/>
              </a:rPr>
              <a:t>Después de su conquista en Judea llevó cautivo a jóvenes hebreos entre los cuales estaba Daniel, Ananías, Misael y Azarías: </a:t>
            </a:r>
          </a:p>
          <a:p>
            <a:endParaRPr lang="es-PR" sz="2000" b="1" dirty="0">
              <a:solidFill>
                <a:schemeClr val="bg1"/>
              </a:solidFill>
            </a:endParaRPr>
          </a:p>
          <a:p>
            <a:r>
              <a:rPr lang="es-PR" sz="2000" b="1" dirty="0">
                <a:solidFill>
                  <a:schemeClr val="bg1"/>
                </a:solidFill>
                <a:effectLst/>
              </a:rPr>
              <a:t>“Y dijo el rey a Aspenaz, jefe de sus eunucos, que trajese de los hijos de Israel, del linaje real de los príncipes, 4 muchachos en quienes no hubiese tacha alguna, de buen parecer, enseñados en toda sabiduría, sabios en ciencia y de buen entendimiento, e idóneos para estar en el palacio del rey; y que les enseñase las letras y la lengua de los caldeos” (Daniel 1:3- 4). </a:t>
            </a:r>
            <a:endParaRPr lang="es-PR" sz="2000" b="1" dirty="0">
              <a:solidFill>
                <a:schemeClr val="bg1"/>
              </a:solidFill>
            </a:endParaRPr>
          </a:p>
        </p:txBody>
      </p:sp>
    </p:spTree>
    <p:extLst>
      <p:ext uri="{BB962C8B-B14F-4D97-AF65-F5344CB8AC3E}">
        <p14:creationId xmlns:p14="http://schemas.microsoft.com/office/powerpoint/2010/main" val="2213448515"/>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74590CB-C0F9-28A1-B17E-82987AF83155}"/>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4E6B2A4D-83E6-5348-C144-0A25896E731C}"/>
              </a:ext>
            </a:extLst>
          </p:cNvPr>
          <p:cNvSpPr txBox="1"/>
          <p:nvPr/>
        </p:nvSpPr>
        <p:spPr>
          <a:xfrm>
            <a:off x="316293" y="1600761"/>
            <a:ext cx="6097712" cy="4154984"/>
          </a:xfrm>
          <a:prstGeom prst="rect">
            <a:avLst/>
          </a:prstGeom>
          <a:noFill/>
        </p:spPr>
        <p:txBody>
          <a:bodyPr wrap="square">
            <a:spAutoFit/>
          </a:bodyPr>
          <a:lstStyle/>
          <a:p>
            <a:r>
              <a:rPr lang="es-PR" sz="2400" b="1" dirty="0">
                <a:solidFill>
                  <a:schemeClr val="bg1"/>
                </a:solidFill>
                <a:effectLst/>
              </a:rPr>
              <a:t>Cual sería el afán de conquista y dominio que aún los nombres hebreos de estos jóvenes cautivos les fueron cambiados: </a:t>
            </a:r>
            <a:r>
              <a:rPr lang="es-PR" sz="1200" b="1" dirty="0">
                <a:solidFill>
                  <a:schemeClr val="bg1"/>
                </a:solidFill>
                <a:effectLst/>
              </a:rPr>
              <a:t>“</a:t>
            </a:r>
            <a:r>
              <a:rPr lang="es-PR" sz="2400" b="1" dirty="0">
                <a:solidFill>
                  <a:schemeClr val="bg1"/>
                </a:solidFill>
                <a:effectLst/>
              </a:rPr>
              <a:t>A estos el jefe de los eunucos puso nombres: puso a Daniel, Beltsasar; a Ananías, Sadrac; a Misael, Mesac; y a Azarías, Abed-nego” (Daniel 1:7). </a:t>
            </a:r>
          </a:p>
          <a:p>
            <a:endParaRPr lang="es-PR" sz="2400" b="1" dirty="0">
              <a:solidFill>
                <a:schemeClr val="bg1"/>
              </a:solidFill>
            </a:endParaRPr>
          </a:p>
          <a:p>
            <a:r>
              <a:rPr lang="es-PR" sz="2400" b="1" dirty="0">
                <a:solidFill>
                  <a:schemeClr val="bg1"/>
                </a:solidFill>
                <a:effectLst/>
              </a:rPr>
              <a:t>Para los hebreos era muy importante sus nombres ya que mostraban su identidad y en la mayoría de casos estaba asociado a un aspecto de su fe en Dios. </a:t>
            </a:r>
            <a:endParaRPr lang="es-PR" sz="2400" b="1" dirty="0">
              <a:solidFill>
                <a:schemeClr val="bg1"/>
              </a:solidFill>
            </a:endParaRPr>
          </a:p>
        </p:txBody>
      </p:sp>
    </p:spTree>
    <p:extLst>
      <p:ext uri="{BB962C8B-B14F-4D97-AF65-F5344CB8AC3E}">
        <p14:creationId xmlns:p14="http://schemas.microsoft.com/office/powerpoint/2010/main" val="2235434465"/>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A357D19-3CC4-629D-6816-7F1ACB1F9ED4}"/>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1E8FE69D-E609-4808-E94E-FAF36C2A06D9}"/>
              </a:ext>
            </a:extLst>
          </p:cNvPr>
          <p:cNvSpPr txBox="1"/>
          <p:nvPr/>
        </p:nvSpPr>
        <p:spPr>
          <a:xfrm>
            <a:off x="144292" y="1038928"/>
            <a:ext cx="6097712" cy="4401205"/>
          </a:xfrm>
          <a:prstGeom prst="rect">
            <a:avLst/>
          </a:prstGeom>
          <a:noFill/>
        </p:spPr>
        <p:txBody>
          <a:bodyPr wrap="square">
            <a:spAutoFit/>
          </a:bodyPr>
          <a:lstStyle/>
          <a:p>
            <a:r>
              <a:rPr lang="es-PR" sz="2800" b="1" dirty="0">
                <a:solidFill>
                  <a:schemeClr val="bg1"/>
                </a:solidFill>
                <a:effectLst/>
              </a:rPr>
              <a:t>Del mismo modo en la actualidad el enemigo de Dios, Satanás, procura por todos los medios llevar a la humanidad a separarse de Dios y sus mandamientos inoculando sus mentiras y engaños por medio de literatura, música, películas y todo medio que impacte nuestra mente modificando actitudes y conductas en contra de los principios y mandamientos de Dios. </a:t>
            </a:r>
            <a:endParaRPr lang="es-PR" sz="2800" b="1" dirty="0">
              <a:solidFill>
                <a:schemeClr val="bg1"/>
              </a:solidFill>
            </a:endParaRPr>
          </a:p>
        </p:txBody>
      </p:sp>
    </p:spTree>
    <p:extLst>
      <p:ext uri="{BB962C8B-B14F-4D97-AF65-F5344CB8AC3E}">
        <p14:creationId xmlns:p14="http://schemas.microsoft.com/office/powerpoint/2010/main" val="3695491829"/>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A98D96E-7321-6393-BAB7-CC2E04B762C8}"/>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D14E2E53-FE79-D947-20DF-E6966D374247}"/>
              </a:ext>
            </a:extLst>
          </p:cNvPr>
          <p:cNvSpPr txBox="1"/>
          <p:nvPr/>
        </p:nvSpPr>
        <p:spPr>
          <a:xfrm>
            <a:off x="284140" y="731136"/>
            <a:ext cx="6848179" cy="5262979"/>
          </a:xfrm>
          <a:prstGeom prst="rect">
            <a:avLst/>
          </a:prstGeom>
          <a:noFill/>
        </p:spPr>
        <p:txBody>
          <a:bodyPr wrap="square">
            <a:spAutoFit/>
          </a:bodyPr>
          <a:lstStyle/>
          <a:p>
            <a:r>
              <a:rPr lang="es-PR" sz="2400" b="1" dirty="0">
                <a:solidFill>
                  <a:schemeClr val="bg1"/>
                </a:solidFill>
                <a:effectLst/>
              </a:rPr>
              <a:t>En Daniel capítulo 2 encontramos que el rey Nabucodonosor tuvo un sueño tan dramático y aterrador a tal punto que “perturbó su espíritu y se le fue el sueño” (Daniel 2:1). </a:t>
            </a:r>
          </a:p>
          <a:p>
            <a:endParaRPr lang="es-PR" sz="2400" b="1" dirty="0">
              <a:solidFill>
                <a:schemeClr val="bg1"/>
              </a:solidFill>
            </a:endParaRPr>
          </a:p>
          <a:p>
            <a:r>
              <a:rPr lang="es-PR" sz="2400" b="1" dirty="0">
                <a:solidFill>
                  <a:schemeClr val="bg1"/>
                </a:solidFill>
                <a:effectLst/>
              </a:rPr>
              <a:t>Cual fue su angustia que “hizo llamar a magos, astrólogos, encantadores y caldeos, para que le explicasen sus sueños” (Daniel 2:2). </a:t>
            </a:r>
            <a:endParaRPr lang="es-PR" sz="2400" b="1" dirty="0">
              <a:solidFill>
                <a:schemeClr val="bg1"/>
              </a:solidFill>
            </a:endParaRPr>
          </a:p>
          <a:p>
            <a:r>
              <a:rPr lang="es-PR" sz="2400" b="1" dirty="0">
                <a:solidFill>
                  <a:schemeClr val="bg1"/>
                </a:solidFill>
                <a:effectLst/>
              </a:rPr>
              <a:t>El problema era mayúsculo ya que el rey tenía dos necesidades: que le dijeran el sueño , porque no se acordaba de el, y que se lo interpreten.</a:t>
            </a:r>
            <a:br>
              <a:rPr lang="es-PR" sz="2400" b="1" dirty="0">
                <a:solidFill>
                  <a:schemeClr val="bg1"/>
                </a:solidFill>
                <a:effectLst/>
              </a:rPr>
            </a:br>
            <a:r>
              <a:rPr lang="es-PR" sz="2400" b="1" dirty="0">
                <a:solidFill>
                  <a:schemeClr val="bg1"/>
                </a:solidFill>
                <a:effectLst/>
              </a:rPr>
              <a:t>Ante la imposibilidad del pedido amenazó a sus consejeros espirituales con la pena capital: la muerte. </a:t>
            </a:r>
            <a:endParaRPr lang="es-PR" sz="2400" b="1" dirty="0">
              <a:solidFill>
                <a:schemeClr val="bg1"/>
              </a:solidFill>
            </a:endParaRPr>
          </a:p>
        </p:txBody>
      </p:sp>
    </p:spTree>
    <p:extLst>
      <p:ext uri="{BB962C8B-B14F-4D97-AF65-F5344CB8AC3E}">
        <p14:creationId xmlns:p14="http://schemas.microsoft.com/office/powerpoint/2010/main" val="1739732355"/>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C2937DB-D3B0-D504-9702-5B8B4267C09E}"/>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6D5FCCCB-9E37-4218-2428-0CB5A33521C0}"/>
              </a:ext>
            </a:extLst>
          </p:cNvPr>
          <p:cNvSpPr txBox="1"/>
          <p:nvPr/>
        </p:nvSpPr>
        <p:spPr>
          <a:xfrm>
            <a:off x="305656" y="965105"/>
            <a:ext cx="6097712" cy="4708981"/>
          </a:xfrm>
          <a:prstGeom prst="rect">
            <a:avLst/>
          </a:prstGeom>
          <a:noFill/>
        </p:spPr>
        <p:txBody>
          <a:bodyPr wrap="square">
            <a:spAutoFit/>
          </a:bodyPr>
          <a:lstStyle/>
          <a:p>
            <a:r>
              <a:rPr lang="es-PR" sz="2000" b="1" dirty="0">
                <a:solidFill>
                  <a:schemeClr val="bg1"/>
                </a:solidFill>
                <a:effectLst/>
                <a:latin typeface="ArialMT"/>
              </a:rPr>
              <a:t>Siendo que la sentencia abarcaba a los sabios del palacio, Daniel sin duda estaba contemplado entre ellos, por ello Daniel “pidió al rey que le diese tiempo, y que él mostraría la interpretación al rey” (Daniel 2:16).</a:t>
            </a:r>
          </a:p>
          <a:p>
            <a:endParaRPr lang="es-PR" sz="2000" b="1" dirty="0">
              <a:solidFill>
                <a:schemeClr val="bg1"/>
              </a:solidFill>
            </a:endParaRPr>
          </a:p>
          <a:p>
            <a:r>
              <a:rPr lang="es-PR" sz="2000" b="1" dirty="0">
                <a:solidFill>
                  <a:schemeClr val="bg1"/>
                </a:solidFill>
                <a:effectLst/>
                <a:latin typeface="ArialMT"/>
              </a:rPr>
              <a:t>Cabe resaltar que Daniel acudió a Dios para que le ayudara a revelar este misterio y junto a sus compañeros clamaron pidiendo misericordia a Dios y sabiduría para entender esta situación (Daniel 2:18). </a:t>
            </a:r>
          </a:p>
          <a:p>
            <a:endParaRPr lang="es-PR" sz="2000" b="1" dirty="0">
              <a:solidFill>
                <a:schemeClr val="bg1"/>
              </a:solidFill>
            </a:endParaRPr>
          </a:p>
          <a:p>
            <a:r>
              <a:rPr lang="es-PR" sz="2000" b="1" dirty="0">
                <a:solidFill>
                  <a:schemeClr val="bg1"/>
                </a:solidFill>
                <a:effectLst/>
                <a:latin typeface="ArialMT"/>
              </a:rPr>
              <a:t>No existe en el hombre la capacidad de ver el futuro, solo Dios puede mirar el futuro con total claridad. </a:t>
            </a:r>
            <a:endParaRPr lang="es-PR" sz="2000" b="1" dirty="0">
              <a:solidFill>
                <a:schemeClr val="bg1"/>
              </a:solidFill>
            </a:endParaRPr>
          </a:p>
        </p:txBody>
      </p:sp>
    </p:spTree>
    <p:extLst>
      <p:ext uri="{BB962C8B-B14F-4D97-AF65-F5344CB8AC3E}">
        <p14:creationId xmlns:p14="http://schemas.microsoft.com/office/powerpoint/2010/main" val="2395523672"/>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CF209C8-8CE1-228E-6733-3A123469984A}"/>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AD3F2BCE-AC2B-C55B-CA28-1C8BC9F8A4E9}"/>
              </a:ext>
            </a:extLst>
          </p:cNvPr>
          <p:cNvSpPr txBox="1"/>
          <p:nvPr/>
        </p:nvSpPr>
        <p:spPr>
          <a:xfrm>
            <a:off x="316414" y="1267669"/>
            <a:ext cx="6097712" cy="4770537"/>
          </a:xfrm>
          <a:prstGeom prst="rect">
            <a:avLst/>
          </a:prstGeom>
          <a:noFill/>
        </p:spPr>
        <p:txBody>
          <a:bodyPr wrap="square">
            <a:spAutoFit/>
          </a:bodyPr>
          <a:lstStyle/>
          <a:p>
            <a:r>
              <a:rPr lang="es-PR" sz="2000" b="1" dirty="0">
                <a:solidFill>
                  <a:schemeClr val="bg1"/>
                </a:solidFill>
                <a:effectLst/>
              </a:rPr>
              <a:t>Mucha gente hoy confía en el horóscopo o acude a consejeros espiritistas para que le descubran su porvenir hablando con los muertos</a:t>
            </a:r>
            <a:r>
              <a:rPr lang="es-PR" sz="2000" b="1" dirty="0">
                <a:solidFill>
                  <a:schemeClr val="bg1"/>
                </a:solidFill>
              </a:rPr>
              <a:t>.</a:t>
            </a:r>
          </a:p>
          <a:p>
            <a:endParaRPr lang="es-PR" sz="2000" b="1" dirty="0">
              <a:solidFill>
                <a:schemeClr val="bg1"/>
              </a:solidFill>
            </a:endParaRPr>
          </a:p>
          <a:p>
            <a:r>
              <a:rPr lang="es-PR" sz="1800" b="1" dirty="0">
                <a:solidFill>
                  <a:schemeClr val="bg1"/>
                </a:solidFill>
                <a:effectLst/>
              </a:rPr>
              <a:t>Sin embargo, Dios es claro al decirnos que tales prácticas nos ponen en contacto directo con Satanás: </a:t>
            </a:r>
          </a:p>
          <a:p>
            <a:endParaRPr lang="es-PR" sz="2000" b="1" dirty="0">
              <a:solidFill>
                <a:schemeClr val="bg1"/>
              </a:solidFill>
            </a:endParaRPr>
          </a:p>
          <a:p>
            <a:r>
              <a:rPr lang="es-PR" sz="2400" b="1" dirty="0">
                <a:solidFill>
                  <a:schemeClr val="bg1"/>
                </a:solidFill>
                <a:effectLst/>
              </a:rPr>
              <a:t>“No sea hallado en ti quien haga pasar a su hijo o a su hija por el fuego, ni quien practique adivinación, ni agorero, ni sortílego, ni hechicero, ni encantador, ni adivino, ni mago, ni quien consulte a los muertos. Porque es abominación para con Jehová cualquiera que hace estas cosas” (Deuteronomio 18:10-12). </a:t>
            </a:r>
            <a:endParaRPr lang="es-PR" sz="2000" b="1" dirty="0">
              <a:solidFill>
                <a:schemeClr val="bg1"/>
              </a:solidFill>
            </a:endParaRPr>
          </a:p>
        </p:txBody>
      </p:sp>
    </p:spTree>
    <p:extLst>
      <p:ext uri="{BB962C8B-B14F-4D97-AF65-F5344CB8AC3E}">
        <p14:creationId xmlns:p14="http://schemas.microsoft.com/office/powerpoint/2010/main" val="1627434590"/>
      </p:ext>
    </p:extLst>
  </p:cSld>
  <p:clrMapOvr>
    <a:masterClrMapping/>
  </p:clrMapOvr>
  <p:transition spd="slow">
    <p:wipe/>
  </p:transition>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1148</TotalTime>
  <Words>2373</Words>
  <Application>Microsoft Macintosh PowerPoint</Application>
  <PresentationFormat>Panorámica</PresentationFormat>
  <Paragraphs>93</Paragraphs>
  <Slides>25</Slides>
  <Notes>3</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25</vt:i4>
      </vt:variant>
    </vt:vector>
  </HeadingPairs>
  <TitlesOfParts>
    <vt:vector size="31" baseType="lpstr">
      <vt:lpstr>Arial</vt:lpstr>
      <vt:lpstr>ArialMT</vt:lpstr>
      <vt:lpstr>Calibri</vt:lpstr>
      <vt:lpstr>Calibri Light</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Microsoft Office User</cp:lastModifiedBy>
  <cp:revision>4</cp:revision>
  <dcterms:created xsi:type="dcterms:W3CDTF">2023-08-15T14:30:17Z</dcterms:created>
  <dcterms:modified xsi:type="dcterms:W3CDTF">2023-08-17T20:30:28Z</dcterms:modified>
</cp:coreProperties>
</file>