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3" r:id="rId10"/>
    <p:sldId id="334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85E"/>
    <a:srgbClr val="010101"/>
    <a:srgbClr val="C5E6EB"/>
    <a:srgbClr val="FFFFFF"/>
    <a:srgbClr val="22263E"/>
    <a:srgbClr val="733729"/>
    <a:srgbClr val="C8C8C8"/>
    <a:srgbClr val="BFB650"/>
    <a:srgbClr val="EDE286"/>
    <a:srgbClr val="C38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0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435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846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888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6405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869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2299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4121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9344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096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6438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6767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75FDA-6BE7-4483-98B1-3B6CCA9663DD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81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channel/UCLFqp9_Y5O0edmg0MuA2p4A?sub_confirmation=1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E57DC889-4BC8-4A67-9E4A-086332076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6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Descripción generada automáticamente">
            <a:hlinkClick r:id="rId2"/>
            <a:extLst>
              <a:ext uri="{FF2B5EF4-FFF2-40B4-BE49-F238E27FC236}">
                <a16:creationId xmlns:a16="http://schemas.microsoft.com/office/drawing/2014/main" id="{D59369B8-FC53-47A1-8AB3-772831356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33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2F8C329A-F9CA-46B8-AE74-A5CCC1408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54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7E92D22B-324C-4F5D-AD17-B5784E952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53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99EA8E33-542E-4F65-9899-69AD819F8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62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275EB265-937D-4007-9470-167C98353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60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E8B3DBEC-3DFA-4C03-8343-1948BE9A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31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7F324728-96E8-4802-801C-5C1994FE0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770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12952D9-73EF-44C1-B40C-621122E63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78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F8446653-8D9F-4EA1-8741-186881108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09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5248</TotalTime>
  <Words>0</Words>
  <Application>Microsoft Office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Roberto Rodríguez</dc:creator>
  <cp:lastModifiedBy>RODRIGUEZ MENA JOSE ROBERTO</cp:lastModifiedBy>
  <cp:revision>355</cp:revision>
  <dcterms:created xsi:type="dcterms:W3CDTF">2021-02-12T22:01:50Z</dcterms:created>
  <dcterms:modified xsi:type="dcterms:W3CDTF">2021-11-14T18:26:38Z</dcterms:modified>
</cp:coreProperties>
</file>