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3" r:id="rId10"/>
    <p:sldId id="33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85E"/>
    <a:srgbClr val="010101"/>
    <a:srgbClr val="C5E6EB"/>
    <a:srgbClr val="FFFFFF"/>
    <a:srgbClr val="22263E"/>
    <a:srgbClr val="733729"/>
    <a:srgbClr val="C8C8C8"/>
    <a:srgbClr val="BFB650"/>
    <a:srgbClr val="EDE286"/>
    <a:srgbClr val="C38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03" autoAdjust="0"/>
    <p:restoredTop sz="94660"/>
  </p:normalViewPr>
  <p:slideViewPr>
    <p:cSldViewPr snapToGrid="0">
      <p:cViewPr varScale="1">
        <p:scale>
          <a:sx n="70" d="100"/>
          <a:sy n="70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435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846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8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6405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869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29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41218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3448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096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64387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767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75FDA-6BE7-4483-98B1-3B6CCA9663DD}" type="datetimeFigureOut">
              <a:rPr lang="pt-BR" smtClean="0"/>
              <a:t>22/12/2021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E1B4E-3081-4438-9AC9-9C812EF0ED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81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channel/UCLFqp9_Y5O0edmg0MuA2p4A?sub_confirmation=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F13948E-BC87-490A-8276-E181DC7A7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6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hlinkClick r:id="rId2"/>
            <a:extLst>
              <a:ext uri="{FF2B5EF4-FFF2-40B4-BE49-F238E27FC236}">
                <a16:creationId xmlns:a16="http://schemas.microsoft.com/office/drawing/2014/main" id="{9710C934-5DD3-437F-8E1E-AC07D25F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79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6310CCD3-938C-4F32-8362-A4AE33CBC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545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673061F-3B4F-45E6-87F0-A87CFD21F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5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4B25D708-04EF-49CA-9054-65306C1D9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62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4E80BA8-38FE-467F-853C-234A7B12C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60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E55AB8D-3034-4BC4-A90F-6737F03F9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31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8608D4EB-E090-40C7-A29F-9E7A0EB2A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7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5FF90419-99A4-4C4A-9E5D-2D12D4A25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780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FCDB207-F189-4DD5-9082-DB64EEF4A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09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50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5249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Roberto Rodríguez</dc:creator>
  <cp:lastModifiedBy>RODRIGUEZ MENA JOSE ROBERTO</cp:lastModifiedBy>
  <cp:revision>355</cp:revision>
  <dcterms:created xsi:type="dcterms:W3CDTF">2021-02-12T22:01:50Z</dcterms:created>
  <dcterms:modified xsi:type="dcterms:W3CDTF">2021-12-22T06:41:18Z</dcterms:modified>
</cp:coreProperties>
</file>