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CE74A50-2AE2-31CB-CE4E-42BDB616A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7C1BF9BC-2531-7E2A-B917-E6A37D1A4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B5A887D-45C9-2A86-E650-B734A2A56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7BA9905-A9B0-8A02-504C-FE875EAA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932007B-563D-2FFB-3650-CA6C3F87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C3C6C1B-3CEF-9A45-DD6F-C102688F7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AA99599-4482-1048-98A6-EA77E3C06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603BAE6C-086C-C891-2AF7-FF3A2C450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59C7A8D-4DA6-ADB9-2755-1A584D8E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2023-11-05T06:10:17Z</dcterms:modified>
</cp:coreProperties>
</file>