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0AE855A-566A-1A12-0210-0229C5E6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0224D90-7CBC-B456-4F97-CB126F437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2AC481C-F203-CE9B-6D00-42F1D560D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3DE99AB-D138-9953-E1BF-18AC8C954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AC52579-DC5E-710D-E5EE-5ABB10552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DE9043E-B9F1-3D8F-2687-556D25C0E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5C231E4-EA22-AD68-7228-BA02D6A19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3871C191-9884-F70B-08A7-65D2BE2B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98DD4E31-4103-5804-0FE0-FFEA20AEB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2023-10-26T21:31:16Z</dcterms:modified>
</cp:coreProperties>
</file>