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425025A-D82E-6ABF-BF01-4126A942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E39AC14-69AF-F2E6-2FFC-BC25C56E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DEC5603-B3E1-8E2F-DAAB-C412694E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7237F82-EC63-B583-D9E7-DD0FE8F43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419E503-DF91-6D16-6396-72A3444D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49CC572-A6E3-DEE3-3CE9-3733A5CC3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449EADB-4014-FDA8-1B33-8D67F29C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84521FEA-6F25-456F-6E63-96750C35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2024-07-20T01:24:51Z</dcterms:modified>
</cp:coreProperties>
</file>