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">
            <a:extLst>
              <a:ext uri="{FF2B5EF4-FFF2-40B4-BE49-F238E27FC236}">
                <a16:creationId xmlns:a16="http://schemas.microsoft.com/office/drawing/2014/main" id="{E5A42BBC-491F-B3D4-DF3F-8308B427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7CADD2A0-1A39-2EA1-C041-33393479A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E230DC5-0F29-A639-1A55-2847189B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1DAF361-A5F4-DCAC-319D-1C146A0E1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9BF99BF-2C31-5C99-7906-6C8B504B6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9412749-627B-A40A-2E44-8C987530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5A36357-D691-7E84-7AF0-4F7BFB999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FBEE1B11-D908-D313-DE75-D0A84C442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4FD1EA41-CFEE-50DD-69F3-2A53B9660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2023-06-22T18:22:30Z</dcterms:modified>
</cp:coreProperties>
</file>