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E37423B-8535-46B5-8BE2-917969376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62C98DA-939F-4691-9255-C282E552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E3135AF-A77F-411D-870F-3613DB686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E7BF1B5-F8B6-4193-B316-D5209AD7B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0E8578C-2BF5-47B1-9F46-910F32748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E69FF52-BDEE-4E8B-9CAE-86B403B6E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045F6CD3-2CD7-44DF-8C82-563FC348C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 con confianza media">
            <a:extLst>
              <a:ext uri="{FF2B5EF4-FFF2-40B4-BE49-F238E27FC236}">
                <a16:creationId xmlns:a16="http://schemas.microsoft.com/office/drawing/2014/main" id="{DC086FE0-8914-45F2-9B07-9E01AB45B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0652BE61-B1F8-4271-8B64-63081F962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2022-07-18T01:07:52Z</dcterms:modified>
</cp:coreProperties>
</file>