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33A6E7F-071C-409A-99D3-C49EF0F69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6484C67-EE85-4B12-AA1F-5D478B93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A771F898-E8BB-4DC9-BBF9-B585DE56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CD40BB6-85B5-4910-91CF-C9CFDBB0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120EA72-17AC-49AA-963D-6DD8DF50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F7DB0E-ED4E-4DAF-BBAE-0316CC71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060B7D3-6EB3-4267-AD3D-6BC0DCC6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A284C6C-827E-4769-8454-17D0A29C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0EFE725-4F91-4847-A343-D9423C90A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2022-06-25T17:38:52Z</dcterms:modified>
</cp:coreProperties>
</file>