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25/05/2024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25/05/2024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0FCF4213-ABBB-1E40-12DC-2C2BB6850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media">
            <a:extLst>
              <a:ext uri="{FF2B5EF4-FFF2-40B4-BE49-F238E27FC236}">
                <a16:creationId xmlns:a16="http://schemas.microsoft.com/office/drawing/2014/main" id="{BEA895DE-13F9-19C4-82BC-0F97AECB7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3C6EEBB2-5B4B-12C3-8A0E-99BA63B7F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2270E678-77CB-1BAF-6A75-B07A0FF46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baja">
            <a:extLst>
              <a:ext uri="{FF2B5EF4-FFF2-40B4-BE49-F238E27FC236}">
                <a16:creationId xmlns:a16="http://schemas.microsoft.com/office/drawing/2014/main" id="{367C2A8B-CCB8-E132-D6A5-162049F91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D317E624-6777-AAD5-6B18-6CD0E245B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AEB47E43-224A-DA69-EAC5-8D448EC15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media">
            <a:hlinkClick r:id="rId2"/>
            <a:extLst>
              <a:ext uri="{FF2B5EF4-FFF2-40B4-BE49-F238E27FC236}">
                <a16:creationId xmlns:a16="http://schemas.microsoft.com/office/drawing/2014/main" id="{23D742B8-5EC0-7E42-D922-3EB213568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2024-05-26T05:44:34Z</dcterms:modified>
</cp:coreProperties>
</file>