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21/04/2024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9407415-4226-C1A2-3BAC-0FAAA1115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DCF7D3C2-1567-D161-FD67-35B41A27C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CCCEEACE-B35A-281D-9C2E-BBD945A73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83FF2BD-DA19-EFA5-0DAB-4DB7BDFCA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714E74EB-95D4-0113-3BAF-160726ECA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3EA6E837-230D-F82A-A2FC-1971E81D9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FDD67DF6-CE99-E302-9619-F8898E0A6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60990B20-12EF-4DBB-E5F0-A8FC292A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2024-04-21T22:48:07Z</dcterms:modified>
</cp:coreProperties>
</file>