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C2B690F-3BE2-4B4D-B141-158F7C00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2117D55-9BCC-4813-9333-8BA350A9B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BFEC9631-DF3E-48DD-BE28-0A47ABF21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AEB1518-1E3D-48A5-BC33-9A5F262A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AE00C97-98B5-4051-834F-8419A94C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DA8F345-2B3E-4C1B-A623-CC3DF06E5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2BCD5AD-0292-4F81-B53D-AC3101EC9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D3A4048A-DAA8-4806-B7BB-8A638F6B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845EDD95-393A-45F2-9573-316821D29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2022-06-11T20:43:13Z</dcterms:modified>
</cp:coreProperties>
</file>