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05/06/2022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35ECAAA-583C-4463-B36B-EC447BC46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0F6AAD1-F105-4C63-B40A-CA6C781ED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BD60F9F-C8C1-4FD9-A509-D511A8418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C4546EB-EB3A-476B-8734-F94F37F37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3F9FC0E-10AB-4BCA-AC0B-99C0A40C9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6B447CF-61B0-4AC9-8D5C-F412ADEB3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04D6679-66FB-4914-839E-877294360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2301B6C2-C649-40AC-B042-7EECA430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237F7A55-173B-4916-B61D-B233269D9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2022-06-05T07:12:43Z</dcterms:modified>
</cp:coreProperties>
</file>