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31/03/2023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31/03/2023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31/03/2023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31/03/2023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31/03/2023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31/03/2023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31/03/2023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31/03/2023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31/03/2023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31/03/2023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31/03/2023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31/03/2023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9231DBC2-6E93-19A6-2B14-1FA6283E6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CBACDC69-E5BC-9ABF-AE95-31DA6A911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560CFBCB-A17B-C946-A75B-3A3781BCD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DFCA6F2D-B071-B461-FDCE-59B41C4FE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19115EC9-21F4-4A1B-6D71-11AB02F78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3714231B-F154-C5F1-0F97-3E46D7A00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3DC0642-199E-AA0F-33A5-6032D3019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Diagrama, Texto&#10;&#10;Descripción generada automáticamente">
            <a:extLst>
              <a:ext uri="{FF2B5EF4-FFF2-40B4-BE49-F238E27FC236}">
                <a16:creationId xmlns:a16="http://schemas.microsoft.com/office/drawing/2014/main" id="{4DA37860-59F1-9525-BEA4-4E17A5C0E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C35B2E59-DF37-DD5B-1BAA-7388845D60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5245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JOSE ROBERTO  RODRIGUEZ MENA</cp:lastModifiedBy>
  <cp:revision>356</cp:revision>
  <dcterms:created xsi:type="dcterms:W3CDTF">2021-02-12T22:01:50Z</dcterms:created>
  <dcterms:modified xsi:type="dcterms:W3CDTF">2023-04-01T03:42:23Z</dcterms:modified>
</cp:coreProperties>
</file>