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E07D2891-75AD-DA6D-FB5F-4BBC069C4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BA8D9AF4-5C4C-7EEC-D2F5-63809292C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0BCA3BE-4ABB-C7E3-59F9-36567D3F7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E0E5CB9-3F1E-3CAA-A61C-741E9D90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BE4495C-701C-EC7E-747B-376160C94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39F4624-4E9A-E4E1-9893-622EA141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9606416-46FD-7BB7-1FCF-DAD8B038E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84D3C1DB-11B8-5166-51BF-84D390341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2024-02-18T17:55:06Z</dcterms:modified>
</cp:coreProperties>
</file>