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08/01/2024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3CD06BF6-AADC-1FE1-6CAF-0854204A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BCA6756-B6CA-CD1A-7A4D-06E663648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F079ABB-7DE4-7AF7-A816-6921A398A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21A2612-1AAC-33DE-CB4F-B4B092E2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BEB998B-5898-07A2-CDDA-53999DA10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AA964D1-7FE9-3820-8A0F-E50115DFE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C06C350-4C3F-C456-621E-E1D34DC47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9FE2B70-BE00-4E6F-8D67-AD66C51C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2024-01-09T00:01:59Z</dcterms:modified>
</cp:coreProperties>
</file>