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16/01/2022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 celular con texto e imágenes&#10;&#10;Descripción generada automáticamente con confianza media">
            <a:extLst>
              <a:ext uri="{FF2B5EF4-FFF2-40B4-BE49-F238E27FC236}">
                <a16:creationId xmlns:a16="http://schemas.microsoft.com/office/drawing/2014/main" id="{6E34E8F0-EA5C-4203-AE2E-156F2EE01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4162181-B732-40BB-A0ED-3251C4B6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0C2B776-8075-4422-A6DC-EE1CAE894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290AEF7-5146-44A9-8872-186B39EE0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F845973-F4C1-4F48-BE0E-FD37D76B3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11CCCD45-58CC-4771-A4DF-7A966F7B6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F538AEB6-F483-4422-8F0B-503A85986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DBA1C16B-4410-429B-9C4C-BB149D569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de un celular con letras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ECD618A-7BFE-4454-9A77-3932AE254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355</cp:revision>
  <dcterms:created xsi:type="dcterms:W3CDTF">2021-02-12T22:01:50Z</dcterms:created>
  <dcterms:modified xsi:type="dcterms:W3CDTF">2022-01-17T02:11:30Z</dcterms:modified>
</cp:coreProperties>
</file>