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71D"/>
    <a:srgbClr val="6B554B"/>
    <a:srgbClr val="3A271D"/>
    <a:srgbClr val="3B271D"/>
    <a:srgbClr val="3A261C"/>
    <a:srgbClr val="38261C"/>
    <a:srgbClr val="38251B"/>
    <a:srgbClr val="6E349A"/>
    <a:srgbClr val="4F7A31"/>
    <a:srgbClr val="507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1121" autoAdjust="0"/>
  </p:normalViewPr>
  <p:slideViewPr>
    <p:cSldViewPr snapToGrid="0">
      <p:cViewPr varScale="1">
        <p:scale>
          <a:sx n="79" d="100"/>
          <a:sy n="79" d="100"/>
        </p:scale>
        <p:origin x="96" y="18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a:latin typeface="Headliner No. 45"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Mi misión</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0052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Octubre-Diciembre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fontScale="92500" lnSpcReduction="10000"/>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MISIÓN EN FAVOR DE LOS NECESITADOS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08</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77500" lnSpcReduction="2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el 25 de Noviembre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4E4DA4"/>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4657144" y="-50023"/>
            <a:ext cx="2877711" cy="523220"/>
          </a:xfrm>
          <a:prstGeom prst="rect">
            <a:avLst/>
          </a:prstGeom>
          <a:noFill/>
        </p:spPr>
        <p:txBody>
          <a:bodyPr wrap="none" rtlCol="0">
            <a:spAutoFit/>
          </a:bodyPr>
          <a:lstStyle/>
          <a:p>
            <a:r>
              <a:rPr lang="es-MX" sz="2800" b="1" dirty="0">
                <a:solidFill>
                  <a:schemeClr val="tx1">
                    <a:lumMod val="95000"/>
                    <a:lumOff val="5000"/>
                  </a:schemeClr>
                </a:solidFill>
                <a:latin typeface="Grandview" panose="020B0502040204020203" pitchFamily="34" charset="0"/>
              </a:rPr>
              <a:t>La misión de Dios:</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159165">
            <a:off x="9542321" y="82681"/>
            <a:ext cx="1905355" cy="2625300"/>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4E4DA4"/>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4E4DA4"/>
          </a:soli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21/11/2023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Mi misión</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301488"/>
          </a:xfrm>
        </p:spPr>
        <p:txBody>
          <a:bodyPr wrap="square">
            <a:normAutofit lnSpcReduction="10000"/>
          </a:bodyPr>
          <a:lstStyle/>
          <a:p>
            <a:pPr marL="0" indent="0" algn="just">
              <a:buNone/>
            </a:pPr>
            <a:r>
              <a:rPr lang="es-MX" sz="2200" dirty="0"/>
              <a:t>Los pobres y los necesitados ocupan un lugar especial en el ministerio de Jesús, porque es a ellos a quienes se les predica el evangelio (la buena nueva, el Reino de Dios) (Mat. 11:5; Luc. 4:18). Otros pasajes bíblicos confirman que los pobres no lo son solo en el sentido espiritual, sino también en el material (Mat. 5:3; Luc. 6:20). La historia de la ofrenda de la viuda pobre ilustra bien este punto.</a:t>
            </a:r>
          </a:p>
          <a:p>
            <a:pPr marL="0" indent="0" algn="just">
              <a:buNone/>
            </a:pPr>
            <a:r>
              <a:rPr lang="es-MX" sz="2200" dirty="0"/>
              <a:t>Al elevar la vista, Jesús vio a los ricos que depositaban sus ofrendas en la tesorería del Templo. También vio a una viuda pobre que echaba dos monedas de cobre muy pequeñas. “Les aseguro –dijo– que esta viuda pobre ha echado más que todos los demás. Todos ellos dieron sus ofrendas de lo que les sobraba; pero ella, de su pobreza, echó todo lo que tenía para su sustento” (Luc. 21:3, 4, NVI; ver también Mar. 12:41-44; 2 </a:t>
            </a:r>
            <a:r>
              <a:rPr lang="es-MX" sz="2200" dirty="0" err="1"/>
              <a:t>Cor</a:t>
            </a:r>
            <a:r>
              <a:rPr lang="es-MX" sz="2200" dirty="0"/>
              <a:t>. 8:9, 12).</a:t>
            </a:r>
          </a:p>
          <a:p>
            <a:pPr marL="0" indent="0" algn="just">
              <a:buNone/>
            </a:pPr>
            <a:r>
              <a:rPr lang="es-MX" sz="2200" dirty="0"/>
              <a:t>En el estudio de esta semana hablamos y tratamos la temática, “Misión en favor de los necesitados” para lo cual abordamos los temas: </a:t>
            </a:r>
            <a:r>
              <a:rPr lang="es-MX" sz="2200" b="1" dirty="0"/>
              <a:t>1) El método de Cristo, para ayudar al necesitado; 2) Usando nuestro ingenio para ayudar a los necesitados.</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a:bodyPr>
          <a:lstStyle/>
          <a:p>
            <a:pPr marL="0" indent="0" algn="ctr">
              <a:buNone/>
            </a:pPr>
            <a:r>
              <a:rPr lang="es-MX" sz="4000" b="1" dirty="0"/>
              <a:t>“Y el Rey les dirá: ‘Les aseguro, cuanto hicieron a uno de estos mis hermanos pequeños, a mí me lo hicieron’ ”</a:t>
            </a:r>
          </a:p>
          <a:p>
            <a:pPr marL="0" indent="0" algn="ctr">
              <a:buNone/>
            </a:pPr>
            <a:r>
              <a:rPr lang="es-MX" sz="4000" b="1" dirty="0"/>
              <a:t>(Mat. 25:40).</a:t>
            </a:r>
            <a:endParaRPr lang="es-MX" sz="6000" b="1" dirty="0"/>
          </a:p>
        </p:txBody>
      </p:sp>
      <p:sp>
        <p:nvSpPr>
          <p:cNvPr id="4" name="Forma libre: forma 3">
            <a:extLst>
              <a:ext uri="{FF2B5EF4-FFF2-40B4-BE49-F238E27FC236}">
                <a16:creationId xmlns:a16="http://schemas.microsoft.com/office/drawing/2014/main" id="{EDA61D86-4FB2-ADDE-832E-2F87270F1666}"/>
              </a:ext>
            </a:extLst>
          </p:cNvPr>
          <p:cNvSpPr/>
          <p:nvPr/>
        </p:nvSpPr>
        <p:spPr>
          <a:xfrm>
            <a:off x="6492241" y="2042036"/>
            <a:ext cx="3703320" cy="2941444"/>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blip>
          <a:srcRect/>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360714"/>
            <a:ext cx="6822439" cy="5414990"/>
          </a:xfrm>
        </p:spPr>
        <p:txBody>
          <a:bodyPr>
            <a:normAutofit/>
          </a:bodyPr>
          <a:lstStyle/>
          <a:p>
            <a:pPr marL="0" indent="0" algn="just">
              <a:buNone/>
            </a:pPr>
            <a:r>
              <a:rPr lang="es-MX" dirty="0"/>
              <a:t>Para el estudio de esta semana leamos los siguientes textos nos darán el enfoque del estudio: </a:t>
            </a:r>
            <a:r>
              <a:rPr lang="es-MX" b="1" i="1" dirty="0"/>
              <a:t>Lucas 5:17-26; Juan 5:1-9; Deuteronomio 10:19; Levítico 23:22; Mateo 25:34-40; Juan 15:13.</a:t>
            </a:r>
          </a:p>
          <a:p>
            <a:pPr marL="0" indent="0" algn="just">
              <a:buNone/>
            </a:pPr>
            <a:r>
              <a:rPr lang="es-MX" dirty="0"/>
              <a:t>Es innegable que el Antiguo Testamento hace hincapié en la responsabilidad del pueblo de Dios de ayudar a los necesitados. Por cierto, la Biblia hebrea tiene cientos de referencias (y normas o leyes) que garantizan y salvaguardan los derechos de las viudas, los huérfanos, los extranjeros, los pobres y demás.</a:t>
            </a:r>
          </a:p>
          <a:p>
            <a:pPr marL="0" indent="0" algn="just">
              <a:buNone/>
            </a:pPr>
            <a:r>
              <a:rPr lang="es-MX" dirty="0"/>
              <a:t> Deuteronomio 15:4 afirma: “Entre ustedes no deberá haber pobres, porque el Señor tu Dios te colmará de bendiciones en la tierra que él mismo te da para que la poseas como herencia” (NVI). Pero unos versículos más adelante, dice: “Gente pobre en esta tierra, siempre la habrá; por eso te ordeno que seas generoso con tus hermanos hebreos y con los pobres y necesitados de tu tierra” (</a:t>
            </a:r>
            <a:r>
              <a:rPr lang="es-MX" dirty="0" err="1"/>
              <a:t>Deut</a:t>
            </a:r>
            <a:r>
              <a:rPr lang="es-MX" dirty="0"/>
              <a:t>. 15:11, NVI). </a:t>
            </a:r>
          </a:p>
          <a:p>
            <a:pPr marL="0" indent="0" algn="just">
              <a:buNone/>
            </a:pPr>
            <a:r>
              <a:rPr lang="es-MX" dirty="0"/>
              <a:t>En el estudio de esta semana hablaremos trataremos la siguiente temática, “Misión en favor de los necesitados”  para lo cual abordaremos los temas: </a:t>
            </a:r>
            <a:r>
              <a:rPr lang="es-MX" b="1" dirty="0"/>
              <a:t>1) El método de Cristo, para ayudar al necesitado; 2) Usando nuestro ingenio para ayudar a los necesitados.</a:t>
            </a:r>
          </a:p>
        </p:txBody>
      </p:sp>
      <p:sp>
        <p:nvSpPr>
          <p:cNvPr id="3" name="CuadroTexto 2">
            <a:extLst>
              <a:ext uri="{FF2B5EF4-FFF2-40B4-BE49-F238E27FC236}">
                <a16:creationId xmlns:a16="http://schemas.microsoft.com/office/drawing/2014/main" id="{DA1B8A5E-EF2B-EB5B-4604-5F4C3222A77C}"/>
              </a:ext>
            </a:extLst>
          </p:cNvPr>
          <p:cNvSpPr txBox="1"/>
          <p:nvPr/>
        </p:nvSpPr>
        <p:spPr>
          <a:xfrm>
            <a:off x="7525512" y="2552919"/>
            <a:ext cx="2851687" cy="2944367"/>
          </a:xfrm>
          <a:custGeom>
            <a:avLst/>
            <a:gdLst/>
            <a:ahLst/>
            <a:cxnLst/>
            <a:rect l="l" t="t" r="r" b="b"/>
            <a:pathLst>
              <a:path w="2816213" h="2219947">
                <a:moveTo>
                  <a:pt x="1789026" y="2049259"/>
                </a:moveTo>
                <a:cubicBezTo>
                  <a:pt x="1789054" y="2050009"/>
                  <a:pt x="1789331" y="2050843"/>
                  <a:pt x="1789859" y="2051760"/>
                </a:cubicBezTo>
                <a:cubicBezTo>
                  <a:pt x="1790387" y="2052676"/>
                  <a:pt x="1790998" y="2053176"/>
                  <a:pt x="1791693" y="2053260"/>
                </a:cubicBezTo>
                <a:cubicBezTo>
                  <a:pt x="1793249" y="2053037"/>
                  <a:pt x="1794138" y="2052148"/>
                  <a:pt x="1794360" y="2050593"/>
                </a:cubicBezTo>
                <a:close/>
                <a:moveTo>
                  <a:pt x="1794360" y="2038591"/>
                </a:moveTo>
                <a:cubicBezTo>
                  <a:pt x="1794304" y="2039341"/>
                  <a:pt x="1794415" y="2040175"/>
                  <a:pt x="1794693" y="2041091"/>
                </a:cubicBezTo>
                <a:cubicBezTo>
                  <a:pt x="1794971" y="2042008"/>
                  <a:pt x="1795749" y="2042508"/>
                  <a:pt x="1797027" y="2042592"/>
                </a:cubicBezTo>
                <a:lnTo>
                  <a:pt x="1798360" y="2042592"/>
                </a:lnTo>
                <a:cubicBezTo>
                  <a:pt x="1798360" y="2039925"/>
                  <a:pt x="1797027" y="2038591"/>
                  <a:pt x="1794360" y="2038591"/>
                </a:cubicBezTo>
                <a:close/>
                <a:moveTo>
                  <a:pt x="1911708" y="2019922"/>
                </a:moveTo>
                <a:cubicBezTo>
                  <a:pt x="1911680" y="2020672"/>
                  <a:pt x="1911736" y="2021506"/>
                  <a:pt x="1911874" y="2022423"/>
                </a:cubicBezTo>
                <a:cubicBezTo>
                  <a:pt x="1912013" y="2023339"/>
                  <a:pt x="1912402" y="2023839"/>
                  <a:pt x="1913041" y="2023923"/>
                </a:cubicBezTo>
                <a:lnTo>
                  <a:pt x="1917042" y="2022589"/>
                </a:lnTo>
                <a:close/>
                <a:moveTo>
                  <a:pt x="2013054" y="2014588"/>
                </a:moveTo>
                <a:lnTo>
                  <a:pt x="2018388" y="2023923"/>
                </a:lnTo>
                <a:lnTo>
                  <a:pt x="2017054" y="2034591"/>
                </a:lnTo>
                <a:cubicBezTo>
                  <a:pt x="2013748" y="2034980"/>
                  <a:pt x="2012026" y="2036535"/>
                  <a:pt x="2011887" y="2039258"/>
                </a:cubicBezTo>
                <a:cubicBezTo>
                  <a:pt x="2011748" y="2041980"/>
                  <a:pt x="2009026" y="2043536"/>
                  <a:pt x="2003719" y="2043925"/>
                </a:cubicBezTo>
                <a:cubicBezTo>
                  <a:pt x="2004108" y="2038702"/>
                  <a:pt x="2005664" y="2033813"/>
                  <a:pt x="2008387" y="2029257"/>
                </a:cubicBezTo>
                <a:cubicBezTo>
                  <a:pt x="2011109" y="2024701"/>
                  <a:pt x="2012665" y="2019811"/>
                  <a:pt x="2013054" y="2014588"/>
                </a:cubicBezTo>
                <a:close/>
                <a:moveTo>
                  <a:pt x="1939711" y="1981251"/>
                </a:moveTo>
                <a:cubicBezTo>
                  <a:pt x="1939656" y="1982001"/>
                  <a:pt x="1939767" y="1982834"/>
                  <a:pt x="1940045" y="1983751"/>
                </a:cubicBezTo>
                <a:cubicBezTo>
                  <a:pt x="1940322" y="1984668"/>
                  <a:pt x="1941100" y="1985168"/>
                  <a:pt x="1942378" y="1985251"/>
                </a:cubicBezTo>
                <a:lnTo>
                  <a:pt x="1945045" y="1985251"/>
                </a:lnTo>
                <a:cubicBezTo>
                  <a:pt x="1944990" y="1983918"/>
                  <a:pt x="1944434" y="1982918"/>
                  <a:pt x="1943378" y="1982251"/>
                </a:cubicBezTo>
                <a:cubicBezTo>
                  <a:pt x="1942323" y="1981584"/>
                  <a:pt x="1941100" y="1981251"/>
                  <a:pt x="1939711" y="1981251"/>
                </a:cubicBezTo>
                <a:close/>
                <a:moveTo>
                  <a:pt x="1385073" y="1934451"/>
                </a:moveTo>
                <a:cubicBezTo>
                  <a:pt x="1385101" y="1935201"/>
                  <a:pt x="1385378" y="1936035"/>
                  <a:pt x="1385906" y="1936952"/>
                </a:cubicBezTo>
                <a:cubicBezTo>
                  <a:pt x="1386434" y="1937868"/>
                  <a:pt x="1387045" y="1938368"/>
                  <a:pt x="1387740" y="1938452"/>
                </a:cubicBezTo>
                <a:cubicBezTo>
                  <a:pt x="1389296" y="1938229"/>
                  <a:pt x="1390185" y="1937340"/>
                  <a:pt x="1390407" y="1935785"/>
                </a:cubicBezTo>
                <a:close/>
                <a:moveTo>
                  <a:pt x="1390407" y="1923783"/>
                </a:moveTo>
                <a:cubicBezTo>
                  <a:pt x="1390351" y="1924533"/>
                  <a:pt x="1390462" y="1925367"/>
                  <a:pt x="1390740" y="1926283"/>
                </a:cubicBezTo>
                <a:cubicBezTo>
                  <a:pt x="1391018" y="1927200"/>
                  <a:pt x="1391796" y="1927700"/>
                  <a:pt x="1393074" y="1927784"/>
                </a:cubicBezTo>
                <a:lnTo>
                  <a:pt x="1394407" y="1927784"/>
                </a:lnTo>
                <a:cubicBezTo>
                  <a:pt x="1394407" y="1925117"/>
                  <a:pt x="1393074" y="1923783"/>
                  <a:pt x="1390407" y="1923783"/>
                </a:cubicBezTo>
                <a:close/>
                <a:moveTo>
                  <a:pt x="2158805" y="1921593"/>
                </a:moveTo>
                <a:cubicBezTo>
                  <a:pt x="2158777" y="1922343"/>
                  <a:pt x="2158833" y="1923177"/>
                  <a:pt x="2158972" y="1924094"/>
                </a:cubicBezTo>
                <a:cubicBezTo>
                  <a:pt x="2159111" y="1925010"/>
                  <a:pt x="2159500" y="1925510"/>
                  <a:pt x="2160139" y="1925594"/>
                </a:cubicBezTo>
                <a:lnTo>
                  <a:pt x="2164139" y="1924260"/>
                </a:lnTo>
                <a:close/>
                <a:moveTo>
                  <a:pt x="1887705" y="1921243"/>
                </a:moveTo>
                <a:lnTo>
                  <a:pt x="1887705" y="1927911"/>
                </a:lnTo>
                <a:cubicBezTo>
                  <a:pt x="1887760" y="1929828"/>
                  <a:pt x="1888316" y="1930994"/>
                  <a:pt x="1889372" y="1931411"/>
                </a:cubicBezTo>
                <a:cubicBezTo>
                  <a:pt x="1890427" y="1931828"/>
                  <a:pt x="1891650" y="1931994"/>
                  <a:pt x="1893039" y="1931911"/>
                </a:cubicBezTo>
                <a:close/>
                <a:moveTo>
                  <a:pt x="2260151" y="1916259"/>
                </a:moveTo>
                <a:lnTo>
                  <a:pt x="2265485" y="1925594"/>
                </a:lnTo>
                <a:lnTo>
                  <a:pt x="2264152" y="1936262"/>
                </a:lnTo>
                <a:cubicBezTo>
                  <a:pt x="2260846" y="1936651"/>
                  <a:pt x="2259123" y="1938206"/>
                  <a:pt x="2258984" y="1940929"/>
                </a:cubicBezTo>
                <a:cubicBezTo>
                  <a:pt x="2258846" y="1943651"/>
                  <a:pt x="2256123" y="1945207"/>
                  <a:pt x="2250817" y="1945596"/>
                </a:cubicBezTo>
                <a:cubicBezTo>
                  <a:pt x="2251206" y="1940373"/>
                  <a:pt x="2252761" y="1935484"/>
                  <a:pt x="2255484" y="1930928"/>
                </a:cubicBezTo>
                <a:cubicBezTo>
                  <a:pt x="2258207" y="1926372"/>
                  <a:pt x="2259762" y="1921482"/>
                  <a:pt x="2260151" y="1916259"/>
                </a:cubicBezTo>
                <a:close/>
                <a:moveTo>
                  <a:pt x="1983717" y="1911909"/>
                </a:moveTo>
                <a:cubicBezTo>
                  <a:pt x="1979716" y="1912020"/>
                  <a:pt x="1976716" y="1913464"/>
                  <a:pt x="1974716" y="1916243"/>
                </a:cubicBezTo>
                <a:cubicBezTo>
                  <a:pt x="1972715" y="1919021"/>
                  <a:pt x="1971715" y="1922466"/>
                  <a:pt x="1971715" y="1926577"/>
                </a:cubicBezTo>
                <a:lnTo>
                  <a:pt x="1971715" y="1927911"/>
                </a:lnTo>
                <a:cubicBezTo>
                  <a:pt x="1971437" y="1927883"/>
                  <a:pt x="1970326" y="1927938"/>
                  <a:pt x="1968382" y="1928077"/>
                </a:cubicBezTo>
                <a:cubicBezTo>
                  <a:pt x="1966437" y="1928216"/>
                  <a:pt x="1965326" y="1928605"/>
                  <a:pt x="1965048" y="1929244"/>
                </a:cubicBezTo>
                <a:cubicBezTo>
                  <a:pt x="1965464" y="1929939"/>
                  <a:pt x="1967298" y="1930550"/>
                  <a:pt x="1970548" y="1931078"/>
                </a:cubicBezTo>
                <a:cubicBezTo>
                  <a:pt x="1973799" y="1931606"/>
                  <a:pt x="1975966" y="1931883"/>
                  <a:pt x="1977049" y="1931911"/>
                </a:cubicBezTo>
                <a:lnTo>
                  <a:pt x="1985050" y="1925244"/>
                </a:lnTo>
                <a:cubicBezTo>
                  <a:pt x="1983078" y="1925077"/>
                  <a:pt x="1981689" y="1924077"/>
                  <a:pt x="1980883" y="1922243"/>
                </a:cubicBezTo>
                <a:cubicBezTo>
                  <a:pt x="1980077" y="1920410"/>
                  <a:pt x="1979688" y="1918743"/>
                  <a:pt x="1979716" y="1917243"/>
                </a:cubicBezTo>
                <a:close/>
                <a:moveTo>
                  <a:pt x="1901040" y="1906575"/>
                </a:moveTo>
                <a:cubicBezTo>
                  <a:pt x="1900429" y="1906630"/>
                  <a:pt x="1899984" y="1906853"/>
                  <a:pt x="1899706" y="1907241"/>
                </a:cubicBezTo>
                <a:cubicBezTo>
                  <a:pt x="1899428" y="1907630"/>
                  <a:pt x="1898984" y="1907853"/>
                  <a:pt x="1898373" y="1907908"/>
                </a:cubicBezTo>
                <a:cubicBezTo>
                  <a:pt x="1898401" y="1908714"/>
                  <a:pt x="1898678" y="1909770"/>
                  <a:pt x="1899206" y="1911075"/>
                </a:cubicBezTo>
                <a:cubicBezTo>
                  <a:pt x="1899734" y="1912381"/>
                  <a:pt x="1900345" y="1913103"/>
                  <a:pt x="1901040" y="1913242"/>
                </a:cubicBezTo>
                <a:cubicBezTo>
                  <a:pt x="1902318" y="1913159"/>
                  <a:pt x="1903096" y="1912659"/>
                  <a:pt x="1903373" y="1911742"/>
                </a:cubicBezTo>
                <a:cubicBezTo>
                  <a:pt x="1903651" y="1910825"/>
                  <a:pt x="1903762" y="1909992"/>
                  <a:pt x="1903707" y="1909242"/>
                </a:cubicBezTo>
                <a:cubicBezTo>
                  <a:pt x="1903485" y="1907686"/>
                  <a:pt x="1902596" y="1906797"/>
                  <a:pt x="1901040" y="1906575"/>
                </a:cubicBezTo>
                <a:close/>
                <a:moveTo>
                  <a:pt x="1507755" y="1905114"/>
                </a:moveTo>
                <a:cubicBezTo>
                  <a:pt x="1507727" y="1905864"/>
                  <a:pt x="1507783" y="1906698"/>
                  <a:pt x="1507921" y="1907615"/>
                </a:cubicBezTo>
                <a:cubicBezTo>
                  <a:pt x="1508060" y="1908531"/>
                  <a:pt x="1508449" y="1909031"/>
                  <a:pt x="1509088" y="1909115"/>
                </a:cubicBezTo>
                <a:lnTo>
                  <a:pt x="1513089" y="1907781"/>
                </a:lnTo>
                <a:close/>
                <a:moveTo>
                  <a:pt x="1616285" y="1884005"/>
                </a:moveTo>
                <a:lnTo>
                  <a:pt x="1615268" y="1884112"/>
                </a:lnTo>
                <a:cubicBezTo>
                  <a:pt x="1613962" y="1884389"/>
                  <a:pt x="1613240" y="1885167"/>
                  <a:pt x="1613101" y="1886445"/>
                </a:cubicBezTo>
                <a:lnTo>
                  <a:pt x="1615083" y="1888884"/>
                </a:lnTo>
                <a:close/>
                <a:moveTo>
                  <a:pt x="2186809" y="1882922"/>
                </a:moveTo>
                <a:cubicBezTo>
                  <a:pt x="2186753" y="1883672"/>
                  <a:pt x="2186864" y="1884505"/>
                  <a:pt x="2187142" y="1885422"/>
                </a:cubicBezTo>
                <a:cubicBezTo>
                  <a:pt x="2187420" y="1886339"/>
                  <a:pt x="2188198" y="1886839"/>
                  <a:pt x="2189476" y="1886922"/>
                </a:cubicBezTo>
                <a:lnTo>
                  <a:pt x="2192143" y="1886922"/>
                </a:lnTo>
                <a:cubicBezTo>
                  <a:pt x="2192087" y="1885589"/>
                  <a:pt x="2191532" y="1884589"/>
                  <a:pt x="2190476" y="1883922"/>
                </a:cubicBezTo>
                <a:cubicBezTo>
                  <a:pt x="2189420" y="1883255"/>
                  <a:pt x="2188198" y="1882922"/>
                  <a:pt x="2186809" y="1882922"/>
                </a:cubicBezTo>
                <a:close/>
                <a:moveTo>
                  <a:pt x="2001052" y="1870570"/>
                </a:moveTo>
                <a:cubicBezTo>
                  <a:pt x="1999774" y="1870765"/>
                  <a:pt x="1998996" y="1871709"/>
                  <a:pt x="1998719" y="1873404"/>
                </a:cubicBezTo>
                <a:cubicBezTo>
                  <a:pt x="1998441" y="1875099"/>
                  <a:pt x="1998330" y="1876376"/>
                  <a:pt x="1998385" y="1877238"/>
                </a:cubicBezTo>
                <a:cubicBezTo>
                  <a:pt x="1998330" y="1880599"/>
                  <a:pt x="1997441" y="1883544"/>
                  <a:pt x="1995718" y="1886072"/>
                </a:cubicBezTo>
                <a:cubicBezTo>
                  <a:pt x="1993996" y="1888600"/>
                  <a:pt x="1991773" y="1890545"/>
                  <a:pt x="1989051" y="1891906"/>
                </a:cubicBezTo>
                <a:cubicBezTo>
                  <a:pt x="1988884" y="1895184"/>
                  <a:pt x="1988217" y="1898296"/>
                  <a:pt x="1987051" y="1901241"/>
                </a:cubicBezTo>
                <a:cubicBezTo>
                  <a:pt x="1985884" y="1904186"/>
                  <a:pt x="1985217" y="1907297"/>
                  <a:pt x="1985050" y="1910575"/>
                </a:cubicBezTo>
                <a:cubicBezTo>
                  <a:pt x="1988995" y="1905880"/>
                  <a:pt x="1992440" y="1900935"/>
                  <a:pt x="1995385" y="1895740"/>
                </a:cubicBezTo>
                <a:cubicBezTo>
                  <a:pt x="1998330" y="1890545"/>
                  <a:pt x="2001108" y="1885266"/>
                  <a:pt x="2003719" y="1879905"/>
                </a:cubicBezTo>
                <a:cubicBezTo>
                  <a:pt x="2003691" y="1878932"/>
                  <a:pt x="2003414" y="1877210"/>
                  <a:pt x="2002886" y="1874737"/>
                </a:cubicBezTo>
                <a:cubicBezTo>
                  <a:pt x="2002358" y="1872265"/>
                  <a:pt x="2001747" y="1870876"/>
                  <a:pt x="2001052" y="1870570"/>
                </a:cubicBezTo>
                <a:close/>
                <a:moveTo>
                  <a:pt x="1535758" y="1866443"/>
                </a:moveTo>
                <a:cubicBezTo>
                  <a:pt x="1535703" y="1867193"/>
                  <a:pt x="1535814" y="1868026"/>
                  <a:pt x="1536092" y="1868943"/>
                </a:cubicBezTo>
                <a:cubicBezTo>
                  <a:pt x="1536369" y="1869860"/>
                  <a:pt x="1537147" y="1870360"/>
                  <a:pt x="1538425" y="1870443"/>
                </a:cubicBezTo>
                <a:lnTo>
                  <a:pt x="1541092" y="1870443"/>
                </a:lnTo>
                <a:cubicBezTo>
                  <a:pt x="1541037" y="1869110"/>
                  <a:pt x="1540481" y="1868110"/>
                  <a:pt x="1539425" y="1867443"/>
                </a:cubicBezTo>
                <a:cubicBezTo>
                  <a:pt x="1538370" y="1866776"/>
                  <a:pt x="1537147" y="1866443"/>
                  <a:pt x="1535758" y="1866443"/>
                </a:cubicBezTo>
                <a:close/>
                <a:moveTo>
                  <a:pt x="1917042" y="1858569"/>
                </a:moveTo>
                <a:lnTo>
                  <a:pt x="1911708" y="1874571"/>
                </a:lnTo>
                <a:cubicBezTo>
                  <a:pt x="1911486" y="1874543"/>
                  <a:pt x="1910597" y="1874598"/>
                  <a:pt x="1909041" y="1874737"/>
                </a:cubicBezTo>
                <a:cubicBezTo>
                  <a:pt x="1907485" y="1874876"/>
                  <a:pt x="1906596" y="1875265"/>
                  <a:pt x="1906374" y="1875904"/>
                </a:cubicBezTo>
                <a:cubicBezTo>
                  <a:pt x="1906652" y="1877321"/>
                  <a:pt x="1908096" y="1878821"/>
                  <a:pt x="1910708" y="1880405"/>
                </a:cubicBezTo>
                <a:cubicBezTo>
                  <a:pt x="1913319" y="1881988"/>
                  <a:pt x="1915430" y="1883155"/>
                  <a:pt x="1917042" y="1883905"/>
                </a:cubicBezTo>
                <a:lnTo>
                  <a:pt x="1926376" y="1870570"/>
                </a:lnTo>
                <a:close/>
                <a:moveTo>
                  <a:pt x="1630679" y="1853975"/>
                </a:moveTo>
                <a:lnTo>
                  <a:pt x="1627770" y="1857108"/>
                </a:lnTo>
                <a:lnTo>
                  <a:pt x="1625780" y="1862794"/>
                </a:lnTo>
                <a:close/>
                <a:moveTo>
                  <a:pt x="2273486" y="1838916"/>
                </a:moveTo>
                <a:cubicBezTo>
                  <a:pt x="2273514" y="1839722"/>
                  <a:pt x="2273792" y="1840778"/>
                  <a:pt x="2274320" y="1842083"/>
                </a:cubicBezTo>
                <a:cubicBezTo>
                  <a:pt x="2274848" y="1843389"/>
                  <a:pt x="2275459" y="1844111"/>
                  <a:pt x="2276153" y="1844250"/>
                </a:cubicBezTo>
                <a:cubicBezTo>
                  <a:pt x="2277431" y="1844167"/>
                  <a:pt x="2278209" y="1843667"/>
                  <a:pt x="2278487" y="1842750"/>
                </a:cubicBezTo>
                <a:cubicBezTo>
                  <a:pt x="2278765" y="1841833"/>
                  <a:pt x="2278876" y="1841000"/>
                  <a:pt x="2278820" y="1840250"/>
                </a:cubicBezTo>
                <a:close/>
                <a:moveTo>
                  <a:pt x="2134802" y="1822914"/>
                </a:moveTo>
                <a:lnTo>
                  <a:pt x="2134802" y="1829582"/>
                </a:lnTo>
                <a:cubicBezTo>
                  <a:pt x="2134858" y="1831499"/>
                  <a:pt x="2135413" y="1832665"/>
                  <a:pt x="2136469" y="1833082"/>
                </a:cubicBezTo>
                <a:cubicBezTo>
                  <a:pt x="2137525" y="1833499"/>
                  <a:pt x="2138747" y="1833665"/>
                  <a:pt x="2140136" y="1833582"/>
                </a:cubicBezTo>
                <a:close/>
                <a:moveTo>
                  <a:pt x="1622436" y="1822437"/>
                </a:moveTo>
                <a:cubicBezTo>
                  <a:pt x="1622464" y="1823243"/>
                  <a:pt x="1622741" y="1824299"/>
                  <a:pt x="1623269" y="1825604"/>
                </a:cubicBezTo>
                <a:cubicBezTo>
                  <a:pt x="1623797" y="1826910"/>
                  <a:pt x="1624408" y="1827632"/>
                  <a:pt x="1625103" y="1827771"/>
                </a:cubicBezTo>
                <a:cubicBezTo>
                  <a:pt x="1626381" y="1827688"/>
                  <a:pt x="1627159" y="1827188"/>
                  <a:pt x="1627436" y="1826271"/>
                </a:cubicBezTo>
                <a:cubicBezTo>
                  <a:pt x="1627714" y="1825354"/>
                  <a:pt x="1627825" y="1824521"/>
                  <a:pt x="1627770" y="1823771"/>
                </a:cubicBezTo>
                <a:close/>
                <a:moveTo>
                  <a:pt x="2230814" y="1813580"/>
                </a:moveTo>
                <a:cubicBezTo>
                  <a:pt x="2226814" y="1813691"/>
                  <a:pt x="2223813" y="1815135"/>
                  <a:pt x="2221813" y="1817914"/>
                </a:cubicBezTo>
                <a:cubicBezTo>
                  <a:pt x="2219813" y="1820692"/>
                  <a:pt x="2218813" y="1824137"/>
                  <a:pt x="2218813" y="1828248"/>
                </a:cubicBezTo>
                <a:lnTo>
                  <a:pt x="2218813" y="1829582"/>
                </a:lnTo>
                <a:cubicBezTo>
                  <a:pt x="2218535" y="1829554"/>
                  <a:pt x="2217424" y="1829609"/>
                  <a:pt x="2215479" y="1829748"/>
                </a:cubicBezTo>
                <a:cubicBezTo>
                  <a:pt x="2213534" y="1829887"/>
                  <a:pt x="2212423" y="1830276"/>
                  <a:pt x="2212145" y="1830915"/>
                </a:cubicBezTo>
                <a:cubicBezTo>
                  <a:pt x="2212562" y="1831610"/>
                  <a:pt x="2214396" y="1832221"/>
                  <a:pt x="2217646" y="1832749"/>
                </a:cubicBezTo>
                <a:cubicBezTo>
                  <a:pt x="2220896" y="1833277"/>
                  <a:pt x="2223063" y="1833554"/>
                  <a:pt x="2224147" y="1833582"/>
                </a:cubicBezTo>
                <a:lnTo>
                  <a:pt x="2232148" y="1826915"/>
                </a:lnTo>
                <a:cubicBezTo>
                  <a:pt x="2230175" y="1826748"/>
                  <a:pt x="2228786" y="1825748"/>
                  <a:pt x="2227981" y="1823914"/>
                </a:cubicBezTo>
                <a:cubicBezTo>
                  <a:pt x="2227175" y="1822081"/>
                  <a:pt x="2226786" y="1820414"/>
                  <a:pt x="2226814" y="1818914"/>
                </a:cubicBezTo>
                <a:close/>
                <a:moveTo>
                  <a:pt x="1935711" y="1811896"/>
                </a:moveTo>
                <a:cubicBezTo>
                  <a:pt x="1930155" y="1822342"/>
                  <a:pt x="1925265" y="1833454"/>
                  <a:pt x="1921042" y="1845234"/>
                </a:cubicBezTo>
                <a:cubicBezTo>
                  <a:pt x="1921737" y="1847956"/>
                  <a:pt x="1923015" y="1850179"/>
                  <a:pt x="1924876" y="1851901"/>
                </a:cubicBezTo>
                <a:cubicBezTo>
                  <a:pt x="1926737" y="1853624"/>
                  <a:pt x="1929015" y="1854513"/>
                  <a:pt x="1931710" y="1854568"/>
                </a:cubicBezTo>
                <a:cubicBezTo>
                  <a:pt x="1933099" y="1850457"/>
                  <a:pt x="1934988" y="1844345"/>
                  <a:pt x="1937378" y="1836233"/>
                </a:cubicBezTo>
                <a:cubicBezTo>
                  <a:pt x="1939767" y="1828120"/>
                  <a:pt x="1942323" y="1822675"/>
                  <a:pt x="1945045" y="1819897"/>
                </a:cubicBezTo>
                <a:close/>
                <a:moveTo>
                  <a:pt x="2148137" y="1808246"/>
                </a:moveTo>
                <a:cubicBezTo>
                  <a:pt x="2147526" y="1808301"/>
                  <a:pt x="2147082" y="1808524"/>
                  <a:pt x="2146804" y="1808912"/>
                </a:cubicBezTo>
                <a:cubicBezTo>
                  <a:pt x="2146526" y="1809301"/>
                  <a:pt x="2146081" y="1809524"/>
                  <a:pt x="2145470" y="1809579"/>
                </a:cubicBezTo>
                <a:cubicBezTo>
                  <a:pt x="2145498" y="1810385"/>
                  <a:pt x="2145776" y="1811441"/>
                  <a:pt x="2146304" y="1812746"/>
                </a:cubicBezTo>
                <a:cubicBezTo>
                  <a:pt x="2146832" y="1814052"/>
                  <a:pt x="2147443" y="1814774"/>
                  <a:pt x="2148137" y="1814913"/>
                </a:cubicBezTo>
                <a:cubicBezTo>
                  <a:pt x="2149415" y="1814830"/>
                  <a:pt x="2150193" y="1814330"/>
                  <a:pt x="2150471" y="1813413"/>
                </a:cubicBezTo>
                <a:cubicBezTo>
                  <a:pt x="2150749" y="1812496"/>
                  <a:pt x="2150860" y="1811663"/>
                  <a:pt x="2150804" y="1810913"/>
                </a:cubicBezTo>
                <a:cubicBezTo>
                  <a:pt x="2150582" y="1809357"/>
                  <a:pt x="2149693" y="1808468"/>
                  <a:pt x="2148137" y="1808246"/>
                </a:cubicBezTo>
                <a:close/>
                <a:moveTo>
                  <a:pt x="1692119" y="1806591"/>
                </a:moveTo>
                <a:cubicBezTo>
                  <a:pt x="1692147" y="1807341"/>
                  <a:pt x="1692424" y="1808175"/>
                  <a:pt x="1692952" y="1809092"/>
                </a:cubicBezTo>
                <a:cubicBezTo>
                  <a:pt x="1693480" y="1810008"/>
                  <a:pt x="1694091" y="1810508"/>
                  <a:pt x="1694786" y="1810592"/>
                </a:cubicBezTo>
                <a:cubicBezTo>
                  <a:pt x="1696342" y="1810369"/>
                  <a:pt x="1697231" y="1809480"/>
                  <a:pt x="1697453" y="1807925"/>
                </a:cubicBezTo>
                <a:close/>
                <a:moveTo>
                  <a:pt x="1483752" y="1806435"/>
                </a:moveTo>
                <a:lnTo>
                  <a:pt x="1483752" y="1813103"/>
                </a:lnTo>
                <a:cubicBezTo>
                  <a:pt x="1483807" y="1815020"/>
                  <a:pt x="1484363" y="1816186"/>
                  <a:pt x="1485419" y="1816603"/>
                </a:cubicBezTo>
                <a:cubicBezTo>
                  <a:pt x="1486474" y="1817020"/>
                  <a:pt x="1487697" y="1817186"/>
                  <a:pt x="1489086" y="1817103"/>
                </a:cubicBezTo>
                <a:close/>
                <a:moveTo>
                  <a:pt x="1579764" y="1797101"/>
                </a:moveTo>
                <a:cubicBezTo>
                  <a:pt x="1575763" y="1797212"/>
                  <a:pt x="1572763" y="1798656"/>
                  <a:pt x="1570763" y="1801435"/>
                </a:cubicBezTo>
                <a:cubicBezTo>
                  <a:pt x="1568762" y="1804213"/>
                  <a:pt x="1567762" y="1807658"/>
                  <a:pt x="1567762" y="1811769"/>
                </a:cubicBezTo>
                <a:lnTo>
                  <a:pt x="1567762" y="1813103"/>
                </a:lnTo>
                <a:cubicBezTo>
                  <a:pt x="1567484" y="1813075"/>
                  <a:pt x="1566373" y="1813130"/>
                  <a:pt x="1564429" y="1813269"/>
                </a:cubicBezTo>
                <a:cubicBezTo>
                  <a:pt x="1562484" y="1813408"/>
                  <a:pt x="1561373" y="1813797"/>
                  <a:pt x="1561095" y="1814436"/>
                </a:cubicBezTo>
                <a:cubicBezTo>
                  <a:pt x="1561511" y="1815131"/>
                  <a:pt x="1563345" y="1815742"/>
                  <a:pt x="1566595" y="1816270"/>
                </a:cubicBezTo>
                <a:cubicBezTo>
                  <a:pt x="1569846" y="1816798"/>
                  <a:pt x="1572013" y="1817075"/>
                  <a:pt x="1573096" y="1817103"/>
                </a:cubicBezTo>
                <a:lnTo>
                  <a:pt x="1581097" y="1810436"/>
                </a:lnTo>
                <a:cubicBezTo>
                  <a:pt x="1579125" y="1810269"/>
                  <a:pt x="1577736" y="1809269"/>
                  <a:pt x="1576930" y="1807435"/>
                </a:cubicBezTo>
                <a:cubicBezTo>
                  <a:pt x="1576124" y="1805602"/>
                  <a:pt x="1575735" y="1803935"/>
                  <a:pt x="1575763" y="1802435"/>
                </a:cubicBezTo>
                <a:close/>
                <a:moveTo>
                  <a:pt x="1697453" y="1795923"/>
                </a:moveTo>
                <a:cubicBezTo>
                  <a:pt x="1697397" y="1796673"/>
                  <a:pt x="1697508" y="1797507"/>
                  <a:pt x="1697786" y="1798423"/>
                </a:cubicBezTo>
                <a:cubicBezTo>
                  <a:pt x="1698064" y="1799340"/>
                  <a:pt x="1698842" y="1799840"/>
                  <a:pt x="1700120" y="1799924"/>
                </a:cubicBezTo>
                <a:lnTo>
                  <a:pt x="1701453" y="1799924"/>
                </a:lnTo>
                <a:cubicBezTo>
                  <a:pt x="1701453" y="1797257"/>
                  <a:pt x="1700120" y="1795923"/>
                  <a:pt x="1697453" y="1795923"/>
                </a:cubicBezTo>
                <a:close/>
                <a:moveTo>
                  <a:pt x="2304157" y="1794911"/>
                </a:moveTo>
                <a:cubicBezTo>
                  <a:pt x="2299740" y="1795272"/>
                  <a:pt x="2297239" y="1797550"/>
                  <a:pt x="2296656" y="1801745"/>
                </a:cubicBezTo>
                <a:cubicBezTo>
                  <a:pt x="2296072" y="1805940"/>
                  <a:pt x="2295906" y="1809885"/>
                  <a:pt x="2296156" y="1813580"/>
                </a:cubicBezTo>
                <a:cubicBezTo>
                  <a:pt x="2294072" y="1813580"/>
                  <a:pt x="2291905" y="1813913"/>
                  <a:pt x="2289655" y="1814580"/>
                </a:cubicBezTo>
                <a:cubicBezTo>
                  <a:pt x="2287405" y="1815247"/>
                  <a:pt x="2285571" y="1816247"/>
                  <a:pt x="2284154" y="1817580"/>
                </a:cubicBezTo>
                <a:lnTo>
                  <a:pt x="2286821" y="1829582"/>
                </a:lnTo>
                <a:cubicBezTo>
                  <a:pt x="2287460" y="1825998"/>
                  <a:pt x="2288849" y="1822498"/>
                  <a:pt x="2290988" y="1819080"/>
                </a:cubicBezTo>
                <a:cubicBezTo>
                  <a:pt x="2293128" y="1815663"/>
                  <a:pt x="2296184" y="1813830"/>
                  <a:pt x="2300156" y="1813580"/>
                </a:cubicBezTo>
                <a:cubicBezTo>
                  <a:pt x="2300323" y="1810301"/>
                  <a:pt x="2300990" y="1807190"/>
                  <a:pt x="2302157" y="1804245"/>
                </a:cubicBezTo>
                <a:cubicBezTo>
                  <a:pt x="2303323" y="1801300"/>
                  <a:pt x="2303990" y="1798189"/>
                  <a:pt x="2304157" y="1794911"/>
                </a:cubicBezTo>
                <a:close/>
                <a:moveTo>
                  <a:pt x="1497087" y="1791767"/>
                </a:moveTo>
                <a:cubicBezTo>
                  <a:pt x="1496476" y="1791822"/>
                  <a:pt x="1496031" y="1792045"/>
                  <a:pt x="1495753" y="1792433"/>
                </a:cubicBezTo>
                <a:cubicBezTo>
                  <a:pt x="1495475" y="1792822"/>
                  <a:pt x="1495031" y="1793045"/>
                  <a:pt x="1494420" y="1793100"/>
                </a:cubicBezTo>
                <a:cubicBezTo>
                  <a:pt x="1494448" y="1793906"/>
                  <a:pt x="1494725" y="1794962"/>
                  <a:pt x="1495253" y="1796267"/>
                </a:cubicBezTo>
                <a:cubicBezTo>
                  <a:pt x="1495781" y="1797573"/>
                  <a:pt x="1496392" y="1798295"/>
                  <a:pt x="1497087" y="1798434"/>
                </a:cubicBezTo>
                <a:cubicBezTo>
                  <a:pt x="1498365" y="1798351"/>
                  <a:pt x="1499143" y="1797851"/>
                  <a:pt x="1499420" y="1796934"/>
                </a:cubicBezTo>
                <a:cubicBezTo>
                  <a:pt x="1499698" y="1796017"/>
                  <a:pt x="1499809" y="1795184"/>
                  <a:pt x="1499754" y="1794434"/>
                </a:cubicBezTo>
                <a:cubicBezTo>
                  <a:pt x="1499532" y="1792878"/>
                  <a:pt x="1498643" y="1791989"/>
                  <a:pt x="1497087" y="1791767"/>
                </a:cubicBezTo>
                <a:close/>
                <a:moveTo>
                  <a:pt x="1653106" y="1778432"/>
                </a:moveTo>
                <a:cubicBezTo>
                  <a:pt x="1648689" y="1778793"/>
                  <a:pt x="1646189" y="1781071"/>
                  <a:pt x="1645605" y="1785266"/>
                </a:cubicBezTo>
                <a:cubicBezTo>
                  <a:pt x="1645022" y="1789461"/>
                  <a:pt x="1644855" y="1793406"/>
                  <a:pt x="1645105" y="1797101"/>
                </a:cubicBezTo>
                <a:cubicBezTo>
                  <a:pt x="1643022" y="1797101"/>
                  <a:pt x="1640855" y="1797434"/>
                  <a:pt x="1638604" y="1798101"/>
                </a:cubicBezTo>
                <a:cubicBezTo>
                  <a:pt x="1636354" y="1798768"/>
                  <a:pt x="1634521" y="1799768"/>
                  <a:pt x="1633104" y="1801101"/>
                </a:cubicBezTo>
                <a:lnTo>
                  <a:pt x="1635771" y="1813103"/>
                </a:lnTo>
                <a:cubicBezTo>
                  <a:pt x="1636410" y="1809519"/>
                  <a:pt x="1637799" y="1806019"/>
                  <a:pt x="1639938" y="1802601"/>
                </a:cubicBezTo>
                <a:cubicBezTo>
                  <a:pt x="1642077" y="1799184"/>
                  <a:pt x="1645133" y="1797351"/>
                  <a:pt x="1649106" y="1797101"/>
                </a:cubicBezTo>
                <a:cubicBezTo>
                  <a:pt x="1649272" y="1793822"/>
                  <a:pt x="1649939" y="1790711"/>
                  <a:pt x="1651106" y="1787766"/>
                </a:cubicBezTo>
                <a:cubicBezTo>
                  <a:pt x="1652273" y="1784821"/>
                  <a:pt x="1652940" y="1781710"/>
                  <a:pt x="1653106" y="1778432"/>
                </a:cubicBezTo>
                <a:close/>
                <a:moveTo>
                  <a:pt x="1814801" y="1777254"/>
                </a:moveTo>
                <a:cubicBezTo>
                  <a:pt x="1814773" y="1778004"/>
                  <a:pt x="1814829" y="1778838"/>
                  <a:pt x="1814967" y="1779755"/>
                </a:cubicBezTo>
                <a:cubicBezTo>
                  <a:pt x="1815106" y="1780671"/>
                  <a:pt x="1815495" y="1781171"/>
                  <a:pt x="1816134" y="1781255"/>
                </a:cubicBezTo>
                <a:lnTo>
                  <a:pt x="1820135" y="1779921"/>
                </a:lnTo>
                <a:close/>
                <a:moveTo>
                  <a:pt x="2248150" y="1772241"/>
                </a:moveTo>
                <a:cubicBezTo>
                  <a:pt x="2246872" y="1772436"/>
                  <a:pt x="2246094" y="1773380"/>
                  <a:pt x="2245816" y="1775075"/>
                </a:cubicBezTo>
                <a:cubicBezTo>
                  <a:pt x="2245538" y="1776770"/>
                  <a:pt x="2245427" y="1778047"/>
                  <a:pt x="2245483" y="1778909"/>
                </a:cubicBezTo>
                <a:cubicBezTo>
                  <a:pt x="2245427" y="1782270"/>
                  <a:pt x="2244538" y="1785215"/>
                  <a:pt x="2242816" y="1787743"/>
                </a:cubicBezTo>
                <a:cubicBezTo>
                  <a:pt x="2241093" y="1790271"/>
                  <a:pt x="2238871" y="1792216"/>
                  <a:pt x="2236148" y="1793577"/>
                </a:cubicBezTo>
                <a:cubicBezTo>
                  <a:pt x="2235982" y="1796855"/>
                  <a:pt x="2235315" y="1799967"/>
                  <a:pt x="2234148" y="1802912"/>
                </a:cubicBezTo>
                <a:cubicBezTo>
                  <a:pt x="2232981" y="1805857"/>
                  <a:pt x="2232314" y="1808968"/>
                  <a:pt x="2232148" y="1812246"/>
                </a:cubicBezTo>
                <a:cubicBezTo>
                  <a:pt x="2236093" y="1807551"/>
                  <a:pt x="2239538" y="1802606"/>
                  <a:pt x="2242482" y="1797411"/>
                </a:cubicBezTo>
                <a:cubicBezTo>
                  <a:pt x="2245427" y="1792216"/>
                  <a:pt x="2248205" y="1786937"/>
                  <a:pt x="2250817" y="1781576"/>
                </a:cubicBezTo>
                <a:cubicBezTo>
                  <a:pt x="2250789" y="1780603"/>
                  <a:pt x="2250511" y="1778881"/>
                  <a:pt x="2249983" y="1776408"/>
                </a:cubicBezTo>
                <a:cubicBezTo>
                  <a:pt x="2249455" y="1773936"/>
                  <a:pt x="2248844" y="1772547"/>
                  <a:pt x="2248150" y="1772241"/>
                </a:cubicBezTo>
                <a:close/>
                <a:moveTo>
                  <a:pt x="1961047" y="1765224"/>
                </a:moveTo>
                <a:lnTo>
                  <a:pt x="1954380" y="1773225"/>
                </a:lnTo>
                <a:lnTo>
                  <a:pt x="1954380" y="1777225"/>
                </a:lnTo>
                <a:lnTo>
                  <a:pt x="1957047" y="1777225"/>
                </a:lnTo>
                <a:cubicBezTo>
                  <a:pt x="1959658" y="1777336"/>
                  <a:pt x="1961436" y="1777114"/>
                  <a:pt x="1962381" y="1776558"/>
                </a:cubicBezTo>
                <a:cubicBezTo>
                  <a:pt x="1963325" y="1776003"/>
                  <a:pt x="1963770" y="1774447"/>
                  <a:pt x="1963714" y="1771891"/>
                </a:cubicBezTo>
                <a:close/>
                <a:moveTo>
                  <a:pt x="2164139" y="1760240"/>
                </a:moveTo>
                <a:lnTo>
                  <a:pt x="2158805" y="1776242"/>
                </a:lnTo>
                <a:cubicBezTo>
                  <a:pt x="2158583" y="1776214"/>
                  <a:pt x="2157694" y="1776269"/>
                  <a:pt x="2156138" y="1776408"/>
                </a:cubicBezTo>
                <a:cubicBezTo>
                  <a:pt x="2154583" y="1776547"/>
                  <a:pt x="2153694" y="1776936"/>
                  <a:pt x="2153471" y="1777575"/>
                </a:cubicBezTo>
                <a:cubicBezTo>
                  <a:pt x="2153749" y="1778992"/>
                  <a:pt x="2155194" y="1780492"/>
                  <a:pt x="2157805" y="1782076"/>
                </a:cubicBezTo>
                <a:cubicBezTo>
                  <a:pt x="2160417" y="1783659"/>
                  <a:pt x="2162528" y="1784826"/>
                  <a:pt x="2164139" y="1785576"/>
                </a:cubicBezTo>
                <a:lnTo>
                  <a:pt x="2173474" y="1772241"/>
                </a:lnTo>
                <a:close/>
                <a:moveTo>
                  <a:pt x="1597099" y="1755762"/>
                </a:moveTo>
                <a:cubicBezTo>
                  <a:pt x="1595821" y="1755957"/>
                  <a:pt x="1595043" y="1756901"/>
                  <a:pt x="1594766" y="1758596"/>
                </a:cubicBezTo>
                <a:cubicBezTo>
                  <a:pt x="1594488" y="1760291"/>
                  <a:pt x="1594377" y="1761568"/>
                  <a:pt x="1594432" y="1762430"/>
                </a:cubicBezTo>
                <a:cubicBezTo>
                  <a:pt x="1594377" y="1765791"/>
                  <a:pt x="1593488" y="1768736"/>
                  <a:pt x="1591765" y="1771264"/>
                </a:cubicBezTo>
                <a:cubicBezTo>
                  <a:pt x="1590043" y="1773792"/>
                  <a:pt x="1587820" y="1775737"/>
                  <a:pt x="1585098" y="1777098"/>
                </a:cubicBezTo>
                <a:cubicBezTo>
                  <a:pt x="1584931" y="1780376"/>
                  <a:pt x="1584264" y="1783488"/>
                  <a:pt x="1583098" y="1786433"/>
                </a:cubicBezTo>
                <a:cubicBezTo>
                  <a:pt x="1581931" y="1789378"/>
                  <a:pt x="1581264" y="1792489"/>
                  <a:pt x="1581097" y="1795767"/>
                </a:cubicBezTo>
                <a:cubicBezTo>
                  <a:pt x="1585042" y="1791072"/>
                  <a:pt x="1588487" y="1786127"/>
                  <a:pt x="1591432" y="1780932"/>
                </a:cubicBezTo>
                <a:cubicBezTo>
                  <a:pt x="1594377" y="1775737"/>
                  <a:pt x="1597155" y="1770458"/>
                  <a:pt x="1599766" y="1765097"/>
                </a:cubicBezTo>
                <a:cubicBezTo>
                  <a:pt x="1599738" y="1764124"/>
                  <a:pt x="1599461" y="1762402"/>
                  <a:pt x="1598933" y="1759929"/>
                </a:cubicBezTo>
                <a:cubicBezTo>
                  <a:pt x="1598405" y="1757457"/>
                  <a:pt x="1597794" y="1756068"/>
                  <a:pt x="1597099" y="1755762"/>
                </a:cubicBezTo>
                <a:close/>
                <a:moveTo>
                  <a:pt x="1975716" y="1743888"/>
                </a:moveTo>
                <a:lnTo>
                  <a:pt x="1973049" y="1749222"/>
                </a:lnTo>
                <a:cubicBezTo>
                  <a:pt x="1974605" y="1747888"/>
                  <a:pt x="1975494" y="1746555"/>
                  <a:pt x="1975716" y="1745221"/>
                </a:cubicBezTo>
                <a:close/>
                <a:moveTo>
                  <a:pt x="1513089" y="1743761"/>
                </a:moveTo>
                <a:lnTo>
                  <a:pt x="1507755" y="1759763"/>
                </a:lnTo>
                <a:cubicBezTo>
                  <a:pt x="1507533" y="1759735"/>
                  <a:pt x="1506644" y="1759790"/>
                  <a:pt x="1505088" y="1759929"/>
                </a:cubicBezTo>
                <a:cubicBezTo>
                  <a:pt x="1503532" y="1760068"/>
                  <a:pt x="1502643" y="1760457"/>
                  <a:pt x="1502421" y="1761096"/>
                </a:cubicBezTo>
                <a:cubicBezTo>
                  <a:pt x="1502699" y="1762513"/>
                  <a:pt x="1504143" y="1764013"/>
                  <a:pt x="1506755" y="1765597"/>
                </a:cubicBezTo>
                <a:cubicBezTo>
                  <a:pt x="1509366" y="1767180"/>
                  <a:pt x="1511477" y="1768347"/>
                  <a:pt x="1513089" y="1769097"/>
                </a:cubicBezTo>
                <a:lnTo>
                  <a:pt x="1522423" y="1755762"/>
                </a:lnTo>
                <a:close/>
                <a:moveTo>
                  <a:pt x="1842804" y="1738583"/>
                </a:moveTo>
                <a:cubicBezTo>
                  <a:pt x="1842749" y="1739333"/>
                  <a:pt x="1842860" y="1740166"/>
                  <a:pt x="1843138" y="1741083"/>
                </a:cubicBezTo>
                <a:cubicBezTo>
                  <a:pt x="1843415" y="1742000"/>
                  <a:pt x="1844193" y="1742500"/>
                  <a:pt x="1845471" y="1742583"/>
                </a:cubicBezTo>
                <a:lnTo>
                  <a:pt x="1848138" y="1742583"/>
                </a:lnTo>
                <a:cubicBezTo>
                  <a:pt x="1848083" y="1741250"/>
                  <a:pt x="1847527" y="1740250"/>
                  <a:pt x="1846471" y="1739583"/>
                </a:cubicBezTo>
                <a:cubicBezTo>
                  <a:pt x="1845416" y="1738916"/>
                  <a:pt x="1844193" y="1738583"/>
                  <a:pt x="1842804" y="1738583"/>
                </a:cubicBezTo>
                <a:close/>
                <a:moveTo>
                  <a:pt x="1675038" y="1727482"/>
                </a:moveTo>
                <a:lnTo>
                  <a:pt x="1665108" y="1743761"/>
                </a:lnTo>
                <a:cubicBezTo>
                  <a:pt x="1664441" y="1746983"/>
                  <a:pt x="1663108" y="1751206"/>
                  <a:pt x="1661107" y="1756429"/>
                </a:cubicBezTo>
                <a:cubicBezTo>
                  <a:pt x="1659107" y="1761652"/>
                  <a:pt x="1656440" y="1764541"/>
                  <a:pt x="1653106" y="1765097"/>
                </a:cubicBezTo>
                <a:cubicBezTo>
                  <a:pt x="1653273" y="1766125"/>
                  <a:pt x="1653940" y="1768069"/>
                  <a:pt x="1655107" y="1770931"/>
                </a:cubicBezTo>
                <a:cubicBezTo>
                  <a:pt x="1656273" y="1773792"/>
                  <a:pt x="1656940" y="1775404"/>
                  <a:pt x="1657107" y="1775765"/>
                </a:cubicBezTo>
                <a:cubicBezTo>
                  <a:pt x="1657746" y="1775598"/>
                  <a:pt x="1658135" y="1774931"/>
                  <a:pt x="1658274" y="1773764"/>
                </a:cubicBezTo>
                <a:cubicBezTo>
                  <a:pt x="1658412" y="1772598"/>
                  <a:pt x="1658468" y="1771931"/>
                  <a:pt x="1658440" y="1771764"/>
                </a:cubicBezTo>
                <a:lnTo>
                  <a:pt x="1667015" y="1757081"/>
                </a:lnTo>
                <a:lnTo>
                  <a:pt x="1666782" y="1755918"/>
                </a:lnTo>
                <a:close/>
                <a:moveTo>
                  <a:pt x="2182808" y="1713567"/>
                </a:moveTo>
                <a:cubicBezTo>
                  <a:pt x="2177252" y="1724013"/>
                  <a:pt x="2172363" y="1735125"/>
                  <a:pt x="2168140" y="1746905"/>
                </a:cubicBezTo>
                <a:cubicBezTo>
                  <a:pt x="2168834" y="1749627"/>
                  <a:pt x="2170112" y="1751850"/>
                  <a:pt x="2171974" y="1753572"/>
                </a:cubicBezTo>
                <a:cubicBezTo>
                  <a:pt x="2173835" y="1755295"/>
                  <a:pt x="2176113" y="1756184"/>
                  <a:pt x="2178808" y="1756239"/>
                </a:cubicBezTo>
                <a:cubicBezTo>
                  <a:pt x="2180197" y="1752128"/>
                  <a:pt x="2182086" y="1746016"/>
                  <a:pt x="2184475" y="1737904"/>
                </a:cubicBezTo>
                <a:cubicBezTo>
                  <a:pt x="2186864" y="1729791"/>
                  <a:pt x="2189420" y="1724346"/>
                  <a:pt x="2192143" y="1721568"/>
                </a:cubicBezTo>
                <a:close/>
                <a:moveTo>
                  <a:pt x="1531758" y="1697088"/>
                </a:moveTo>
                <a:cubicBezTo>
                  <a:pt x="1526202" y="1707534"/>
                  <a:pt x="1521312" y="1718646"/>
                  <a:pt x="1517089" y="1730426"/>
                </a:cubicBezTo>
                <a:cubicBezTo>
                  <a:pt x="1517784" y="1733148"/>
                  <a:pt x="1519062" y="1735371"/>
                  <a:pt x="1520923" y="1737093"/>
                </a:cubicBezTo>
                <a:cubicBezTo>
                  <a:pt x="1522784" y="1738816"/>
                  <a:pt x="1525062" y="1739705"/>
                  <a:pt x="1527757" y="1739760"/>
                </a:cubicBezTo>
                <a:cubicBezTo>
                  <a:pt x="1529146" y="1735649"/>
                  <a:pt x="1531035" y="1729537"/>
                  <a:pt x="1533425" y="1721425"/>
                </a:cubicBezTo>
                <a:cubicBezTo>
                  <a:pt x="1535814" y="1713312"/>
                  <a:pt x="1538370" y="1707867"/>
                  <a:pt x="1541092" y="1705089"/>
                </a:cubicBezTo>
                <a:close/>
                <a:moveTo>
                  <a:pt x="256413" y="1691784"/>
                </a:moveTo>
                <a:cubicBezTo>
                  <a:pt x="256441" y="1692534"/>
                  <a:pt x="256718" y="1693368"/>
                  <a:pt x="257246" y="1694285"/>
                </a:cubicBezTo>
                <a:cubicBezTo>
                  <a:pt x="257774" y="1695201"/>
                  <a:pt x="258385" y="1695701"/>
                  <a:pt x="259080" y="1695785"/>
                </a:cubicBezTo>
                <a:cubicBezTo>
                  <a:pt x="260636" y="1695562"/>
                  <a:pt x="261525" y="1694673"/>
                  <a:pt x="261747" y="1693118"/>
                </a:cubicBezTo>
                <a:close/>
                <a:moveTo>
                  <a:pt x="1117343" y="1691783"/>
                </a:moveTo>
                <a:cubicBezTo>
                  <a:pt x="1117371" y="1692533"/>
                  <a:pt x="1117648" y="1693367"/>
                  <a:pt x="1118176" y="1694284"/>
                </a:cubicBezTo>
                <a:cubicBezTo>
                  <a:pt x="1118704" y="1695200"/>
                  <a:pt x="1119315" y="1695700"/>
                  <a:pt x="1120010" y="1695784"/>
                </a:cubicBezTo>
                <a:cubicBezTo>
                  <a:pt x="1121566" y="1695561"/>
                  <a:pt x="1122455" y="1694672"/>
                  <a:pt x="1122677" y="1693117"/>
                </a:cubicBezTo>
                <a:close/>
                <a:moveTo>
                  <a:pt x="1311156" y="1685257"/>
                </a:moveTo>
                <a:cubicBezTo>
                  <a:pt x="1311184" y="1686007"/>
                  <a:pt x="1311461" y="1686841"/>
                  <a:pt x="1311989" y="1687758"/>
                </a:cubicBezTo>
                <a:cubicBezTo>
                  <a:pt x="1312517" y="1688674"/>
                  <a:pt x="1313128" y="1689174"/>
                  <a:pt x="1313823" y="1689258"/>
                </a:cubicBezTo>
                <a:cubicBezTo>
                  <a:pt x="1315379" y="1689035"/>
                  <a:pt x="1316268" y="1688146"/>
                  <a:pt x="1316490" y="1686591"/>
                </a:cubicBezTo>
                <a:close/>
                <a:moveTo>
                  <a:pt x="261747" y="1681116"/>
                </a:moveTo>
                <a:cubicBezTo>
                  <a:pt x="261691" y="1681866"/>
                  <a:pt x="261802" y="1682700"/>
                  <a:pt x="262080" y="1683616"/>
                </a:cubicBezTo>
                <a:cubicBezTo>
                  <a:pt x="262358" y="1684533"/>
                  <a:pt x="263136" y="1685033"/>
                  <a:pt x="264414" y="1685117"/>
                </a:cubicBezTo>
                <a:lnTo>
                  <a:pt x="265747" y="1685117"/>
                </a:lnTo>
                <a:cubicBezTo>
                  <a:pt x="265747" y="1682450"/>
                  <a:pt x="264414" y="1681116"/>
                  <a:pt x="261747" y="1681116"/>
                </a:cubicBezTo>
                <a:close/>
                <a:moveTo>
                  <a:pt x="1122677" y="1681115"/>
                </a:moveTo>
                <a:cubicBezTo>
                  <a:pt x="1122621" y="1681865"/>
                  <a:pt x="1122732" y="1682699"/>
                  <a:pt x="1123010" y="1683615"/>
                </a:cubicBezTo>
                <a:cubicBezTo>
                  <a:pt x="1123288" y="1684532"/>
                  <a:pt x="1124066" y="1685032"/>
                  <a:pt x="1125344" y="1685116"/>
                </a:cubicBezTo>
                <a:lnTo>
                  <a:pt x="1126677" y="1685116"/>
                </a:lnTo>
                <a:cubicBezTo>
                  <a:pt x="1126677" y="1682449"/>
                  <a:pt x="1125344" y="1681115"/>
                  <a:pt x="1122677" y="1681115"/>
                </a:cubicBezTo>
                <a:close/>
                <a:moveTo>
                  <a:pt x="1790798" y="1678575"/>
                </a:moveTo>
                <a:lnTo>
                  <a:pt x="1790798" y="1685243"/>
                </a:lnTo>
                <a:cubicBezTo>
                  <a:pt x="1790853" y="1687160"/>
                  <a:pt x="1791409" y="1688326"/>
                  <a:pt x="1792465" y="1688743"/>
                </a:cubicBezTo>
                <a:cubicBezTo>
                  <a:pt x="1793520" y="1689160"/>
                  <a:pt x="1794743" y="1689326"/>
                  <a:pt x="1796132" y="1689243"/>
                </a:cubicBezTo>
                <a:close/>
                <a:moveTo>
                  <a:pt x="1316490" y="1674589"/>
                </a:moveTo>
                <a:cubicBezTo>
                  <a:pt x="1316434" y="1675339"/>
                  <a:pt x="1316545" y="1676173"/>
                  <a:pt x="1316823" y="1677089"/>
                </a:cubicBezTo>
                <a:cubicBezTo>
                  <a:pt x="1317101" y="1678006"/>
                  <a:pt x="1317879" y="1678506"/>
                  <a:pt x="1319157" y="1678590"/>
                </a:cubicBezTo>
                <a:lnTo>
                  <a:pt x="1320490" y="1678590"/>
                </a:lnTo>
                <a:cubicBezTo>
                  <a:pt x="1320490" y="1675923"/>
                  <a:pt x="1319157" y="1674589"/>
                  <a:pt x="1316490" y="1674589"/>
                </a:cubicBezTo>
                <a:close/>
                <a:moveTo>
                  <a:pt x="2205898" y="1669591"/>
                </a:moveTo>
                <a:lnTo>
                  <a:pt x="2201477" y="1674896"/>
                </a:lnTo>
                <a:lnTo>
                  <a:pt x="2201477" y="1678896"/>
                </a:lnTo>
                <a:lnTo>
                  <a:pt x="2203106" y="1678896"/>
                </a:lnTo>
                <a:close/>
                <a:moveTo>
                  <a:pt x="1886810" y="1669241"/>
                </a:moveTo>
                <a:cubicBezTo>
                  <a:pt x="1882809" y="1669352"/>
                  <a:pt x="1879809" y="1670796"/>
                  <a:pt x="1877809" y="1673575"/>
                </a:cubicBezTo>
                <a:cubicBezTo>
                  <a:pt x="1875808" y="1676353"/>
                  <a:pt x="1874808" y="1679798"/>
                  <a:pt x="1874808" y="1683909"/>
                </a:cubicBezTo>
                <a:lnTo>
                  <a:pt x="1874808" y="1685243"/>
                </a:lnTo>
                <a:cubicBezTo>
                  <a:pt x="1874530" y="1685215"/>
                  <a:pt x="1873419" y="1685270"/>
                  <a:pt x="1871475" y="1685409"/>
                </a:cubicBezTo>
                <a:cubicBezTo>
                  <a:pt x="1869530" y="1685548"/>
                  <a:pt x="1868419" y="1685937"/>
                  <a:pt x="1868141" y="1686576"/>
                </a:cubicBezTo>
                <a:cubicBezTo>
                  <a:pt x="1868557" y="1687271"/>
                  <a:pt x="1870391" y="1687882"/>
                  <a:pt x="1873641" y="1688410"/>
                </a:cubicBezTo>
                <a:cubicBezTo>
                  <a:pt x="1876892" y="1688938"/>
                  <a:pt x="1879059" y="1689215"/>
                  <a:pt x="1880142" y="1689243"/>
                </a:cubicBezTo>
                <a:lnTo>
                  <a:pt x="1886704" y="1683775"/>
                </a:lnTo>
                <a:lnTo>
                  <a:pt x="1887557" y="1682154"/>
                </a:lnTo>
                <a:lnTo>
                  <a:pt x="1883976" y="1679575"/>
                </a:lnTo>
                <a:cubicBezTo>
                  <a:pt x="1883170" y="1677742"/>
                  <a:pt x="1882781" y="1676075"/>
                  <a:pt x="1882809" y="1674575"/>
                </a:cubicBezTo>
                <a:close/>
                <a:moveTo>
                  <a:pt x="1804133" y="1663907"/>
                </a:moveTo>
                <a:cubicBezTo>
                  <a:pt x="1803522" y="1663962"/>
                  <a:pt x="1803077" y="1664185"/>
                  <a:pt x="1802799" y="1664573"/>
                </a:cubicBezTo>
                <a:cubicBezTo>
                  <a:pt x="1802521" y="1664962"/>
                  <a:pt x="1802077" y="1665185"/>
                  <a:pt x="1801466" y="1665240"/>
                </a:cubicBezTo>
                <a:cubicBezTo>
                  <a:pt x="1801494" y="1666046"/>
                  <a:pt x="1801771" y="1667102"/>
                  <a:pt x="1802299" y="1668407"/>
                </a:cubicBezTo>
                <a:cubicBezTo>
                  <a:pt x="1802827" y="1669713"/>
                  <a:pt x="1803438" y="1670435"/>
                  <a:pt x="1804133" y="1670574"/>
                </a:cubicBezTo>
                <a:cubicBezTo>
                  <a:pt x="1805411" y="1670491"/>
                  <a:pt x="1806189" y="1669991"/>
                  <a:pt x="1806466" y="1669074"/>
                </a:cubicBezTo>
                <a:cubicBezTo>
                  <a:pt x="1806744" y="1668157"/>
                  <a:pt x="1806855" y="1667324"/>
                  <a:pt x="1806800" y="1666574"/>
                </a:cubicBezTo>
                <a:cubicBezTo>
                  <a:pt x="1806578" y="1665018"/>
                  <a:pt x="1805689" y="1664129"/>
                  <a:pt x="1804133" y="1663907"/>
                </a:cubicBezTo>
                <a:close/>
                <a:moveTo>
                  <a:pt x="379095" y="1662447"/>
                </a:moveTo>
                <a:cubicBezTo>
                  <a:pt x="379067" y="1663197"/>
                  <a:pt x="379123" y="1664031"/>
                  <a:pt x="379261" y="1664948"/>
                </a:cubicBezTo>
                <a:cubicBezTo>
                  <a:pt x="379400" y="1665864"/>
                  <a:pt x="379789" y="1666364"/>
                  <a:pt x="380428" y="1666448"/>
                </a:cubicBezTo>
                <a:lnTo>
                  <a:pt x="384429" y="1665114"/>
                </a:lnTo>
                <a:close/>
                <a:moveTo>
                  <a:pt x="1240025" y="1662446"/>
                </a:moveTo>
                <a:cubicBezTo>
                  <a:pt x="1239997" y="1663196"/>
                  <a:pt x="1240053" y="1664030"/>
                  <a:pt x="1240191" y="1664947"/>
                </a:cubicBezTo>
                <a:cubicBezTo>
                  <a:pt x="1240330" y="1665863"/>
                  <a:pt x="1240719" y="1666363"/>
                  <a:pt x="1241358" y="1666447"/>
                </a:cubicBezTo>
                <a:lnTo>
                  <a:pt x="1245359" y="1665113"/>
                </a:lnTo>
                <a:close/>
                <a:moveTo>
                  <a:pt x="2366831" y="1657560"/>
                </a:moveTo>
                <a:lnTo>
                  <a:pt x="2356163" y="1674896"/>
                </a:lnTo>
                <a:cubicBezTo>
                  <a:pt x="2358830" y="1679118"/>
                  <a:pt x="2360164" y="1684008"/>
                  <a:pt x="2360164" y="1689564"/>
                </a:cubicBezTo>
                <a:cubicBezTo>
                  <a:pt x="2359414" y="1689509"/>
                  <a:pt x="2358580" y="1689620"/>
                  <a:pt x="2357663" y="1689898"/>
                </a:cubicBezTo>
                <a:cubicBezTo>
                  <a:pt x="2356747" y="1690175"/>
                  <a:pt x="2356247" y="1690953"/>
                  <a:pt x="2356163" y="1692231"/>
                </a:cubicBezTo>
                <a:cubicBezTo>
                  <a:pt x="2356247" y="1693565"/>
                  <a:pt x="2356747" y="1694898"/>
                  <a:pt x="2357663" y="1696232"/>
                </a:cubicBezTo>
                <a:cubicBezTo>
                  <a:pt x="2358580" y="1697565"/>
                  <a:pt x="2359414" y="1698899"/>
                  <a:pt x="2360164" y="1700232"/>
                </a:cubicBezTo>
                <a:lnTo>
                  <a:pt x="2369498" y="1704233"/>
                </a:lnTo>
                <a:lnTo>
                  <a:pt x="2370832" y="1700232"/>
                </a:lnTo>
                <a:lnTo>
                  <a:pt x="2364164" y="1694898"/>
                </a:lnTo>
                <a:cubicBezTo>
                  <a:pt x="2364136" y="1692842"/>
                  <a:pt x="2364525" y="1690953"/>
                  <a:pt x="2365331" y="1689231"/>
                </a:cubicBezTo>
                <a:cubicBezTo>
                  <a:pt x="2366137" y="1687508"/>
                  <a:pt x="2367526" y="1686286"/>
                  <a:pt x="2369498" y="1685564"/>
                </a:cubicBezTo>
                <a:cubicBezTo>
                  <a:pt x="2369637" y="1680896"/>
                  <a:pt x="2369693" y="1676229"/>
                  <a:pt x="2369665" y="1671562"/>
                </a:cubicBezTo>
                <a:cubicBezTo>
                  <a:pt x="2369637" y="1666895"/>
                  <a:pt x="2368693" y="1662227"/>
                  <a:pt x="2366831" y="1657560"/>
                </a:cubicBezTo>
                <a:close/>
                <a:moveTo>
                  <a:pt x="480441" y="1657113"/>
                </a:moveTo>
                <a:lnTo>
                  <a:pt x="485775" y="1666448"/>
                </a:lnTo>
                <a:lnTo>
                  <a:pt x="484441" y="1677116"/>
                </a:lnTo>
                <a:cubicBezTo>
                  <a:pt x="481135" y="1677505"/>
                  <a:pt x="479413" y="1679060"/>
                  <a:pt x="479274" y="1681783"/>
                </a:cubicBezTo>
                <a:cubicBezTo>
                  <a:pt x="479135" y="1684505"/>
                  <a:pt x="476413" y="1686061"/>
                  <a:pt x="471106" y="1686450"/>
                </a:cubicBezTo>
                <a:cubicBezTo>
                  <a:pt x="471495" y="1681227"/>
                  <a:pt x="473051" y="1676338"/>
                  <a:pt x="475774" y="1671782"/>
                </a:cubicBezTo>
                <a:cubicBezTo>
                  <a:pt x="478496" y="1667226"/>
                  <a:pt x="480052" y="1662336"/>
                  <a:pt x="480441" y="1657113"/>
                </a:cubicBezTo>
                <a:close/>
                <a:moveTo>
                  <a:pt x="1433838" y="1655920"/>
                </a:moveTo>
                <a:cubicBezTo>
                  <a:pt x="1433810" y="1656670"/>
                  <a:pt x="1433866" y="1657504"/>
                  <a:pt x="1434004" y="1658421"/>
                </a:cubicBezTo>
                <a:cubicBezTo>
                  <a:pt x="1434143" y="1659337"/>
                  <a:pt x="1434532" y="1659837"/>
                  <a:pt x="1435171" y="1659921"/>
                </a:cubicBezTo>
                <a:lnTo>
                  <a:pt x="1439172" y="1658587"/>
                </a:lnTo>
                <a:close/>
                <a:moveTo>
                  <a:pt x="1557094" y="1650416"/>
                </a:moveTo>
                <a:lnTo>
                  <a:pt x="1550427" y="1658417"/>
                </a:lnTo>
                <a:lnTo>
                  <a:pt x="1550427" y="1662417"/>
                </a:lnTo>
                <a:lnTo>
                  <a:pt x="1553094" y="1662417"/>
                </a:lnTo>
                <a:cubicBezTo>
                  <a:pt x="1555705" y="1662528"/>
                  <a:pt x="1557483" y="1662306"/>
                  <a:pt x="1558428" y="1661750"/>
                </a:cubicBezTo>
                <a:cubicBezTo>
                  <a:pt x="1559372" y="1661195"/>
                  <a:pt x="1559817" y="1659639"/>
                  <a:pt x="1559761" y="1657083"/>
                </a:cubicBezTo>
                <a:close/>
                <a:moveTo>
                  <a:pt x="2222813" y="1645904"/>
                </a:moveTo>
                <a:lnTo>
                  <a:pt x="2222414" y="1646542"/>
                </a:lnTo>
                <a:lnTo>
                  <a:pt x="2222610" y="1647197"/>
                </a:lnTo>
                <a:lnTo>
                  <a:pt x="2222813" y="1646892"/>
                </a:lnTo>
                <a:close/>
                <a:moveTo>
                  <a:pt x="1571763" y="1629080"/>
                </a:moveTo>
                <a:lnTo>
                  <a:pt x="1569096" y="1634414"/>
                </a:lnTo>
                <a:cubicBezTo>
                  <a:pt x="1570652" y="1633080"/>
                  <a:pt x="1571541" y="1631747"/>
                  <a:pt x="1571763" y="1630413"/>
                </a:cubicBezTo>
                <a:close/>
                <a:moveTo>
                  <a:pt x="1904145" y="1627902"/>
                </a:moveTo>
                <a:cubicBezTo>
                  <a:pt x="1902867" y="1628097"/>
                  <a:pt x="1902089" y="1629041"/>
                  <a:pt x="1901812" y="1630736"/>
                </a:cubicBezTo>
                <a:cubicBezTo>
                  <a:pt x="1901534" y="1632431"/>
                  <a:pt x="1901423" y="1633708"/>
                  <a:pt x="1901478" y="1634570"/>
                </a:cubicBezTo>
                <a:cubicBezTo>
                  <a:pt x="1901423" y="1637931"/>
                  <a:pt x="1900534" y="1640876"/>
                  <a:pt x="1898811" y="1643404"/>
                </a:cubicBezTo>
                <a:cubicBezTo>
                  <a:pt x="1897089" y="1645932"/>
                  <a:pt x="1894866" y="1647877"/>
                  <a:pt x="1892144" y="1649238"/>
                </a:cubicBezTo>
                <a:cubicBezTo>
                  <a:pt x="1891977" y="1652516"/>
                  <a:pt x="1891310" y="1655628"/>
                  <a:pt x="1890144" y="1658573"/>
                </a:cubicBezTo>
                <a:cubicBezTo>
                  <a:pt x="1888977" y="1661518"/>
                  <a:pt x="1888310" y="1664629"/>
                  <a:pt x="1888143" y="1667907"/>
                </a:cubicBezTo>
                <a:cubicBezTo>
                  <a:pt x="1892088" y="1663212"/>
                  <a:pt x="1895533" y="1658267"/>
                  <a:pt x="1898478" y="1653072"/>
                </a:cubicBezTo>
                <a:lnTo>
                  <a:pt x="1904251" y="1642103"/>
                </a:lnTo>
                <a:lnTo>
                  <a:pt x="1906374" y="1635874"/>
                </a:lnTo>
                <a:lnTo>
                  <a:pt x="1906571" y="1635739"/>
                </a:lnTo>
                <a:lnTo>
                  <a:pt x="1905979" y="1632069"/>
                </a:lnTo>
                <a:cubicBezTo>
                  <a:pt x="1905451" y="1629597"/>
                  <a:pt x="1904840" y="1628208"/>
                  <a:pt x="1904145" y="1627902"/>
                </a:cubicBezTo>
                <a:close/>
                <a:moveTo>
                  <a:pt x="1268028" y="1623775"/>
                </a:moveTo>
                <a:cubicBezTo>
                  <a:pt x="1267973" y="1624525"/>
                  <a:pt x="1268084" y="1625358"/>
                  <a:pt x="1268362" y="1626275"/>
                </a:cubicBezTo>
                <a:cubicBezTo>
                  <a:pt x="1268639" y="1627192"/>
                  <a:pt x="1269417" y="1627692"/>
                  <a:pt x="1270695" y="1627775"/>
                </a:cubicBezTo>
                <a:lnTo>
                  <a:pt x="1273362" y="1627775"/>
                </a:lnTo>
                <a:cubicBezTo>
                  <a:pt x="1273307" y="1626442"/>
                  <a:pt x="1272751" y="1625442"/>
                  <a:pt x="1271695" y="1624775"/>
                </a:cubicBezTo>
                <a:cubicBezTo>
                  <a:pt x="1270640" y="1624108"/>
                  <a:pt x="1269417" y="1623775"/>
                  <a:pt x="1268028" y="1623775"/>
                </a:cubicBezTo>
                <a:close/>
                <a:moveTo>
                  <a:pt x="1461841" y="1617249"/>
                </a:moveTo>
                <a:lnTo>
                  <a:pt x="1461908" y="1617750"/>
                </a:lnTo>
                <a:lnTo>
                  <a:pt x="1462067" y="1617310"/>
                </a:lnTo>
                <a:close/>
                <a:moveTo>
                  <a:pt x="1820135" y="1615901"/>
                </a:moveTo>
                <a:lnTo>
                  <a:pt x="1814801" y="1631903"/>
                </a:lnTo>
                <a:cubicBezTo>
                  <a:pt x="1814579" y="1631875"/>
                  <a:pt x="1813690" y="1631930"/>
                  <a:pt x="1812134" y="1632069"/>
                </a:cubicBezTo>
                <a:cubicBezTo>
                  <a:pt x="1810578" y="1632208"/>
                  <a:pt x="1809689" y="1632597"/>
                  <a:pt x="1809467" y="1633236"/>
                </a:cubicBezTo>
                <a:cubicBezTo>
                  <a:pt x="1809745" y="1634653"/>
                  <a:pt x="1811189" y="1636153"/>
                  <a:pt x="1813801" y="1637737"/>
                </a:cubicBezTo>
                <a:cubicBezTo>
                  <a:pt x="1816412" y="1639320"/>
                  <a:pt x="1818523" y="1640487"/>
                  <a:pt x="1820135" y="1641237"/>
                </a:cubicBezTo>
                <a:lnTo>
                  <a:pt x="1829469" y="1627902"/>
                </a:lnTo>
                <a:close/>
                <a:moveTo>
                  <a:pt x="2394835" y="1610888"/>
                </a:moveTo>
                <a:cubicBezTo>
                  <a:pt x="2394612" y="1612221"/>
                  <a:pt x="2395057" y="1613555"/>
                  <a:pt x="2396168" y="1614888"/>
                </a:cubicBezTo>
                <a:lnTo>
                  <a:pt x="2396168" y="1610888"/>
                </a:lnTo>
                <a:close/>
                <a:moveTo>
                  <a:pt x="2410837" y="1596219"/>
                </a:moveTo>
                <a:cubicBezTo>
                  <a:pt x="2408392" y="1596219"/>
                  <a:pt x="2406614" y="1597553"/>
                  <a:pt x="2405503" y="1600220"/>
                </a:cubicBezTo>
                <a:lnTo>
                  <a:pt x="2409503" y="1600220"/>
                </a:lnTo>
                <a:cubicBezTo>
                  <a:pt x="2409559" y="1599553"/>
                  <a:pt x="2409781" y="1598886"/>
                  <a:pt x="2410170" y="1598219"/>
                </a:cubicBezTo>
                <a:cubicBezTo>
                  <a:pt x="2410559" y="1597553"/>
                  <a:pt x="2410781" y="1596886"/>
                  <a:pt x="2410837" y="1596219"/>
                </a:cubicBezTo>
                <a:close/>
                <a:moveTo>
                  <a:pt x="493776" y="1579770"/>
                </a:moveTo>
                <a:cubicBezTo>
                  <a:pt x="493804" y="1580576"/>
                  <a:pt x="494081" y="1581632"/>
                  <a:pt x="494609" y="1582937"/>
                </a:cubicBezTo>
                <a:cubicBezTo>
                  <a:pt x="495137" y="1584243"/>
                  <a:pt x="495748" y="1584965"/>
                  <a:pt x="496443" y="1585104"/>
                </a:cubicBezTo>
                <a:cubicBezTo>
                  <a:pt x="497721" y="1585021"/>
                  <a:pt x="498499" y="1584521"/>
                  <a:pt x="498776" y="1583604"/>
                </a:cubicBezTo>
                <a:cubicBezTo>
                  <a:pt x="499054" y="1582687"/>
                  <a:pt x="499165" y="1581854"/>
                  <a:pt x="499110" y="1581104"/>
                </a:cubicBezTo>
                <a:close/>
                <a:moveTo>
                  <a:pt x="2418838" y="1576217"/>
                </a:moveTo>
                <a:lnTo>
                  <a:pt x="2418838" y="1582884"/>
                </a:lnTo>
                <a:lnTo>
                  <a:pt x="2409503" y="1582884"/>
                </a:lnTo>
                <a:lnTo>
                  <a:pt x="2409503" y="1588218"/>
                </a:lnTo>
                <a:lnTo>
                  <a:pt x="2412170" y="1592219"/>
                </a:lnTo>
                <a:lnTo>
                  <a:pt x="2422838" y="1582884"/>
                </a:lnTo>
                <a:lnTo>
                  <a:pt x="2422838" y="1577550"/>
                </a:lnTo>
                <a:close/>
                <a:moveTo>
                  <a:pt x="1838804" y="1569228"/>
                </a:moveTo>
                <a:cubicBezTo>
                  <a:pt x="1833248" y="1579674"/>
                  <a:pt x="1828358" y="1590786"/>
                  <a:pt x="1824135" y="1602566"/>
                </a:cubicBezTo>
                <a:cubicBezTo>
                  <a:pt x="1824830" y="1605288"/>
                  <a:pt x="1826108" y="1607511"/>
                  <a:pt x="1827969" y="1609233"/>
                </a:cubicBezTo>
                <a:cubicBezTo>
                  <a:pt x="1829830" y="1610956"/>
                  <a:pt x="1832108" y="1611845"/>
                  <a:pt x="1834803" y="1611900"/>
                </a:cubicBezTo>
                <a:cubicBezTo>
                  <a:pt x="1836192" y="1607789"/>
                  <a:pt x="1838081" y="1601677"/>
                  <a:pt x="1840471" y="1593565"/>
                </a:cubicBezTo>
                <a:cubicBezTo>
                  <a:pt x="1842860" y="1585452"/>
                  <a:pt x="1845416" y="1580007"/>
                  <a:pt x="1848138" y="1577229"/>
                </a:cubicBezTo>
                <a:close/>
                <a:moveTo>
                  <a:pt x="355427" y="1564438"/>
                </a:moveTo>
                <a:lnTo>
                  <a:pt x="355092" y="1564991"/>
                </a:lnTo>
                <a:lnTo>
                  <a:pt x="355092" y="1570436"/>
                </a:lnTo>
                <a:cubicBezTo>
                  <a:pt x="355147" y="1572353"/>
                  <a:pt x="355703" y="1573519"/>
                  <a:pt x="356759" y="1573936"/>
                </a:cubicBezTo>
                <a:cubicBezTo>
                  <a:pt x="357814" y="1574353"/>
                  <a:pt x="359037" y="1574519"/>
                  <a:pt x="360426" y="1574436"/>
                </a:cubicBezTo>
                <a:close/>
                <a:moveTo>
                  <a:pt x="1216022" y="1563767"/>
                </a:moveTo>
                <a:lnTo>
                  <a:pt x="1216022" y="1570435"/>
                </a:lnTo>
                <a:cubicBezTo>
                  <a:pt x="1216077" y="1572352"/>
                  <a:pt x="1216633" y="1573518"/>
                  <a:pt x="1217689" y="1573935"/>
                </a:cubicBezTo>
                <a:cubicBezTo>
                  <a:pt x="1218744" y="1574352"/>
                  <a:pt x="1219967" y="1574518"/>
                  <a:pt x="1221356" y="1574435"/>
                </a:cubicBezTo>
                <a:close/>
                <a:moveTo>
                  <a:pt x="447947" y="1563382"/>
                </a:moveTo>
                <a:lnTo>
                  <a:pt x="445085" y="1567388"/>
                </a:lnTo>
                <a:lnTo>
                  <a:pt x="443739" y="1574347"/>
                </a:lnTo>
                <a:lnTo>
                  <a:pt x="444436" y="1574436"/>
                </a:lnTo>
                <a:lnTo>
                  <a:pt x="452437" y="1567769"/>
                </a:lnTo>
                <a:cubicBezTo>
                  <a:pt x="450465" y="1567602"/>
                  <a:pt x="449076" y="1566602"/>
                  <a:pt x="448270" y="1564768"/>
                </a:cubicBezTo>
                <a:close/>
                <a:moveTo>
                  <a:pt x="2428172" y="1562882"/>
                </a:moveTo>
                <a:lnTo>
                  <a:pt x="2424172" y="1564215"/>
                </a:lnTo>
                <a:lnTo>
                  <a:pt x="2424172" y="1574883"/>
                </a:lnTo>
                <a:cubicBezTo>
                  <a:pt x="2426089" y="1573466"/>
                  <a:pt x="2427255" y="1571633"/>
                  <a:pt x="2427672" y="1569382"/>
                </a:cubicBezTo>
                <a:cubicBezTo>
                  <a:pt x="2428089" y="1567132"/>
                  <a:pt x="2428256" y="1564965"/>
                  <a:pt x="2428172" y="1562882"/>
                </a:cubicBezTo>
                <a:close/>
                <a:moveTo>
                  <a:pt x="1409835" y="1560671"/>
                </a:moveTo>
                <a:lnTo>
                  <a:pt x="1409835" y="1563909"/>
                </a:lnTo>
                <a:cubicBezTo>
                  <a:pt x="1409890" y="1565826"/>
                  <a:pt x="1410446" y="1566992"/>
                  <a:pt x="1411502" y="1567409"/>
                </a:cubicBezTo>
                <a:cubicBezTo>
                  <a:pt x="1412557" y="1567826"/>
                  <a:pt x="1413780" y="1567992"/>
                  <a:pt x="1415169" y="1567909"/>
                </a:cubicBezTo>
                <a:lnTo>
                  <a:pt x="1412514" y="1562599"/>
                </a:lnTo>
                <a:lnTo>
                  <a:pt x="1412046" y="1563767"/>
                </a:lnTo>
                <a:close/>
                <a:moveTo>
                  <a:pt x="1312034" y="1554433"/>
                </a:moveTo>
                <a:cubicBezTo>
                  <a:pt x="1308033" y="1554544"/>
                  <a:pt x="1305033" y="1555988"/>
                  <a:pt x="1303033" y="1558767"/>
                </a:cubicBezTo>
                <a:cubicBezTo>
                  <a:pt x="1301032" y="1561545"/>
                  <a:pt x="1300032" y="1564990"/>
                  <a:pt x="1300032" y="1569101"/>
                </a:cubicBezTo>
                <a:lnTo>
                  <a:pt x="1300032" y="1570435"/>
                </a:lnTo>
                <a:cubicBezTo>
                  <a:pt x="1299754" y="1570407"/>
                  <a:pt x="1298643" y="1570462"/>
                  <a:pt x="1296699" y="1570601"/>
                </a:cubicBezTo>
                <a:cubicBezTo>
                  <a:pt x="1294754" y="1570740"/>
                  <a:pt x="1293643" y="1571129"/>
                  <a:pt x="1293365" y="1571768"/>
                </a:cubicBezTo>
                <a:cubicBezTo>
                  <a:pt x="1293781" y="1572463"/>
                  <a:pt x="1295615" y="1573074"/>
                  <a:pt x="1298865" y="1573602"/>
                </a:cubicBezTo>
                <a:cubicBezTo>
                  <a:pt x="1302116" y="1574130"/>
                  <a:pt x="1304283" y="1574407"/>
                  <a:pt x="1305366" y="1574435"/>
                </a:cubicBezTo>
                <a:lnTo>
                  <a:pt x="1310855" y="1569861"/>
                </a:lnTo>
                <a:lnTo>
                  <a:pt x="1311156" y="1569243"/>
                </a:lnTo>
                <a:lnTo>
                  <a:pt x="1311045" y="1566096"/>
                </a:lnTo>
                <a:lnTo>
                  <a:pt x="1309200" y="1564767"/>
                </a:lnTo>
                <a:cubicBezTo>
                  <a:pt x="1308394" y="1562934"/>
                  <a:pt x="1308005" y="1561267"/>
                  <a:pt x="1308033" y="1559767"/>
                </a:cubicBezTo>
                <a:close/>
                <a:moveTo>
                  <a:pt x="368076" y="1549275"/>
                </a:moveTo>
                <a:lnTo>
                  <a:pt x="367742" y="1549442"/>
                </a:lnTo>
                <a:lnTo>
                  <a:pt x="367742" y="1552719"/>
                </a:lnTo>
                <a:lnTo>
                  <a:pt x="366637" y="1553652"/>
                </a:lnTo>
                <a:lnTo>
                  <a:pt x="368427" y="1555767"/>
                </a:lnTo>
                <a:lnTo>
                  <a:pt x="370662" y="1554330"/>
                </a:lnTo>
                <a:lnTo>
                  <a:pt x="370243" y="1552886"/>
                </a:lnTo>
                <a:close/>
                <a:moveTo>
                  <a:pt x="1229357" y="1549099"/>
                </a:moveTo>
                <a:cubicBezTo>
                  <a:pt x="1228746" y="1549154"/>
                  <a:pt x="1228301" y="1549377"/>
                  <a:pt x="1228023" y="1549765"/>
                </a:cubicBezTo>
                <a:cubicBezTo>
                  <a:pt x="1227745" y="1550154"/>
                  <a:pt x="1227301" y="1550377"/>
                  <a:pt x="1226690" y="1550432"/>
                </a:cubicBezTo>
                <a:cubicBezTo>
                  <a:pt x="1226718" y="1551238"/>
                  <a:pt x="1226995" y="1552294"/>
                  <a:pt x="1227523" y="1553599"/>
                </a:cubicBezTo>
                <a:cubicBezTo>
                  <a:pt x="1228051" y="1554905"/>
                  <a:pt x="1228662" y="1555627"/>
                  <a:pt x="1229357" y="1555766"/>
                </a:cubicBezTo>
                <a:cubicBezTo>
                  <a:pt x="1230635" y="1555683"/>
                  <a:pt x="1231413" y="1555183"/>
                  <a:pt x="1231690" y="1554266"/>
                </a:cubicBezTo>
                <a:cubicBezTo>
                  <a:pt x="1231968" y="1553349"/>
                  <a:pt x="1232079" y="1552516"/>
                  <a:pt x="1232024" y="1551766"/>
                </a:cubicBezTo>
                <a:cubicBezTo>
                  <a:pt x="1231802" y="1550210"/>
                  <a:pt x="1230913" y="1549321"/>
                  <a:pt x="1229357" y="1549099"/>
                </a:cubicBezTo>
                <a:close/>
                <a:moveTo>
                  <a:pt x="1423170" y="1542573"/>
                </a:moveTo>
                <a:cubicBezTo>
                  <a:pt x="1422559" y="1542628"/>
                  <a:pt x="1422114" y="1542851"/>
                  <a:pt x="1421836" y="1543239"/>
                </a:cubicBezTo>
                <a:cubicBezTo>
                  <a:pt x="1421558" y="1543628"/>
                  <a:pt x="1421114" y="1543851"/>
                  <a:pt x="1420503" y="1543906"/>
                </a:cubicBezTo>
                <a:cubicBezTo>
                  <a:pt x="1420531" y="1544712"/>
                  <a:pt x="1420808" y="1545768"/>
                  <a:pt x="1421336" y="1547073"/>
                </a:cubicBezTo>
                <a:cubicBezTo>
                  <a:pt x="1421864" y="1548379"/>
                  <a:pt x="1422475" y="1549101"/>
                  <a:pt x="1423170" y="1549240"/>
                </a:cubicBezTo>
                <a:cubicBezTo>
                  <a:pt x="1424448" y="1549157"/>
                  <a:pt x="1425226" y="1548657"/>
                  <a:pt x="1425503" y="1547740"/>
                </a:cubicBezTo>
                <a:cubicBezTo>
                  <a:pt x="1425781" y="1546823"/>
                  <a:pt x="1425892" y="1545990"/>
                  <a:pt x="1425837" y="1545240"/>
                </a:cubicBezTo>
                <a:cubicBezTo>
                  <a:pt x="1425615" y="1543684"/>
                  <a:pt x="1424726" y="1542795"/>
                  <a:pt x="1423170" y="1542573"/>
                </a:cubicBezTo>
                <a:close/>
                <a:moveTo>
                  <a:pt x="517236" y="1542334"/>
                </a:moveTo>
                <a:lnTo>
                  <a:pt x="516945" y="1542599"/>
                </a:lnTo>
                <a:cubicBezTo>
                  <a:pt x="516362" y="1546794"/>
                  <a:pt x="516195" y="1550739"/>
                  <a:pt x="516445" y="1554434"/>
                </a:cubicBezTo>
                <a:cubicBezTo>
                  <a:pt x="514362" y="1554434"/>
                  <a:pt x="512195" y="1554767"/>
                  <a:pt x="509944" y="1555434"/>
                </a:cubicBezTo>
                <a:cubicBezTo>
                  <a:pt x="507694" y="1556101"/>
                  <a:pt x="505861" y="1557101"/>
                  <a:pt x="504444" y="1558434"/>
                </a:cubicBezTo>
                <a:lnTo>
                  <a:pt x="507111" y="1570436"/>
                </a:lnTo>
                <a:cubicBezTo>
                  <a:pt x="507750" y="1566852"/>
                  <a:pt x="509139" y="1563352"/>
                  <a:pt x="511278" y="1559934"/>
                </a:cubicBezTo>
                <a:cubicBezTo>
                  <a:pt x="513417" y="1556517"/>
                  <a:pt x="516473" y="1554684"/>
                  <a:pt x="520446" y="1554434"/>
                </a:cubicBezTo>
                <a:lnTo>
                  <a:pt x="521298" y="1550458"/>
                </a:lnTo>
                <a:close/>
                <a:moveTo>
                  <a:pt x="907203" y="1539384"/>
                </a:moveTo>
                <a:cubicBezTo>
                  <a:pt x="907231" y="1540134"/>
                  <a:pt x="907508" y="1540968"/>
                  <a:pt x="908036" y="1541885"/>
                </a:cubicBezTo>
                <a:cubicBezTo>
                  <a:pt x="908564" y="1542801"/>
                  <a:pt x="909175" y="1543301"/>
                  <a:pt x="909870" y="1543385"/>
                </a:cubicBezTo>
                <a:cubicBezTo>
                  <a:pt x="911426" y="1543162"/>
                  <a:pt x="912315" y="1542273"/>
                  <a:pt x="912537" y="1540718"/>
                </a:cubicBezTo>
                <a:close/>
                <a:moveTo>
                  <a:pt x="639473" y="1539384"/>
                </a:moveTo>
                <a:cubicBezTo>
                  <a:pt x="639501" y="1540134"/>
                  <a:pt x="639778" y="1540968"/>
                  <a:pt x="640306" y="1541885"/>
                </a:cubicBezTo>
                <a:cubicBezTo>
                  <a:pt x="640834" y="1542801"/>
                  <a:pt x="641445" y="1543301"/>
                  <a:pt x="642140" y="1543385"/>
                </a:cubicBezTo>
                <a:cubicBezTo>
                  <a:pt x="643696" y="1543162"/>
                  <a:pt x="644585" y="1542273"/>
                  <a:pt x="644807" y="1540718"/>
                </a:cubicBezTo>
                <a:close/>
                <a:moveTo>
                  <a:pt x="104013" y="1539384"/>
                </a:moveTo>
                <a:cubicBezTo>
                  <a:pt x="104041" y="1540134"/>
                  <a:pt x="104318" y="1540968"/>
                  <a:pt x="104846" y="1541885"/>
                </a:cubicBezTo>
                <a:cubicBezTo>
                  <a:pt x="105374" y="1542801"/>
                  <a:pt x="105985" y="1543301"/>
                  <a:pt x="106680" y="1543385"/>
                </a:cubicBezTo>
                <a:cubicBezTo>
                  <a:pt x="108236" y="1543162"/>
                  <a:pt x="109125" y="1542273"/>
                  <a:pt x="109347" y="1540718"/>
                </a:cubicBezTo>
                <a:close/>
                <a:moveTo>
                  <a:pt x="461087" y="1538051"/>
                </a:moveTo>
                <a:cubicBezTo>
                  <a:pt x="459726" y="1538134"/>
                  <a:pt x="458448" y="1538634"/>
                  <a:pt x="457253" y="1539551"/>
                </a:cubicBezTo>
                <a:lnTo>
                  <a:pt x="454895" y="1541632"/>
                </a:lnTo>
                <a:lnTo>
                  <a:pt x="454438" y="1543766"/>
                </a:lnTo>
                <a:lnTo>
                  <a:pt x="453072" y="1550141"/>
                </a:lnTo>
                <a:lnTo>
                  <a:pt x="452623" y="1552834"/>
                </a:lnTo>
                <a:lnTo>
                  <a:pt x="461389" y="1540250"/>
                </a:lnTo>
                <a:close/>
                <a:moveTo>
                  <a:pt x="2438840" y="1530878"/>
                </a:moveTo>
                <a:cubicBezTo>
                  <a:pt x="2437562" y="1535100"/>
                  <a:pt x="2436118" y="1538990"/>
                  <a:pt x="2434506" y="1542546"/>
                </a:cubicBezTo>
                <a:cubicBezTo>
                  <a:pt x="2432895" y="1546102"/>
                  <a:pt x="2430784" y="1547991"/>
                  <a:pt x="2428172" y="1548213"/>
                </a:cubicBezTo>
                <a:cubicBezTo>
                  <a:pt x="2428256" y="1549241"/>
                  <a:pt x="2428756" y="1551186"/>
                  <a:pt x="2429672" y="1554047"/>
                </a:cubicBezTo>
                <a:cubicBezTo>
                  <a:pt x="2430589" y="1556909"/>
                  <a:pt x="2431423" y="1558520"/>
                  <a:pt x="2432173" y="1558881"/>
                </a:cubicBezTo>
                <a:cubicBezTo>
                  <a:pt x="2432812" y="1558798"/>
                  <a:pt x="2433201" y="1558298"/>
                  <a:pt x="2433340" y="1557381"/>
                </a:cubicBezTo>
                <a:cubicBezTo>
                  <a:pt x="2433478" y="1556464"/>
                  <a:pt x="2433534" y="1555631"/>
                  <a:pt x="2433506" y="1554881"/>
                </a:cubicBezTo>
                <a:cubicBezTo>
                  <a:pt x="2435701" y="1551964"/>
                  <a:pt x="2437979" y="1548130"/>
                  <a:pt x="2440340" y="1543379"/>
                </a:cubicBezTo>
                <a:cubicBezTo>
                  <a:pt x="2442702" y="1538629"/>
                  <a:pt x="2443980" y="1534461"/>
                  <a:pt x="2444174" y="1530878"/>
                </a:cubicBezTo>
                <a:close/>
                <a:moveTo>
                  <a:pt x="912537" y="1528716"/>
                </a:moveTo>
                <a:cubicBezTo>
                  <a:pt x="912481" y="1529466"/>
                  <a:pt x="912592" y="1530300"/>
                  <a:pt x="912870" y="1531216"/>
                </a:cubicBezTo>
                <a:cubicBezTo>
                  <a:pt x="913148" y="1532133"/>
                  <a:pt x="913926" y="1532633"/>
                  <a:pt x="915204" y="1532717"/>
                </a:cubicBezTo>
                <a:lnTo>
                  <a:pt x="916537" y="1532717"/>
                </a:lnTo>
                <a:cubicBezTo>
                  <a:pt x="916537" y="1530050"/>
                  <a:pt x="915204" y="1528716"/>
                  <a:pt x="912537" y="1528716"/>
                </a:cubicBezTo>
                <a:close/>
                <a:moveTo>
                  <a:pt x="644807" y="1528716"/>
                </a:moveTo>
                <a:cubicBezTo>
                  <a:pt x="644751" y="1529466"/>
                  <a:pt x="644862" y="1530300"/>
                  <a:pt x="645140" y="1531216"/>
                </a:cubicBezTo>
                <a:cubicBezTo>
                  <a:pt x="645418" y="1532133"/>
                  <a:pt x="646196" y="1532633"/>
                  <a:pt x="647474" y="1532717"/>
                </a:cubicBezTo>
                <a:lnTo>
                  <a:pt x="648807" y="1532717"/>
                </a:lnTo>
                <a:cubicBezTo>
                  <a:pt x="648807" y="1530050"/>
                  <a:pt x="647474" y="1528716"/>
                  <a:pt x="644807" y="1528716"/>
                </a:cubicBezTo>
                <a:close/>
                <a:moveTo>
                  <a:pt x="109347" y="1528716"/>
                </a:moveTo>
                <a:cubicBezTo>
                  <a:pt x="109291" y="1529466"/>
                  <a:pt x="109402" y="1530300"/>
                  <a:pt x="109680" y="1531216"/>
                </a:cubicBezTo>
                <a:cubicBezTo>
                  <a:pt x="109958" y="1532133"/>
                  <a:pt x="110736" y="1532633"/>
                  <a:pt x="112014" y="1532717"/>
                </a:cubicBezTo>
                <a:lnTo>
                  <a:pt x="113347" y="1532717"/>
                </a:lnTo>
                <a:cubicBezTo>
                  <a:pt x="113347" y="1530050"/>
                  <a:pt x="112014" y="1528716"/>
                  <a:pt x="109347" y="1528716"/>
                </a:cubicBezTo>
                <a:close/>
                <a:moveTo>
                  <a:pt x="1864140" y="1522556"/>
                </a:moveTo>
                <a:lnTo>
                  <a:pt x="1857473" y="1530557"/>
                </a:lnTo>
                <a:lnTo>
                  <a:pt x="1857473" y="1534557"/>
                </a:lnTo>
                <a:lnTo>
                  <a:pt x="1860140" y="1534557"/>
                </a:lnTo>
                <a:cubicBezTo>
                  <a:pt x="1862751" y="1534668"/>
                  <a:pt x="1864529" y="1534446"/>
                  <a:pt x="1865474" y="1533890"/>
                </a:cubicBezTo>
                <a:cubicBezTo>
                  <a:pt x="1866418" y="1533335"/>
                  <a:pt x="1866863" y="1531779"/>
                  <a:pt x="1866807" y="1529223"/>
                </a:cubicBezTo>
                <a:close/>
                <a:moveTo>
                  <a:pt x="1329369" y="1513094"/>
                </a:moveTo>
                <a:cubicBezTo>
                  <a:pt x="1328091" y="1513289"/>
                  <a:pt x="1327313" y="1514233"/>
                  <a:pt x="1327036" y="1515928"/>
                </a:cubicBezTo>
                <a:cubicBezTo>
                  <a:pt x="1326758" y="1517623"/>
                  <a:pt x="1326647" y="1518900"/>
                  <a:pt x="1326702" y="1519762"/>
                </a:cubicBezTo>
                <a:cubicBezTo>
                  <a:pt x="1326647" y="1523123"/>
                  <a:pt x="1325758" y="1526068"/>
                  <a:pt x="1324035" y="1528596"/>
                </a:cubicBezTo>
                <a:cubicBezTo>
                  <a:pt x="1322313" y="1531124"/>
                  <a:pt x="1320090" y="1533069"/>
                  <a:pt x="1317368" y="1534430"/>
                </a:cubicBezTo>
                <a:cubicBezTo>
                  <a:pt x="1317201" y="1537708"/>
                  <a:pt x="1316534" y="1540820"/>
                  <a:pt x="1315368" y="1543765"/>
                </a:cubicBezTo>
                <a:cubicBezTo>
                  <a:pt x="1314201" y="1546710"/>
                  <a:pt x="1313534" y="1549821"/>
                  <a:pt x="1313367" y="1553099"/>
                </a:cubicBezTo>
                <a:lnTo>
                  <a:pt x="1320787" y="1542449"/>
                </a:lnTo>
                <a:lnTo>
                  <a:pt x="1323657" y="1535239"/>
                </a:lnTo>
                <a:lnTo>
                  <a:pt x="1329604" y="1527049"/>
                </a:lnTo>
                <a:lnTo>
                  <a:pt x="1332036" y="1522429"/>
                </a:lnTo>
                <a:cubicBezTo>
                  <a:pt x="1332008" y="1521456"/>
                  <a:pt x="1331731" y="1519734"/>
                  <a:pt x="1331203" y="1517261"/>
                </a:cubicBezTo>
                <a:cubicBezTo>
                  <a:pt x="1330675" y="1514789"/>
                  <a:pt x="1330064" y="1513400"/>
                  <a:pt x="1329369" y="1513094"/>
                </a:cubicBezTo>
                <a:close/>
                <a:moveTo>
                  <a:pt x="1029885" y="1510047"/>
                </a:moveTo>
                <a:cubicBezTo>
                  <a:pt x="1029857" y="1510797"/>
                  <a:pt x="1029913" y="1511631"/>
                  <a:pt x="1030051" y="1512548"/>
                </a:cubicBezTo>
                <a:cubicBezTo>
                  <a:pt x="1030190" y="1513464"/>
                  <a:pt x="1030579" y="1513964"/>
                  <a:pt x="1031218" y="1514048"/>
                </a:cubicBezTo>
                <a:lnTo>
                  <a:pt x="1035219" y="1512714"/>
                </a:lnTo>
                <a:close/>
                <a:moveTo>
                  <a:pt x="762155" y="1510047"/>
                </a:moveTo>
                <a:cubicBezTo>
                  <a:pt x="762127" y="1510797"/>
                  <a:pt x="762183" y="1511631"/>
                  <a:pt x="762321" y="1512548"/>
                </a:cubicBezTo>
                <a:cubicBezTo>
                  <a:pt x="762460" y="1513464"/>
                  <a:pt x="762849" y="1513964"/>
                  <a:pt x="763488" y="1514048"/>
                </a:cubicBezTo>
                <a:lnTo>
                  <a:pt x="767489" y="1512714"/>
                </a:lnTo>
                <a:close/>
                <a:moveTo>
                  <a:pt x="226695" y="1510047"/>
                </a:moveTo>
                <a:cubicBezTo>
                  <a:pt x="226667" y="1510797"/>
                  <a:pt x="226723" y="1511631"/>
                  <a:pt x="226861" y="1512548"/>
                </a:cubicBezTo>
                <a:cubicBezTo>
                  <a:pt x="227000" y="1513464"/>
                  <a:pt x="227389" y="1513964"/>
                  <a:pt x="228028" y="1514048"/>
                </a:cubicBezTo>
                <a:lnTo>
                  <a:pt x="232029" y="1512714"/>
                </a:lnTo>
                <a:close/>
                <a:moveTo>
                  <a:pt x="1131231" y="1504713"/>
                </a:moveTo>
                <a:lnTo>
                  <a:pt x="1136565" y="1514048"/>
                </a:lnTo>
                <a:lnTo>
                  <a:pt x="1135231" y="1524716"/>
                </a:lnTo>
                <a:cubicBezTo>
                  <a:pt x="1131925" y="1525105"/>
                  <a:pt x="1130203" y="1526660"/>
                  <a:pt x="1130064" y="1529383"/>
                </a:cubicBezTo>
                <a:cubicBezTo>
                  <a:pt x="1129925" y="1532105"/>
                  <a:pt x="1127203" y="1533661"/>
                  <a:pt x="1121896" y="1534050"/>
                </a:cubicBezTo>
                <a:cubicBezTo>
                  <a:pt x="1122285" y="1528827"/>
                  <a:pt x="1123841" y="1523938"/>
                  <a:pt x="1126564" y="1519382"/>
                </a:cubicBezTo>
                <a:cubicBezTo>
                  <a:pt x="1129286" y="1514826"/>
                  <a:pt x="1130842" y="1509936"/>
                  <a:pt x="1131231" y="1504713"/>
                </a:cubicBezTo>
                <a:close/>
                <a:moveTo>
                  <a:pt x="863501" y="1504713"/>
                </a:moveTo>
                <a:lnTo>
                  <a:pt x="868835" y="1514048"/>
                </a:lnTo>
                <a:lnTo>
                  <a:pt x="867501" y="1524716"/>
                </a:lnTo>
                <a:cubicBezTo>
                  <a:pt x="864195" y="1525105"/>
                  <a:pt x="862473" y="1526660"/>
                  <a:pt x="862334" y="1529383"/>
                </a:cubicBezTo>
                <a:cubicBezTo>
                  <a:pt x="862195" y="1532105"/>
                  <a:pt x="859473" y="1533661"/>
                  <a:pt x="854166" y="1534050"/>
                </a:cubicBezTo>
                <a:cubicBezTo>
                  <a:pt x="854555" y="1528827"/>
                  <a:pt x="856111" y="1523938"/>
                  <a:pt x="858834" y="1519382"/>
                </a:cubicBezTo>
                <a:cubicBezTo>
                  <a:pt x="861556" y="1514826"/>
                  <a:pt x="863112" y="1509936"/>
                  <a:pt x="863501" y="1504713"/>
                </a:cubicBezTo>
                <a:close/>
                <a:moveTo>
                  <a:pt x="595771" y="1504713"/>
                </a:moveTo>
                <a:lnTo>
                  <a:pt x="601105" y="1514048"/>
                </a:lnTo>
                <a:lnTo>
                  <a:pt x="599771" y="1524716"/>
                </a:lnTo>
                <a:cubicBezTo>
                  <a:pt x="596465" y="1525105"/>
                  <a:pt x="594743" y="1526660"/>
                  <a:pt x="594604" y="1529383"/>
                </a:cubicBezTo>
                <a:cubicBezTo>
                  <a:pt x="594465" y="1532105"/>
                  <a:pt x="591743" y="1533661"/>
                  <a:pt x="586436" y="1534050"/>
                </a:cubicBezTo>
                <a:cubicBezTo>
                  <a:pt x="586825" y="1528827"/>
                  <a:pt x="588381" y="1523938"/>
                  <a:pt x="591104" y="1519382"/>
                </a:cubicBezTo>
                <a:cubicBezTo>
                  <a:pt x="593826" y="1514826"/>
                  <a:pt x="595382" y="1509936"/>
                  <a:pt x="595771" y="1504713"/>
                </a:cubicBezTo>
                <a:close/>
                <a:moveTo>
                  <a:pt x="1878809" y="1501220"/>
                </a:moveTo>
                <a:lnTo>
                  <a:pt x="1876142" y="1506554"/>
                </a:lnTo>
                <a:cubicBezTo>
                  <a:pt x="1877698" y="1505220"/>
                  <a:pt x="1878587" y="1503887"/>
                  <a:pt x="1878809" y="1502553"/>
                </a:cubicBezTo>
                <a:close/>
                <a:moveTo>
                  <a:pt x="1245359" y="1501093"/>
                </a:moveTo>
                <a:lnTo>
                  <a:pt x="1240025" y="1517095"/>
                </a:lnTo>
                <a:cubicBezTo>
                  <a:pt x="1239803" y="1517067"/>
                  <a:pt x="1238914" y="1517122"/>
                  <a:pt x="1237358" y="1517261"/>
                </a:cubicBezTo>
                <a:cubicBezTo>
                  <a:pt x="1235802" y="1517400"/>
                  <a:pt x="1234913" y="1517789"/>
                  <a:pt x="1234691" y="1518428"/>
                </a:cubicBezTo>
                <a:cubicBezTo>
                  <a:pt x="1234969" y="1519845"/>
                  <a:pt x="1236413" y="1521345"/>
                  <a:pt x="1239025" y="1522929"/>
                </a:cubicBezTo>
                <a:cubicBezTo>
                  <a:pt x="1241636" y="1524512"/>
                  <a:pt x="1243747" y="1525679"/>
                  <a:pt x="1245359" y="1526429"/>
                </a:cubicBezTo>
                <a:lnTo>
                  <a:pt x="1254693" y="1513094"/>
                </a:lnTo>
                <a:close/>
                <a:moveTo>
                  <a:pt x="1439172" y="1494567"/>
                </a:moveTo>
                <a:lnTo>
                  <a:pt x="1433838" y="1510569"/>
                </a:lnTo>
                <a:cubicBezTo>
                  <a:pt x="1433616" y="1510541"/>
                  <a:pt x="1432727" y="1510596"/>
                  <a:pt x="1431171" y="1510735"/>
                </a:cubicBezTo>
                <a:lnTo>
                  <a:pt x="1430793" y="1510900"/>
                </a:lnTo>
                <a:lnTo>
                  <a:pt x="1429563" y="1513002"/>
                </a:lnTo>
                <a:lnTo>
                  <a:pt x="1432838" y="1516403"/>
                </a:lnTo>
                <a:cubicBezTo>
                  <a:pt x="1435449" y="1517986"/>
                  <a:pt x="1437560" y="1519153"/>
                  <a:pt x="1439172" y="1519903"/>
                </a:cubicBezTo>
                <a:lnTo>
                  <a:pt x="1448506" y="1506568"/>
                </a:lnTo>
                <a:close/>
                <a:moveTo>
                  <a:pt x="2482846" y="1488206"/>
                </a:moveTo>
                <a:cubicBezTo>
                  <a:pt x="2482207" y="1489484"/>
                  <a:pt x="2481818" y="1490595"/>
                  <a:pt x="2481679" y="1491539"/>
                </a:cubicBezTo>
                <a:cubicBezTo>
                  <a:pt x="2481540" y="1492484"/>
                  <a:pt x="2481484" y="1493595"/>
                  <a:pt x="2481512" y="1494873"/>
                </a:cubicBezTo>
                <a:cubicBezTo>
                  <a:pt x="2483068" y="1493317"/>
                  <a:pt x="2483957" y="1491095"/>
                  <a:pt x="2484179" y="1488206"/>
                </a:cubicBezTo>
                <a:close/>
                <a:moveTo>
                  <a:pt x="1057888" y="1471376"/>
                </a:moveTo>
                <a:cubicBezTo>
                  <a:pt x="1057833" y="1472126"/>
                  <a:pt x="1057944" y="1472959"/>
                  <a:pt x="1058222" y="1473876"/>
                </a:cubicBezTo>
                <a:cubicBezTo>
                  <a:pt x="1058499" y="1474793"/>
                  <a:pt x="1059277" y="1475293"/>
                  <a:pt x="1060555" y="1475376"/>
                </a:cubicBezTo>
                <a:lnTo>
                  <a:pt x="1063222" y="1475376"/>
                </a:lnTo>
                <a:cubicBezTo>
                  <a:pt x="1063167" y="1474043"/>
                  <a:pt x="1062611" y="1473043"/>
                  <a:pt x="1061555" y="1472376"/>
                </a:cubicBezTo>
                <a:cubicBezTo>
                  <a:pt x="1060500" y="1471709"/>
                  <a:pt x="1059277" y="1471376"/>
                  <a:pt x="1057888" y="1471376"/>
                </a:cubicBezTo>
                <a:close/>
                <a:moveTo>
                  <a:pt x="790158" y="1471376"/>
                </a:moveTo>
                <a:cubicBezTo>
                  <a:pt x="790103" y="1472126"/>
                  <a:pt x="790214" y="1472959"/>
                  <a:pt x="790492" y="1473876"/>
                </a:cubicBezTo>
                <a:cubicBezTo>
                  <a:pt x="790769" y="1474793"/>
                  <a:pt x="791547" y="1475293"/>
                  <a:pt x="792825" y="1475376"/>
                </a:cubicBezTo>
                <a:lnTo>
                  <a:pt x="795492" y="1475376"/>
                </a:lnTo>
                <a:cubicBezTo>
                  <a:pt x="795437" y="1474043"/>
                  <a:pt x="794881" y="1473043"/>
                  <a:pt x="793825" y="1472376"/>
                </a:cubicBezTo>
                <a:cubicBezTo>
                  <a:pt x="792770" y="1471709"/>
                  <a:pt x="791547" y="1471376"/>
                  <a:pt x="790158" y="1471376"/>
                </a:cubicBezTo>
                <a:close/>
                <a:moveTo>
                  <a:pt x="254698" y="1471376"/>
                </a:moveTo>
                <a:cubicBezTo>
                  <a:pt x="254643" y="1472126"/>
                  <a:pt x="254754" y="1472959"/>
                  <a:pt x="255032" y="1473876"/>
                </a:cubicBezTo>
                <a:cubicBezTo>
                  <a:pt x="255309" y="1474793"/>
                  <a:pt x="256087" y="1475293"/>
                  <a:pt x="257365" y="1475376"/>
                </a:cubicBezTo>
                <a:lnTo>
                  <a:pt x="260032" y="1475376"/>
                </a:lnTo>
                <a:cubicBezTo>
                  <a:pt x="259977" y="1474043"/>
                  <a:pt x="259421" y="1473043"/>
                  <a:pt x="258365" y="1472376"/>
                </a:cubicBezTo>
                <a:cubicBezTo>
                  <a:pt x="257310" y="1471709"/>
                  <a:pt x="256087" y="1471376"/>
                  <a:pt x="254698" y="1471376"/>
                </a:cubicBezTo>
                <a:close/>
                <a:moveTo>
                  <a:pt x="2474845" y="1461536"/>
                </a:moveTo>
                <a:cubicBezTo>
                  <a:pt x="2474400" y="1466647"/>
                  <a:pt x="2472622" y="1471092"/>
                  <a:pt x="2469511" y="1474871"/>
                </a:cubicBezTo>
                <a:cubicBezTo>
                  <a:pt x="2466399" y="1478649"/>
                  <a:pt x="2464621" y="1483094"/>
                  <a:pt x="2464177" y="1488206"/>
                </a:cubicBezTo>
                <a:lnTo>
                  <a:pt x="2456176" y="1498874"/>
                </a:lnTo>
                <a:cubicBezTo>
                  <a:pt x="2455620" y="1499624"/>
                  <a:pt x="2455731" y="1500457"/>
                  <a:pt x="2456509" y="1501374"/>
                </a:cubicBezTo>
                <a:cubicBezTo>
                  <a:pt x="2457287" y="1502291"/>
                  <a:pt x="2458065" y="1502791"/>
                  <a:pt x="2458843" y="1502874"/>
                </a:cubicBezTo>
                <a:lnTo>
                  <a:pt x="2466844" y="1501541"/>
                </a:lnTo>
                <a:cubicBezTo>
                  <a:pt x="2468288" y="1498179"/>
                  <a:pt x="2469733" y="1494568"/>
                  <a:pt x="2471178" y="1490706"/>
                </a:cubicBezTo>
                <a:cubicBezTo>
                  <a:pt x="2472622" y="1486844"/>
                  <a:pt x="2473400" y="1482900"/>
                  <a:pt x="2473511" y="1478871"/>
                </a:cubicBezTo>
                <a:cubicBezTo>
                  <a:pt x="2474817" y="1476065"/>
                  <a:pt x="2476206" y="1473009"/>
                  <a:pt x="2477678" y="1469703"/>
                </a:cubicBezTo>
                <a:cubicBezTo>
                  <a:pt x="2479151" y="1466397"/>
                  <a:pt x="2480873" y="1463675"/>
                  <a:pt x="2482846" y="1461536"/>
                </a:cubicBezTo>
                <a:close/>
                <a:moveTo>
                  <a:pt x="1465694" y="1454625"/>
                </a:moveTo>
                <a:lnTo>
                  <a:pt x="1465386" y="1457087"/>
                </a:lnTo>
                <a:cubicBezTo>
                  <a:pt x="1462108" y="1457532"/>
                  <a:pt x="1460330" y="1459310"/>
                  <a:pt x="1460052" y="1462421"/>
                </a:cubicBezTo>
                <a:cubicBezTo>
                  <a:pt x="1459774" y="1465533"/>
                  <a:pt x="1456663" y="1467311"/>
                  <a:pt x="1450718" y="1467755"/>
                </a:cubicBezTo>
                <a:lnTo>
                  <a:pt x="1450718" y="1464083"/>
                </a:lnTo>
                <a:lnTo>
                  <a:pt x="1443172" y="1481232"/>
                </a:lnTo>
                <a:cubicBezTo>
                  <a:pt x="1443867" y="1483954"/>
                  <a:pt x="1445145" y="1486177"/>
                  <a:pt x="1447006" y="1487899"/>
                </a:cubicBezTo>
                <a:cubicBezTo>
                  <a:pt x="1448867" y="1489622"/>
                  <a:pt x="1451145" y="1490511"/>
                  <a:pt x="1453840" y="1490566"/>
                </a:cubicBezTo>
                <a:cubicBezTo>
                  <a:pt x="1455229" y="1486455"/>
                  <a:pt x="1457118" y="1480343"/>
                  <a:pt x="1459508" y="1472231"/>
                </a:cubicBezTo>
                <a:cubicBezTo>
                  <a:pt x="1461897" y="1464118"/>
                  <a:pt x="1464453" y="1458673"/>
                  <a:pt x="1467175" y="1455895"/>
                </a:cubicBezTo>
                <a:close/>
                <a:moveTo>
                  <a:pt x="1264028" y="1454420"/>
                </a:moveTo>
                <a:cubicBezTo>
                  <a:pt x="1258472" y="1464866"/>
                  <a:pt x="1253582" y="1475978"/>
                  <a:pt x="1249359" y="1487758"/>
                </a:cubicBezTo>
                <a:cubicBezTo>
                  <a:pt x="1250054" y="1490480"/>
                  <a:pt x="1251332" y="1492703"/>
                  <a:pt x="1253193" y="1494425"/>
                </a:cubicBezTo>
                <a:cubicBezTo>
                  <a:pt x="1255054" y="1496148"/>
                  <a:pt x="1257332" y="1497037"/>
                  <a:pt x="1260027" y="1497092"/>
                </a:cubicBezTo>
                <a:cubicBezTo>
                  <a:pt x="1261416" y="1492981"/>
                  <a:pt x="1263305" y="1486869"/>
                  <a:pt x="1265695" y="1478757"/>
                </a:cubicBezTo>
                <a:cubicBezTo>
                  <a:pt x="1268084" y="1470644"/>
                  <a:pt x="1270640" y="1465199"/>
                  <a:pt x="1273362" y="1462421"/>
                </a:cubicBezTo>
                <a:close/>
                <a:moveTo>
                  <a:pt x="2498848" y="1444200"/>
                </a:moveTo>
                <a:lnTo>
                  <a:pt x="2490847" y="1452201"/>
                </a:lnTo>
                <a:cubicBezTo>
                  <a:pt x="2491152" y="1450201"/>
                  <a:pt x="2490208" y="1449201"/>
                  <a:pt x="2488013" y="1449201"/>
                </a:cubicBezTo>
                <a:cubicBezTo>
                  <a:pt x="2485818" y="1449201"/>
                  <a:pt x="2484540" y="1450201"/>
                  <a:pt x="2484179" y="1452201"/>
                </a:cubicBezTo>
                <a:lnTo>
                  <a:pt x="2493514" y="1464203"/>
                </a:lnTo>
                <a:lnTo>
                  <a:pt x="2498848" y="1464203"/>
                </a:lnTo>
                <a:lnTo>
                  <a:pt x="2500181" y="1452201"/>
                </a:lnTo>
                <a:close/>
                <a:moveTo>
                  <a:pt x="636181" y="1431622"/>
                </a:moveTo>
                <a:lnTo>
                  <a:pt x="632281" y="1442023"/>
                </a:lnTo>
                <a:lnTo>
                  <a:pt x="635472" y="1436705"/>
                </a:lnTo>
                <a:close/>
                <a:moveTo>
                  <a:pt x="903911" y="1431622"/>
                </a:moveTo>
                <a:lnTo>
                  <a:pt x="900011" y="1442023"/>
                </a:lnTo>
                <a:lnTo>
                  <a:pt x="903202" y="1436705"/>
                </a:lnTo>
                <a:close/>
                <a:moveTo>
                  <a:pt x="609510" y="1427471"/>
                </a:moveTo>
                <a:lnTo>
                  <a:pt x="609790" y="1427751"/>
                </a:lnTo>
                <a:lnTo>
                  <a:pt x="609302" y="1428117"/>
                </a:lnTo>
                <a:lnTo>
                  <a:pt x="609939" y="1430537"/>
                </a:lnTo>
                <a:cubicBezTo>
                  <a:pt x="610467" y="1431843"/>
                  <a:pt x="611078" y="1432565"/>
                  <a:pt x="611773" y="1432704"/>
                </a:cubicBezTo>
                <a:cubicBezTo>
                  <a:pt x="613051" y="1432621"/>
                  <a:pt x="613829" y="1432121"/>
                  <a:pt x="614106" y="1431204"/>
                </a:cubicBezTo>
                <a:cubicBezTo>
                  <a:pt x="614384" y="1430287"/>
                  <a:pt x="614495" y="1429454"/>
                  <a:pt x="614440" y="1428704"/>
                </a:cubicBezTo>
                <a:close/>
                <a:moveTo>
                  <a:pt x="1144566" y="1427370"/>
                </a:moveTo>
                <a:cubicBezTo>
                  <a:pt x="1144594" y="1428176"/>
                  <a:pt x="1144871" y="1429232"/>
                  <a:pt x="1145399" y="1430537"/>
                </a:cubicBezTo>
                <a:cubicBezTo>
                  <a:pt x="1145927" y="1431843"/>
                  <a:pt x="1146538" y="1432565"/>
                  <a:pt x="1147233" y="1432704"/>
                </a:cubicBezTo>
                <a:cubicBezTo>
                  <a:pt x="1148511" y="1432621"/>
                  <a:pt x="1149289" y="1432121"/>
                  <a:pt x="1149566" y="1431204"/>
                </a:cubicBezTo>
                <a:cubicBezTo>
                  <a:pt x="1149844" y="1430287"/>
                  <a:pt x="1149955" y="1429454"/>
                  <a:pt x="1149900" y="1428704"/>
                </a:cubicBezTo>
                <a:close/>
                <a:moveTo>
                  <a:pt x="876836" y="1427370"/>
                </a:moveTo>
                <a:cubicBezTo>
                  <a:pt x="876864" y="1428176"/>
                  <a:pt x="877141" y="1429232"/>
                  <a:pt x="877669" y="1430537"/>
                </a:cubicBezTo>
                <a:cubicBezTo>
                  <a:pt x="878197" y="1431843"/>
                  <a:pt x="878808" y="1432565"/>
                  <a:pt x="879503" y="1432704"/>
                </a:cubicBezTo>
                <a:cubicBezTo>
                  <a:pt x="880781" y="1432621"/>
                  <a:pt x="881559" y="1432121"/>
                  <a:pt x="881836" y="1431204"/>
                </a:cubicBezTo>
                <a:cubicBezTo>
                  <a:pt x="882114" y="1430287"/>
                  <a:pt x="882225" y="1429454"/>
                  <a:pt x="882170" y="1428704"/>
                </a:cubicBezTo>
                <a:close/>
                <a:moveTo>
                  <a:pt x="2513516" y="1420197"/>
                </a:moveTo>
                <a:lnTo>
                  <a:pt x="2506849" y="1430865"/>
                </a:lnTo>
                <a:lnTo>
                  <a:pt x="2510849" y="1430865"/>
                </a:lnTo>
                <a:cubicBezTo>
                  <a:pt x="2512405" y="1427976"/>
                  <a:pt x="2513294" y="1424420"/>
                  <a:pt x="2513516" y="1420197"/>
                </a:cubicBezTo>
                <a:close/>
                <a:moveTo>
                  <a:pt x="907041" y="1418769"/>
                </a:moveTo>
                <a:lnTo>
                  <a:pt x="904976" y="1427946"/>
                </a:lnTo>
                <a:lnTo>
                  <a:pt x="907203" y="1423370"/>
                </a:lnTo>
                <a:close/>
                <a:moveTo>
                  <a:pt x="639311" y="1418769"/>
                </a:moveTo>
                <a:lnTo>
                  <a:pt x="637246" y="1427946"/>
                </a:lnTo>
                <a:lnTo>
                  <a:pt x="639473" y="1423370"/>
                </a:lnTo>
                <a:close/>
                <a:moveTo>
                  <a:pt x="2485513" y="1416197"/>
                </a:moveTo>
                <a:cubicBezTo>
                  <a:pt x="2485457" y="1416808"/>
                  <a:pt x="2485235" y="1417252"/>
                  <a:pt x="2484846" y="1417530"/>
                </a:cubicBezTo>
                <a:cubicBezTo>
                  <a:pt x="2484457" y="1417808"/>
                  <a:pt x="2484235" y="1418253"/>
                  <a:pt x="2484179" y="1418864"/>
                </a:cubicBezTo>
                <a:lnTo>
                  <a:pt x="2484179" y="1425531"/>
                </a:lnTo>
                <a:cubicBezTo>
                  <a:pt x="2484179" y="1428282"/>
                  <a:pt x="2484513" y="1431115"/>
                  <a:pt x="2485179" y="1434032"/>
                </a:cubicBezTo>
                <a:cubicBezTo>
                  <a:pt x="2485846" y="1436949"/>
                  <a:pt x="2486846" y="1439450"/>
                  <a:pt x="2488180" y="1441533"/>
                </a:cubicBezTo>
                <a:lnTo>
                  <a:pt x="2492180" y="1417530"/>
                </a:lnTo>
                <a:close/>
                <a:moveTo>
                  <a:pt x="1005882" y="1411368"/>
                </a:moveTo>
                <a:lnTo>
                  <a:pt x="1005882" y="1418036"/>
                </a:lnTo>
                <a:cubicBezTo>
                  <a:pt x="1005937" y="1419953"/>
                  <a:pt x="1006493" y="1421119"/>
                  <a:pt x="1007549" y="1421536"/>
                </a:cubicBezTo>
                <a:cubicBezTo>
                  <a:pt x="1008604" y="1421953"/>
                  <a:pt x="1009827" y="1422119"/>
                  <a:pt x="1011216" y="1422036"/>
                </a:cubicBezTo>
                <a:close/>
                <a:moveTo>
                  <a:pt x="738152" y="1411368"/>
                </a:moveTo>
                <a:lnTo>
                  <a:pt x="738152" y="1418036"/>
                </a:lnTo>
                <a:cubicBezTo>
                  <a:pt x="738207" y="1419953"/>
                  <a:pt x="738763" y="1421119"/>
                  <a:pt x="739819" y="1421536"/>
                </a:cubicBezTo>
                <a:cubicBezTo>
                  <a:pt x="740874" y="1421953"/>
                  <a:pt x="742097" y="1422119"/>
                  <a:pt x="743486" y="1422036"/>
                </a:cubicBezTo>
                <a:close/>
                <a:moveTo>
                  <a:pt x="202692" y="1411368"/>
                </a:moveTo>
                <a:lnTo>
                  <a:pt x="202692" y="1418036"/>
                </a:lnTo>
                <a:cubicBezTo>
                  <a:pt x="202747" y="1419953"/>
                  <a:pt x="203303" y="1421119"/>
                  <a:pt x="204359" y="1421536"/>
                </a:cubicBezTo>
                <a:cubicBezTo>
                  <a:pt x="205414" y="1421953"/>
                  <a:pt x="206637" y="1422119"/>
                  <a:pt x="208026" y="1422036"/>
                </a:cubicBezTo>
                <a:close/>
                <a:moveTo>
                  <a:pt x="1289364" y="1407748"/>
                </a:moveTo>
                <a:lnTo>
                  <a:pt x="1282697" y="1415749"/>
                </a:lnTo>
                <a:lnTo>
                  <a:pt x="1282697" y="1419749"/>
                </a:lnTo>
                <a:lnTo>
                  <a:pt x="1285364" y="1419749"/>
                </a:lnTo>
                <a:cubicBezTo>
                  <a:pt x="1287975" y="1419860"/>
                  <a:pt x="1289753" y="1419638"/>
                  <a:pt x="1290698" y="1419082"/>
                </a:cubicBezTo>
                <a:cubicBezTo>
                  <a:pt x="1291642" y="1418527"/>
                  <a:pt x="1292087" y="1416971"/>
                  <a:pt x="1292031" y="1414415"/>
                </a:cubicBezTo>
                <a:close/>
                <a:moveTo>
                  <a:pt x="1101894" y="1402034"/>
                </a:moveTo>
                <a:cubicBezTo>
                  <a:pt x="1097893" y="1402145"/>
                  <a:pt x="1094893" y="1403589"/>
                  <a:pt x="1092893" y="1406368"/>
                </a:cubicBezTo>
                <a:cubicBezTo>
                  <a:pt x="1090892" y="1409146"/>
                  <a:pt x="1089892" y="1412591"/>
                  <a:pt x="1089892" y="1416702"/>
                </a:cubicBezTo>
                <a:lnTo>
                  <a:pt x="1089892" y="1418036"/>
                </a:lnTo>
                <a:cubicBezTo>
                  <a:pt x="1089614" y="1418008"/>
                  <a:pt x="1088503" y="1418063"/>
                  <a:pt x="1086559" y="1418202"/>
                </a:cubicBezTo>
                <a:cubicBezTo>
                  <a:pt x="1084614" y="1418341"/>
                  <a:pt x="1083503" y="1418730"/>
                  <a:pt x="1083225" y="1419369"/>
                </a:cubicBezTo>
                <a:cubicBezTo>
                  <a:pt x="1083641" y="1420064"/>
                  <a:pt x="1085475" y="1420675"/>
                  <a:pt x="1088725" y="1421203"/>
                </a:cubicBezTo>
                <a:cubicBezTo>
                  <a:pt x="1091976" y="1421731"/>
                  <a:pt x="1094143" y="1422008"/>
                  <a:pt x="1095226" y="1422036"/>
                </a:cubicBezTo>
                <a:lnTo>
                  <a:pt x="1103227" y="1415369"/>
                </a:lnTo>
                <a:cubicBezTo>
                  <a:pt x="1101255" y="1415202"/>
                  <a:pt x="1099866" y="1414202"/>
                  <a:pt x="1099060" y="1412368"/>
                </a:cubicBezTo>
                <a:cubicBezTo>
                  <a:pt x="1098254" y="1410535"/>
                  <a:pt x="1097865" y="1408868"/>
                  <a:pt x="1097893" y="1407368"/>
                </a:cubicBezTo>
                <a:close/>
                <a:moveTo>
                  <a:pt x="834164" y="1402034"/>
                </a:moveTo>
                <a:cubicBezTo>
                  <a:pt x="830163" y="1402145"/>
                  <a:pt x="827163" y="1403589"/>
                  <a:pt x="825163" y="1406368"/>
                </a:cubicBezTo>
                <a:cubicBezTo>
                  <a:pt x="823162" y="1409146"/>
                  <a:pt x="822162" y="1412591"/>
                  <a:pt x="822162" y="1416702"/>
                </a:cubicBezTo>
                <a:lnTo>
                  <a:pt x="822162" y="1418036"/>
                </a:lnTo>
                <a:cubicBezTo>
                  <a:pt x="821884" y="1418008"/>
                  <a:pt x="820773" y="1418063"/>
                  <a:pt x="818829" y="1418202"/>
                </a:cubicBezTo>
                <a:cubicBezTo>
                  <a:pt x="816884" y="1418341"/>
                  <a:pt x="815773" y="1418730"/>
                  <a:pt x="815495" y="1419369"/>
                </a:cubicBezTo>
                <a:cubicBezTo>
                  <a:pt x="815911" y="1420064"/>
                  <a:pt x="817745" y="1420675"/>
                  <a:pt x="820995" y="1421203"/>
                </a:cubicBezTo>
                <a:cubicBezTo>
                  <a:pt x="824246" y="1421731"/>
                  <a:pt x="826413" y="1422008"/>
                  <a:pt x="827496" y="1422036"/>
                </a:cubicBezTo>
                <a:lnTo>
                  <a:pt x="835497" y="1415369"/>
                </a:lnTo>
                <a:cubicBezTo>
                  <a:pt x="833525" y="1415202"/>
                  <a:pt x="832136" y="1414202"/>
                  <a:pt x="831330" y="1412368"/>
                </a:cubicBezTo>
                <a:cubicBezTo>
                  <a:pt x="830524" y="1410535"/>
                  <a:pt x="830135" y="1408868"/>
                  <a:pt x="830163" y="1407368"/>
                </a:cubicBezTo>
                <a:close/>
                <a:moveTo>
                  <a:pt x="298704" y="1402034"/>
                </a:moveTo>
                <a:cubicBezTo>
                  <a:pt x="294703" y="1402145"/>
                  <a:pt x="291703" y="1403589"/>
                  <a:pt x="289703" y="1406368"/>
                </a:cubicBezTo>
                <a:cubicBezTo>
                  <a:pt x="287702" y="1409146"/>
                  <a:pt x="286702" y="1412591"/>
                  <a:pt x="286702" y="1416702"/>
                </a:cubicBezTo>
                <a:lnTo>
                  <a:pt x="286702" y="1418036"/>
                </a:lnTo>
                <a:cubicBezTo>
                  <a:pt x="286424" y="1418008"/>
                  <a:pt x="285313" y="1418063"/>
                  <a:pt x="283369" y="1418202"/>
                </a:cubicBezTo>
                <a:cubicBezTo>
                  <a:pt x="281424" y="1418341"/>
                  <a:pt x="280313" y="1418730"/>
                  <a:pt x="280035" y="1419369"/>
                </a:cubicBezTo>
                <a:cubicBezTo>
                  <a:pt x="280451" y="1420064"/>
                  <a:pt x="282285" y="1420675"/>
                  <a:pt x="285535" y="1421203"/>
                </a:cubicBezTo>
                <a:cubicBezTo>
                  <a:pt x="288786" y="1421731"/>
                  <a:pt x="290953" y="1422008"/>
                  <a:pt x="292036" y="1422036"/>
                </a:cubicBezTo>
                <a:lnTo>
                  <a:pt x="300037" y="1415369"/>
                </a:lnTo>
                <a:cubicBezTo>
                  <a:pt x="298065" y="1415202"/>
                  <a:pt x="296676" y="1414202"/>
                  <a:pt x="295870" y="1412368"/>
                </a:cubicBezTo>
                <a:cubicBezTo>
                  <a:pt x="295064" y="1410535"/>
                  <a:pt x="294675" y="1408868"/>
                  <a:pt x="294703" y="1407368"/>
                </a:cubicBezTo>
                <a:close/>
                <a:moveTo>
                  <a:pt x="1483177" y="1401222"/>
                </a:moveTo>
                <a:lnTo>
                  <a:pt x="1482722" y="1401768"/>
                </a:lnTo>
                <a:lnTo>
                  <a:pt x="1482722" y="1409081"/>
                </a:lnTo>
                <a:lnTo>
                  <a:pt x="1478151" y="1407253"/>
                </a:lnTo>
                <a:lnTo>
                  <a:pt x="1476510" y="1409223"/>
                </a:lnTo>
                <a:lnTo>
                  <a:pt x="1476510" y="1413223"/>
                </a:lnTo>
                <a:lnTo>
                  <a:pt x="1479177" y="1413223"/>
                </a:lnTo>
                <a:cubicBezTo>
                  <a:pt x="1481788" y="1413334"/>
                  <a:pt x="1483566" y="1413112"/>
                  <a:pt x="1484511" y="1412556"/>
                </a:cubicBezTo>
                <a:cubicBezTo>
                  <a:pt x="1485455" y="1412001"/>
                  <a:pt x="1485900" y="1410445"/>
                  <a:pt x="1485844" y="1407889"/>
                </a:cubicBezTo>
                <a:close/>
                <a:moveTo>
                  <a:pt x="1019217" y="1396700"/>
                </a:moveTo>
                <a:cubicBezTo>
                  <a:pt x="1018606" y="1396755"/>
                  <a:pt x="1018161" y="1396978"/>
                  <a:pt x="1017883" y="1397366"/>
                </a:cubicBezTo>
                <a:cubicBezTo>
                  <a:pt x="1017605" y="1397755"/>
                  <a:pt x="1017161" y="1397978"/>
                  <a:pt x="1016550" y="1398033"/>
                </a:cubicBezTo>
                <a:cubicBezTo>
                  <a:pt x="1016578" y="1398839"/>
                  <a:pt x="1016855" y="1399895"/>
                  <a:pt x="1017383" y="1401200"/>
                </a:cubicBezTo>
                <a:cubicBezTo>
                  <a:pt x="1017911" y="1402506"/>
                  <a:pt x="1018522" y="1403228"/>
                  <a:pt x="1019217" y="1403367"/>
                </a:cubicBezTo>
                <a:cubicBezTo>
                  <a:pt x="1020495" y="1403284"/>
                  <a:pt x="1021273" y="1402784"/>
                  <a:pt x="1021550" y="1401867"/>
                </a:cubicBezTo>
                <a:cubicBezTo>
                  <a:pt x="1021828" y="1400950"/>
                  <a:pt x="1021939" y="1400117"/>
                  <a:pt x="1021884" y="1399367"/>
                </a:cubicBezTo>
                <a:cubicBezTo>
                  <a:pt x="1021662" y="1397811"/>
                  <a:pt x="1020773" y="1396922"/>
                  <a:pt x="1019217" y="1396700"/>
                </a:cubicBezTo>
                <a:close/>
                <a:moveTo>
                  <a:pt x="751487" y="1396700"/>
                </a:moveTo>
                <a:cubicBezTo>
                  <a:pt x="750876" y="1396755"/>
                  <a:pt x="750431" y="1396978"/>
                  <a:pt x="750153" y="1397366"/>
                </a:cubicBezTo>
                <a:cubicBezTo>
                  <a:pt x="749875" y="1397755"/>
                  <a:pt x="749431" y="1397978"/>
                  <a:pt x="748820" y="1398033"/>
                </a:cubicBezTo>
                <a:cubicBezTo>
                  <a:pt x="748848" y="1398839"/>
                  <a:pt x="749125" y="1399895"/>
                  <a:pt x="749653" y="1401200"/>
                </a:cubicBezTo>
                <a:cubicBezTo>
                  <a:pt x="750181" y="1402506"/>
                  <a:pt x="750792" y="1403228"/>
                  <a:pt x="751487" y="1403367"/>
                </a:cubicBezTo>
                <a:cubicBezTo>
                  <a:pt x="752765" y="1403284"/>
                  <a:pt x="753543" y="1402784"/>
                  <a:pt x="753820" y="1401867"/>
                </a:cubicBezTo>
                <a:cubicBezTo>
                  <a:pt x="754098" y="1400950"/>
                  <a:pt x="754209" y="1400117"/>
                  <a:pt x="754154" y="1399367"/>
                </a:cubicBezTo>
                <a:cubicBezTo>
                  <a:pt x="753932" y="1397811"/>
                  <a:pt x="753043" y="1396922"/>
                  <a:pt x="751487" y="1396700"/>
                </a:cubicBezTo>
                <a:close/>
                <a:moveTo>
                  <a:pt x="216027" y="1396700"/>
                </a:moveTo>
                <a:cubicBezTo>
                  <a:pt x="215416" y="1396755"/>
                  <a:pt x="214971" y="1396978"/>
                  <a:pt x="214693" y="1397366"/>
                </a:cubicBezTo>
                <a:cubicBezTo>
                  <a:pt x="214415" y="1397755"/>
                  <a:pt x="213971" y="1397978"/>
                  <a:pt x="213360" y="1398033"/>
                </a:cubicBezTo>
                <a:cubicBezTo>
                  <a:pt x="213388" y="1398839"/>
                  <a:pt x="213665" y="1399895"/>
                  <a:pt x="214193" y="1401200"/>
                </a:cubicBezTo>
                <a:cubicBezTo>
                  <a:pt x="214721" y="1402506"/>
                  <a:pt x="215332" y="1403228"/>
                  <a:pt x="216027" y="1403367"/>
                </a:cubicBezTo>
                <a:cubicBezTo>
                  <a:pt x="217305" y="1403284"/>
                  <a:pt x="218083" y="1402784"/>
                  <a:pt x="218360" y="1401867"/>
                </a:cubicBezTo>
                <a:cubicBezTo>
                  <a:pt x="218638" y="1400950"/>
                  <a:pt x="218749" y="1400117"/>
                  <a:pt x="218694" y="1399367"/>
                </a:cubicBezTo>
                <a:cubicBezTo>
                  <a:pt x="218472" y="1397811"/>
                  <a:pt x="217583" y="1396922"/>
                  <a:pt x="216027" y="1396700"/>
                </a:cubicBezTo>
                <a:close/>
                <a:moveTo>
                  <a:pt x="2500181" y="1396194"/>
                </a:moveTo>
                <a:lnTo>
                  <a:pt x="2494847" y="1398861"/>
                </a:lnTo>
                <a:lnTo>
                  <a:pt x="2489513" y="1408196"/>
                </a:lnTo>
                <a:lnTo>
                  <a:pt x="2496181" y="1405529"/>
                </a:lnTo>
                <a:lnTo>
                  <a:pt x="2500181" y="1398861"/>
                </a:lnTo>
                <a:close/>
                <a:moveTo>
                  <a:pt x="917097" y="1395914"/>
                </a:moveTo>
                <a:lnTo>
                  <a:pt x="914841" y="1399033"/>
                </a:lnTo>
                <a:lnTo>
                  <a:pt x="910331" y="1409898"/>
                </a:lnTo>
                <a:lnTo>
                  <a:pt x="912537" y="1407368"/>
                </a:lnTo>
                <a:close/>
                <a:moveTo>
                  <a:pt x="649367" y="1395914"/>
                </a:moveTo>
                <a:lnTo>
                  <a:pt x="647111" y="1399033"/>
                </a:lnTo>
                <a:lnTo>
                  <a:pt x="642601" y="1409898"/>
                </a:lnTo>
                <a:lnTo>
                  <a:pt x="644807" y="1407368"/>
                </a:lnTo>
                <a:close/>
                <a:moveTo>
                  <a:pt x="1304033" y="1386412"/>
                </a:moveTo>
                <a:lnTo>
                  <a:pt x="1301366" y="1391746"/>
                </a:lnTo>
                <a:cubicBezTo>
                  <a:pt x="1302922" y="1390412"/>
                  <a:pt x="1303811" y="1389079"/>
                  <a:pt x="1304033" y="1387745"/>
                </a:cubicBezTo>
                <a:close/>
                <a:moveTo>
                  <a:pt x="1175236" y="1383365"/>
                </a:moveTo>
                <a:cubicBezTo>
                  <a:pt x="1170819" y="1383726"/>
                  <a:pt x="1168319" y="1386004"/>
                  <a:pt x="1167735" y="1390199"/>
                </a:cubicBezTo>
                <a:cubicBezTo>
                  <a:pt x="1167152" y="1394394"/>
                  <a:pt x="1166985" y="1398339"/>
                  <a:pt x="1167235" y="1402034"/>
                </a:cubicBezTo>
                <a:cubicBezTo>
                  <a:pt x="1165152" y="1402034"/>
                  <a:pt x="1162985" y="1402367"/>
                  <a:pt x="1160734" y="1403034"/>
                </a:cubicBezTo>
                <a:cubicBezTo>
                  <a:pt x="1158484" y="1403701"/>
                  <a:pt x="1156651" y="1404701"/>
                  <a:pt x="1155234" y="1406034"/>
                </a:cubicBezTo>
                <a:lnTo>
                  <a:pt x="1157901" y="1418036"/>
                </a:lnTo>
                <a:cubicBezTo>
                  <a:pt x="1158540" y="1414452"/>
                  <a:pt x="1159929" y="1410952"/>
                  <a:pt x="1162068" y="1407534"/>
                </a:cubicBezTo>
                <a:cubicBezTo>
                  <a:pt x="1164207" y="1404117"/>
                  <a:pt x="1167263" y="1402284"/>
                  <a:pt x="1171236" y="1402034"/>
                </a:cubicBezTo>
                <a:cubicBezTo>
                  <a:pt x="1171402" y="1398755"/>
                  <a:pt x="1172069" y="1395644"/>
                  <a:pt x="1173236" y="1392699"/>
                </a:cubicBezTo>
                <a:cubicBezTo>
                  <a:pt x="1174403" y="1389754"/>
                  <a:pt x="1175070" y="1386643"/>
                  <a:pt x="1175236" y="1383365"/>
                </a:cubicBezTo>
                <a:close/>
                <a:moveTo>
                  <a:pt x="907506" y="1383365"/>
                </a:moveTo>
                <a:cubicBezTo>
                  <a:pt x="903089" y="1383726"/>
                  <a:pt x="900589" y="1386004"/>
                  <a:pt x="900005" y="1390199"/>
                </a:cubicBezTo>
                <a:cubicBezTo>
                  <a:pt x="899422" y="1394394"/>
                  <a:pt x="899255" y="1398339"/>
                  <a:pt x="899505" y="1402034"/>
                </a:cubicBezTo>
                <a:cubicBezTo>
                  <a:pt x="897422" y="1402034"/>
                  <a:pt x="895255" y="1402367"/>
                  <a:pt x="893004" y="1403034"/>
                </a:cubicBezTo>
                <a:cubicBezTo>
                  <a:pt x="890754" y="1403701"/>
                  <a:pt x="888921" y="1404701"/>
                  <a:pt x="887504" y="1406034"/>
                </a:cubicBezTo>
                <a:lnTo>
                  <a:pt x="890171" y="1418036"/>
                </a:lnTo>
                <a:cubicBezTo>
                  <a:pt x="890810" y="1414452"/>
                  <a:pt x="892199" y="1410952"/>
                  <a:pt x="894338" y="1407534"/>
                </a:cubicBezTo>
                <a:cubicBezTo>
                  <a:pt x="896477" y="1404117"/>
                  <a:pt x="899533" y="1402284"/>
                  <a:pt x="903506" y="1402034"/>
                </a:cubicBezTo>
                <a:cubicBezTo>
                  <a:pt x="903672" y="1398755"/>
                  <a:pt x="904339" y="1395644"/>
                  <a:pt x="905506" y="1392699"/>
                </a:cubicBezTo>
                <a:cubicBezTo>
                  <a:pt x="906673" y="1389754"/>
                  <a:pt x="907340" y="1386643"/>
                  <a:pt x="907506" y="1383365"/>
                </a:cubicBezTo>
                <a:close/>
                <a:moveTo>
                  <a:pt x="639776" y="1383365"/>
                </a:moveTo>
                <a:cubicBezTo>
                  <a:pt x="635359" y="1383726"/>
                  <a:pt x="632859" y="1386004"/>
                  <a:pt x="632275" y="1390199"/>
                </a:cubicBezTo>
                <a:cubicBezTo>
                  <a:pt x="631692" y="1394394"/>
                  <a:pt x="631525" y="1398339"/>
                  <a:pt x="631775" y="1402034"/>
                </a:cubicBezTo>
                <a:cubicBezTo>
                  <a:pt x="629692" y="1402034"/>
                  <a:pt x="627525" y="1402367"/>
                  <a:pt x="625274" y="1403034"/>
                </a:cubicBezTo>
                <a:lnTo>
                  <a:pt x="621792" y="1404933"/>
                </a:lnTo>
                <a:lnTo>
                  <a:pt x="621792" y="1409082"/>
                </a:lnTo>
                <a:lnTo>
                  <a:pt x="620320" y="1408494"/>
                </a:lnTo>
                <a:lnTo>
                  <a:pt x="622441" y="1418036"/>
                </a:lnTo>
                <a:cubicBezTo>
                  <a:pt x="623080" y="1414452"/>
                  <a:pt x="624469" y="1410952"/>
                  <a:pt x="626608" y="1407534"/>
                </a:cubicBezTo>
                <a:cubicBezTo>
                  <a:pt x="628747" y="1404117"/>
                  <a:pt x="631803" y="1402284"/>
                  <a:pt x="635776" y="1402034"/>
                </a:cubicBezTo>
                <a:cubicBezTo>
                  <a:pt x="635942" y="1398755"/>
                  <a:pt x="636609" y="1395644"/>
                  <a:pt x="637776" y="1392699"/>
                </a:cubicBezTo>
                <a:cubicBezTo>
                  <a:pt x="638943" y="1389754"/>
                  <a:pt x="639610" y="1386643"/>
                  <a:pt x="639776" y="1383365"/>
                </a:cubicBezTo>
                <a:close/>
                <a:moveTo>
                  <a:pt x="1497846" y="1379886"/>
                </a:moveTo>
                <a:lnTo>
                  <a:pt x="1495179" y="1385220"/>
                </a:lnTo>
                <a:cubicBezTo>
                  <a:pt x="1496735" y="1383886"/>
                  <a:pt x="1497624" y="1382553"/>
                  <a:pt x="1497846" y="1381219"/>
                </a:cubicBezTo>
                <a:close/>
                <a:moveTo>
                  <a:pt x="1119229" y="1360695"/>
                </a:moveTo>
                <a:cubicBezTo>
                  <a:pt x="1117951" y="1360890"/>
                  <a:pt x="1117173" y="1361834"/>
                  <a:pt x="1116896" y="1363529"/>
                </a:cubicBezTo>
                <a:cubicBezTo>
                  <a:pt x="1116618" y="1365224"/>
                  <a:pt x="1116507" y="1366501"/>
                  <a:pt x="1116562" y="1367363"/>
                </a:cubicBezTo>
                <a:cubicBezTo>
                  <a:pt x="1116507" y="1370724"/>
                  <a:pt x="1115618" y="1373669"/>
                  <a:pt x="1113895" y="1376197"/>
                </a:cubicBezTo>
                <a:cubicBezTo>
                  <a:pt x="1112173" y="1378725"/>
                  <a:pt x="1109950" y="1380670"/>
                  <a:pt x="1107228" y="1382031"/>
                </a:cubicBezTo>
                <a:cubicBezTo>
                  <a:pt x="1107061" y="1385309"/>
                  <a:pt x="1106394" y="1388421"/>
                  <a:pt x="1105228" y="1391366"/>
                </a:cubicBezTo>
                <a:cubicBezTo>
                  <a:pt x="1104061" y="1394311"/>
                  <a:pt x="1103394" y="1397422"/>
                  <a:pt x="1103227" y="1400700"/>
                </a:cubicBezTo>
                <a:cubicBezTo>
                  <a:pt x="1107172" y="1396005"/>
                  <a:pt x="1110617" y="1391060"/>
                  <a:pt x="1113562" y="1385865"/>
                </a:cubicBezTo>
                <a:cubicBezTo>
                  <a:pt x="1116507" y="1380670"/>
                  <a:pt x="1119285" y="1375391"/>
                  <a:pt x="1121896" y="1370030"/>
                </a:cubicBezTo>
                <a:cubicBezTo>
                  <a:pt x="1121868" y="1369057"/>
                  <a:pt x="1121591" y="1367335"/>
                  <a:pt x="1121063" y="1364862"/>
                </a:cubicBezTo>
                <a:cubicBezTo>
                  <a:pt x="1120535" y="1362390"/>
                  <a:pt x="1119924" y="1361001"/>
                  <a:pt x="1119229" y="1360695"/>
                </a:cubicBezTo>
                <a:close/>
                <a:moveTo>
                  <a:pt x="851499" y="1360695"/>
                </a:moveTo>
                <a:cubicBezTo>
                  <a:pt x="850221" y="1360890"/>
                  <a:pt x="849443" y="1361834"/>
                  <a:pt x="849166" y="1363529"/>
                </a:cubicBezTo>
                <a:cubicBezTo>
                  <a:pt x="848888" y="1365224"/>
                  <a:pt x="848777" y="1366501"/>
                  <a:pt x="848832" y="1367363"/>
                </a:cubicBezTo>
                <a:cubicBezTo>
                  <a:pt x="848777" y="1370724"/>
                  <a:pt x="847888" y="1373669"/>
                  <a:pt x="846165" y="1376197"/>
                </a:cubicBezTo>
                <a:cubicBezTo>
                  <a:pt x="844443" y="1378725"/>
                  <a:pt x="842220" y="1380670"/>
                  <a:pt x="839498" y="1382031"/>
                </a:cubicBezTo>
                <a:cubicBezTo>
                  <a:pt x="839331" y="1385309"/>
                  <a:pt x="838664" y="1388421"/>
                  <a:pt x="837498" y="1391366"/>
                </a:cubicBezTo>
                <a:cubicBezTo>
                  <a:pt x="836331" y="1394311"/>
                  <a:pt x="835664" y="1397422"/>
                  <a:pt x="835497" y="1400700"/>
                </a:cubicBezTo>
                <a:cubicBezTo>
                  <a:pt x="839442" y="1396005"/>
                  <a:pt x="842887" y="1391060"/>
                  <a:pt x="845832" y="1385865"/>
                </a:cubicBezTo>
                <a:cubicBezTo>
                  <a:pt x="848777" y="1380670"/>
                  <a:pt x="851555" y="1375391"/>
                  <a:pt x="854166" y="1370030"/>
                </a:cubicBezTo>
                <a:cubicBezTo>
                  <a:pt x="854138" y="1369057"/>
                  <a:pt x="853861" y="1367335"/>
                  <a:pt x="853333" y="1364862"/>
                </a:cubicBezTo>
                <a:cubicBezTo>
                  <a:pt x="852805" y="1362390"/>
                  <a:pt x="852194" y="1361001"/>
                  <a:pt x="851499" y="1360695"/>
                </a:cubicBezTo>
                <a:close/>
                <a:moveTo>
                  <a:pt x="316039" y="1360695"/>
                </a:moveTo>
                <a:cubicBezTo>
                  <a:pt x="314761" y="1360890"/>
                  <a:pt x="313983" y="1361834"/>
                  <a:pt x="313706" y="1363529"/>
                </a:cubicBezTo>
                <a:cubicBezTo>
                  <a:pt x="313428" y="1365224"/>
                  <a:pt x="313317" y="1366501"/>
                  <a:pt x="313372" y="1367363"/>
                </a:cubicBezTo>
                <a:cubicBezTo>
                  <a:pt x="313317" y="1370724"/>
                  <a:pt x="312428" y="1373669"/>
                  <a:pt x="310705" y="1376197"/>
                </a:cubicBezTo>
                <a:cubicBezTo>
                  <a:pt x="308983" y="1378725"/>
                  <a:pt x="306760" y="1380670"/>
                  <a:pt x="304038" y="1382031"/>
                </a:cubicBezTo>
                <a:cubicBezTo>
                  <a:pt x="303871" y="1385309"/>
                  <a:pt x="303204" y="1388421"/>
                  <a:pt x="302038" y="1391366"/>
                </a:cubicBezTo>
                <a:cubicBezTo>
                  <a:pt x="300871" y="1394311"/>
                  <a:pt x="300204" y="1397422"/>
                  <a:pt x="300037" y="1400700"/>
                </a:cubicBezTo>
                <a:cubicBezTo>
                  <a:pt x="303982" y="1396005"/>
                  <a:pt x="307427" y="1391060"/>
                  <a:pt x="310372" y="1385865"/>
                </a:cubicBezTo>
                <a:cubicBezTo>
                  <a:pt x="313317" y="1380670"/>
                  <a:pt x="316095" y="1375391"/>
                  <a:pt x="318706" y="1370030"/>
                </a:cubicBezTo>
                <a:cubicBezTo>
                  <a:pt x="318678" y="1369057"/>
                  <a:pt x="318401" y="1367335"/>
                  <a:pt x="317873" y="1364862"/>
                </a:cubicBezTo>
                <a:cubicBezTo>
                  <a:pt x="317345" y="1362390"/>
                  <a:pt x="316734" y="1361001"/>
                  <a:pt x="316039" y="1360695"/>
                </a:cubicBezTo>
                <a:close/>
                <a:moveTo>
                  <a:pt x="1203902" y="1349365"/>
                </a:moveTo>
                <a:lnTo>
                  <a:pt x="1197906" y="1355361"/>
                </a:lnTo>
                <a:lnTo>
                  <a:pt x="1195682" y="1370928"/>
                </a:lnTo>
                <a:lnTo>
                  <a:pt x="1200124" y="1358658"/>
                </a:lnTo>
                <a:close/>
                <a:moveTo>
                  <a:pt x="1035219" y="1348694"/>
                </a:moveTo>
                <a:lnTo>
                  <a:pt x="1029885" y="1364696"/>
                </a:lnTo>
                <a:cubicBezTo>
                  <a:pt x="1029663" y="1364668"/>
                  <a:pt x="1028774" y="1364723"/>
                  <a:pt x="1027218" y="1364862"/>
                </a:cubicBezTo>
                <a:cubicBezTo>
                  <a:pt x="1025662" y="1365001"/>
                  <a:pt x="1024773" y="1365390"/>
                  <a:pt x="1024551" y="1366029"/>
                </a:cubicBezTo>
                <a:cubicBezTo>
                  <a:pt x="1024829" y="1367446"/>
                  <a:pt x="1026273" y="1368946"/>
                  <a:pt x="1028885" y="1370530"/>
                </a:cubicBezTo>
                <a:cubicBezTo>
                  <a:pt x="1031496" y="1372113"/>
                  <a:pt x="1033607" y="1373280"/>
                  <a:pt x="1035219" y="1374030"/>
                </a:cubicBezTo>
                <a:lnTo>
                  <a:pt x="1044553" y="1360695"/>
                </a:lnTo>
                <a:close/>
                <a:moveTo>
                  <a:pt x="936843" y="1348694"/>
                </a:moveTo>
                <a:lnTo>
                  <a:pt x="930176" y="1355361"/>
                </a:lnTo>
                <a:lnTo>
                  <a:pt x="926693" y="1379742"/>
                </a:lnTo>
                <a:lnTo>
                  <a:pt x="929872" y="1375364"/>
                </a:lnTo>
                <a:lnTo>
                  <a:pt x="933873" y="1366029"/>
                </a:lnTo>
                <a:lnTo>
                  <a:pt x="937402" y="1349392"/>
                </a:lnTo>
                <a:close/>
                <a:moveTo>
                  <a:pt x="767489" y="1348694"/>
                </a:moveTo>
                <a:lnTo>
                  <a:pt x="762155" y="1364696"/>
                </a:lnTo>
                <a:cubicBezTo>
                  <a:pt x="761933" y="1364668"/>
                  <a:pt x="761044" y="1364723"/>
                  <a:pt x="759488" y="1364862"/>
                </a:cubicBezTo>
                <a:cubicBezTo>
                  <a:pt x="757932" y="1365001"/>
                  <a:pt x="757043" y="1365390"/>
                  <a:pt x="756821" y="1366029"/>
                </a:cubicBezTo>
                <a:cubicBezTo>
                  <a:pt x="757099" y="1367446"/>
                  <a:pt x="758543" y="1368946"/>
                  <a:pt x="761155" y="1370530"/>
                </a:cubicBezTo>
                <a:cubicBezTo>
                  <a:pt x="763766" y="1372113"/>
                  <a:pt x="765877" y="1373280"/>
                  <a:pt x="767489" y="1374030"/>
                </a:cubicBezTo>
                <a:lnTo>
                  <a:pt x="776823" y="1360695"/>
                </a:lnTo>
                <a:close/>
                <a:moveTo>
                  <a:pt x="669113" y="1348694"/>
                </a:moveTo>
                <a:lnTo>
                  <a:pt x="662446" y="1355361"/>
                </a:lnTo>
                <a:lnTo>
                  <a:pt x="658963" y="1379742"/>
                </a:lnTo>
                <a:lnTo>
                  <a:pt x="662142" y="1375364"/>
                </a:lnTo>
                <a:lnTo>
                  <a:pt x="666143" y="1366029"/>
                </a:lnTo>
                <a:lnTo>
                  <a:pt x="669672" y="1349392"/>
                </a:lnTo>
                <a:close/>
                <a:moveTo>
                  <a:pt x="232029" y="1348694"/>
                </a:moveTo>
                <a:lnTo>
                  <a:pt x="226695" y="1364696"/>
                </a:lnTo>
                <a:cubicBezTo>
                  <a:pt x="226473" y="1364668"/>
                  <a:pt x="225584" y="1364723"/>
                  <a:pt x="224028" y="1364862"/>
                </a:cubicBezTo>
                <a:cubicBezTo>
                  <a:pt x="222472" y="1365001"/>
                  <a:pt x="221583" y="1365390"/>
                  <a:pt x="221361" y="1366029"/>
                </a:cubicBezTo>
                <a:cubicBezTo>
                  <a:pt x="221639" y="1367446"/>
                  <a:pt x="223083" y="1368946"/>
                  <a:pt x="225695" y="1370530"/>
                </a:cubicBezTo>
                <a:cubicBezTo>
                  <a:pt x="228306" y="1372113"/>
                  <a:pt x="230417" y="1373280"/>
                  <a:pt x="232029" y="1374030"/>
                </a:cubicBezTo>
                <a:lnTo>
                  <a:pt x="241363" y="1360695"/>
                </a:lnTo>
                <a:close/>
                <a:moveTo>
                  <a:pt x="2517517" y="1342854"/>
                </a:moveTo>
                <a:cubicBezTo>
                  <a:pt x="2517628" y="1347077"/>
                  <a:pt x="2517739" y="1351966"/>
                  <a:pt x="2517850" y="1357523"/>
                </a:cubicBezTo>
                <a:cubicBezTo>
                  <a:pt x="2517961" y="1363079"/>
                  <a:pt x="2517406" y="1367968"/>
                  <a:pt x="2516183" y="1372191"/>
                </a:cubicBezTo>
                <a:cubicBezTo>
                  <a:pt x="2518850" y="1369524"/>
                  <a:pt x="2520184" y="1365524"/>
                  <a:pt x="2520184" y="1360190"/>
                </a:cubicBezTo>
                <a:lnTo>
                  <a:pt x="2526851" y="1346855"/>
                </a:lnTo>
                <a:close/>
                <a:moveTo>
                  <a:pt x="671663" y="1317522"/>
                </a:moveTo>
                <a:lnTo>
                  <a:pt x="661946" y="1332025"/>
                </a:lnTo>
                <a:cubicBezTo>
                  <a:pt x="658473" y="1337748"/>
                  <a:pt x="655084" y="1343304"/>
                  <a:pt x="651778" y="1348694"/>
                </a:cubicBezTo>
                <a:cubicBezTo>
                  <a:pt x="651111" y="1351916"/>
                  <a:pt x="649778" y="1356139"/>
                  <a:pt x="647777" y="1361362"/>
                </a:cubicBezTo>
                <a:cubicBezTo>
                  <a:pt x="645777" y="1366585"/>
                  <a:pt x="643110" y="1369474"/>
                  <a:pt x="639776" y="1370030"/>
                </a:cubicBezTo>
                <a:cubicBezTo>
                  <a:pt x="639943" y="1371058"/>
                  <a:pt x="640610" y="1373002"/>
                  <a:pt x="641777" y="1375864"/>
                </a:cubicBezTo>
                <a:cubicBezTo>
                  <a:pt x="642943" y="1378725"/>
                  <a:pt x="643610" y="1380337"/>
                  <a:pt x="643777" y="1380698"/>
                </a:cubicBezTo>
                <a:cubicBezTo>
                  <a:pt x="644416" y="1380531"/>
                  <a:pt x="644805" y="1379864"/>
                  <a:pt x="644944" y="1378697"/>
                </a:cubicBezTo>
                <a:cubicBezTo>
                  <a:pt x="645082" y="1377531"/>
                  <a:pt x="645138" y="1376864"/>
                  <a:pt x="645110" y="1376697"/>
                </a:cubicBezTo>
                <a:cubicBezTo>
                  <a:pt x="648889" y="1368835"/>
                  <a:pt x="653334" y="1361223"/>
                  <a:pt x="658445" y="1353861"/>
                </a:cubicBezTo>
                <a:cubicBezTo>
                  <a:pt x="663557" y="1346499"/>
                  <a:pt x="666669" y="1338553"/>
                  <a:pt x="667780" y="1330025"/>
                </a:cubicBezTo>
                <a:lnTo>
                  <a:pt x="673727" y="1330025"/>
                </a:lnTo>
                <a:lnTo>
                  <a:pt x="669798" y="1323738"/>
                </a:lnTo>
                <a:close/>
                <a:moveTo>
                  <a:pt x="1053888" y="1302021"/>
                </a:moveTo>
                <a:cubicBezTo>
                  <a:pt x="1048332" y="1312467"/>
                  <a:pt x="1043442" y="1323579"/>
                  <a:pt x="1039219" y="1335359"/>
                </a:cubicBezTo>
                <a:cubicBezTo>
                  <a:pt x="1039914" y="1338081"/>
                  <a:pt x="1041192" y="1340304"/>
                  <a:pt x="1043053" y="1342026"/>
                </a:cubicBezTo>
                <a:cubicBezTo>
                  <a:pt x="1044914" y="1343749"/>
                  <a:pt x="1047192" y="1344638"/>
                  <a:pt x="1049887" y="1344693"/>
                </a:cubicBezTo>
                <a:cubicBezTo>
                  <a:pt x="1051276" y="1340582"/>
                  <a:pt x="1053165" y="1334470"/>
                  <a:pt x="1055555" y="1326358"/>
                </a:cubicBezTo>
                <a:cubicBezTo>
                  <a:pt x="1057944" y="1318245"/>
                  <a:pt x="1060500" y="1312800"/>
                  <a:pt x="1063222" y="1310022"/>
                </a:cubicBezTo>
                <a:close/>
                <a:moveTo>
                  <a:pt x="786158" y="1302021"/>
                </a:moveTo>
                <a:cubicBezTo>
                  <a:pt x="780602" y="1312467"/>
                  <a:pt x="775712" y="1323579"/>
                  <a:pt x="771489" y="1335359"/>
                </a:cubicBezTo>
                <a:cubicBezTo>
                  <a:pt x="772184" y="1338081"/>
                  <a:pt x="773462" y="1340304"/>
                  <a:pt x="775323" y="1342026"/>
                </a:cubicBezTo>
                <a:cubicBezTo>
                  <a:pt x="777184" y="1343749"/>
                  <a:pt x="779462" y="1344638"/>
                  <a:pt x="782157" y="1344693"/>
                </a:cubicBezTo>
                <a:cubicBezTo>
                  <a:pt x="783546" y="1340582"/>
                  <a:pt x="785435" y="1334470"/>
                  <a:pt x="787825" y="1326358"/>
                </a:cubicBezTo>
                <a:cubicBezTo>
                  <a:pt x="790214" y="1318245"/>
                  <a:pt x="792770" y="1312800"/>
                  <a:pt x="795492" y="1310022"/>
                </a:cubicBezTo>
                <a:close/>
                <a:moveTo>
                  <a:pt x="250698" y="1302021"/>
                </a:moveTo>
                <a:cubicBezTo>
                  <a:pt x="245142" y="1312467"/>
                  <a:pt x="240252" y="1323579"/>
                  <a:pt x="236029" y="1335359"/>
                </a:cubicBezTo>
                <a:cubicBezTo>
                  <a:pt x="236724" y="1338081"/>
                  <a:pt x="238002" y="1340304"/>
                  <a:pt x="239863" y="1342026"/>
                </a:cubicBezTo>
                <a:cubicBezTo>
                  <a:pt x="241724" y="1343749"/>
                  <a:pt x="244002" y="1344638"/>
                  <a:pt x="246697" y="1344693"/>
                </a:cubicBezTo>
                <a:cubicBezTo>
                  <a:pt x="248086" y="1340582"/>
                  <a:pt x="249975" y="1334470"/>
                  <a:pt x="252365" y="1326358"/>
                </a:cubicBezTo>
                <a:cubicBezTo>
                  <a:pt x="254754" y="1318245"/>
                  <a:pt x="257310" y="1312800"/>
                  <a:pt x="260032" y="1310022"/>
                </a:cubicBezTo>
                <a:close/>
                <a:moveTo>
                  <a:pt x="681194" y="1293289"/>
                </a:moveTo>
                <a:lnTo>
                  <a:pt x="677781" y="1302188"/>
                </a:lnTo>
                <a:lnTo>
                  <a:pt x="677188" y="1303861"/>
                </a:lnTo>
                <a:lnTo>
                  <a:pt x="679132" y="1303736"/>
                </a:lnTo>
                <a:close/>
                <a:moveTo>
                  <a:pt x="1217908" y="1290020"/>
                </a:moveTo>
                <a:cubicBezTo>
                  <a:pt x="1217519" y="1294493"/>
                  <a:pt x="1215964" y="1298549"/>
                  <a:pt x="1213241" y="1302188"/>
                </a:cubicBezTo>
                <a:cubicBezTo>
                  <a:pt x="1210518" y="1305827"/>
                  <a:pt x="1208963" y="1310217"/>
                  <a:pt x="1208574" y="1315356"/>
                </a:cubicBezTo>
                <a:cubicBezTo>
                  <a:pt x="1204601" y="1320746"/>
                  <a:pt x="1200878" y="1326302"/>
                  <a:pt x="1197406" y="1332025"/>
                </a:cubicBezTo>
                <a:cubicBezTo>
                  <a:pt x="1193933" y="1337748"/>
                  <a:pt x="1190544" y="1343304"/>
                  <a:pt x="1187238" y="1348694"/>
                </a:cubicBezTo>
                <a:cubicBezTo>
                  <a:pt x="1186571" y="1351916"/>
                  <a:pt x="1185238" y="1356139"/>
                  <a:pt x="1183237" y="1361362"/>
                </a:cubicBezTo>
                <a:cubicBezTo>
                  <a:pt x="1181237" y="1366585"/>
                  <a:pt x="1178570" y="1369474"/>
                  <a:pt x="1175236" y="1370030"/>
                </a:cubicBezTo>
                <a:cubicBezTo>
                  <a:pt x="1175403" y="1371058"/>
                  <a:pt x="1176070" y="1373002"/>
                  <a:pt x="1177237" y="1375864"/>
                </a:cubicBezTo>
                <a:cubicBezTo>
                  <a:pt x="1178403" y="1378725"/>
                  <a:pt x="1179070" y="1380337"/>
                  <a:pt x="1179237" y="1380698"/>
                </a:cubicBezTo>
                <a:cubicBezTo>
                  <a:pt x="1179876" y="1380531"/>
                  <a:pt x="1180265" y="1379864"/>
                  <a:pt x="1180404" y="1378697"/>
                </a:cubicBezTo>
                <a:cubicBezTo>
                  <a:pt x="1180542" y="1377531"/>
                  <a:pt x="1180598" y="1376864"/>
                  <a:pt x="1180570" y="1376697"/>
                </a:cubicBezTo>
                <a:cubicBezTo>
                  <a:pt x="1184349" y="1368835"/>
                  <a:pt x="1188794" y="1361223"/>
                  <a:pt x="1193905" y="1353861"/>
                </a:cubicBezTo>
                <a:cubicBezTo>
                  <a:pt x="1199017" y="1346499"/>
                  <a:pt x="1202129" y="1338553"/>
                  <a:pt x="1203240" y="1330025"/>
                </a:cubicBezTo>
                <a:lnTo>
                  <a:pt x="1209907" y="1330025"/>
                </a:lnTo>
                <a:lnTo>
                  <a:pt x="1212937" y="1330261"/>
                </a:lnTo>
                <a:lnTo>
                  <a:pt x="1224282" y="1308694"/>
                </a:lnTo>
                <a:lnTo>
                  <a:pt x="1221909" y="1303355"/>
                </a:lnTo>
                <a:lnTo>
                  <a:pt x="1227243" y="1294020"/>
                </a:lnTo>
                <a:close/>
                <a:moveTo>
                  <a:pt x="950178" y="1290020"/>
                </a:moveTo>
                <a:cubicBezTo>
                  <a:pt x="949789" y="1294493"/>
                  <a:pt x="948234" y="1298549"/>
                  <a:pt x="945511" y="1302188"/>
                </a:cubicBezTo>
                <a:cubicBezTo>
                  <a:pt x="942788" y="1305827"/>
                  <a:pt x="941233" y="1310217"/>
                  <a:pt x="940844" y="1315356"/>
                </a:cubicBezTo>
                <a:cubicBezTo>
                  <a:pt x="936871" y="1320746"/>
                  <a:pt x="933148" y="1326302"/>
                  <a:pt x="929676" y="1332025"/>
                </a:cubicBezTo>
                <a:cubicBezTo>
                  <a:pt x="926203" y="1337748"/>
                  <a:pt x="922814" y="1343304"/>
                  <a:pt x="919508" y="1348694"/>
                </a:cubicBezTo>
                <a:cubicBezTo>
                  <a:pt x="918841" y="1351916"/>
                  <a:pt x="917508" y="1356139"/>
                  <a:pt x="915507" y="1361362"/>
                </a:cubicBezTo>
                <a:cubicBezTo>
                  <a:pt x="913507" y="1366585"/>
                  <a:pt x="910840" y="1369474"/>
                  <a:pt x="907506" y="1370030"/>
                </a:cubicBezTo>
                <a:cubicBezTo>
                  <a:pt x="907673" y="1371058"/>
                  <a:pt x="908340" y="1373002"/>
                  <a:pt x="909507" y="1375864"/>
                </a:cubicBezTo>
                <a:cubicBezTo>
                  <a:pt x="910673" y="1378725"/>
                  <a:pt x="911340" y="1380337"/>
                  <a:pt x="911507" y="1380698"/>
                </a:cubicBezTo>
                <a:cubicBezTo>
                  <a:pt x="912146" y="1380531"/>
                  <a:pt x="912535" y="1379864"/>
                  <a:pt x="912674" y="1378697"/>
                </a:cubicBezTo>
                <a:cubicBezTo>
                  <a:pt x="912812" y="1377531"/>
                  <a:pt x="912868" y="1376864"/>
                  <a:pt x="912840" y="1376697"/>
                </a:cubicBezTo>
                <a:cubicBezTo>
                  <a:pt x="916619" y="1368835"/>
                  <a:pt x="921064" y="1361223"/>
                  <a:pt x="926175" y="1353861"/>
                </a:cubicBezTo>
                <a:cubicBezTo>
                  <a:pt x="931287" y="1346499"/>
                  <a:pt x="934399" y="1338553"/>
                  <a:pt x="935510" y="1330025"/>
                </a:cubicBezTo>
                <a:lnTo>
                  <a:pt x="941510" y="1330025"/>
                </a:lnTo>
                <a:lnTo>
                  <a:pt x="943207" y="1322024"/>
                </a:lnTo>
                <a:lnTo>
                  <a:pt x="947208" y="1316690"/>
                </a:lnTo>
                <a:cubicBezTo>
                  <a:pt x="947819" y="1311745"/>
                  <a:pt x="950264" y="1305966"/>
                  <a:pt x="954542" y="1299354"/>
                </a:cubicBezTo>
                <a:lnTo>
                  <a:pt x="957215" y="1293036"/>
                </a:lnTo>
                <a:close/>
                <a:moveTo>
                  <a:pt x="694004" y="1282354"/>
                </a:moveTo>
                <a:lnTo>
                  <a:pt x="693006" y="1283948"/>
                </a:lnTo>
                <a:lnTo>
                  <a:pt x="693158" y="1284354"/>
                </a:lnTo>
                <a:close/>
                <a:moveTo>
                  <a:pt x="2560189" y="1258844"/>
                </a:moveTo>
                <a:lnTo>
                  <a:pt x="2558855" y="1268178"/>
                </a:lnTo>
                <a:cubicBezTo>
                  <a:pt x="2556827" y="1270262"/>
                  <a:pt x="2554883" y="1272762"/>
                  <a:pt x="2553021" y="1275679"/>
                </a:cubicBezTo>
                <a:cubicBezTo>
                  <a:pt x="2551160" y="1278596"/>
                  <a:pt x="2549549" y="1281430"/>
                  <a:pt x="2548187" y="1284180"/>
                </a:cubicBezTo>
                <a:cubicBezTo>
                  <a:pt x="2548409" y="1289736"/>
                  <a:pt x="2546631" y="1294626"/>
                  <a:pt x="2542853" y="1298849"/>
                </a:cubicBezTo>
                <a:cubicBezTo>
                  <a:pt x="2541297" y="1297765"/>
                  <a:pt x="2539742" y="1297932"/>
                  <a:pt x="2538186" y="1299349"/>
                </a:cubicBezTo>
                <a:cubicBezTo>
                  <a:pt x="2536630" y="1300766"/>
                  <a:pt x="2536408" y="1301932"/>
                  <a:pt x="2537519" y="1302849"/>
                </a:cubicBezTo>
                <a:lnTo>
                  <a:pt x="2529518" y="1312184"/>
                </a:lnTo>
                <a:lnTo>
                  <a:pt x="2525518" y="1325519"/>
                </a:lnTo>
                <a:lnTo>
                  <a:pt x="2522851" y="1325519"/>
                </a:lnTo>
                <a:lnTo>
                  <a:pt x="2522851" y="1334853"/>
                </a:lnTo>
                <a:lnTo>
                  <a:pt x="2529518" y="1337520"/>
                </a:lnTo>
                <a:cubicBezTo>
                  <a:pt x="2528907" y="1336798"/>
                  <a:pt x="2528796" y="1336242"/>
                  <a:pt x="2529185" y="1335853"/>
                </a:cubicBezTo>
                <a:cubicBezTo>
                  <a:pt x="2529574" y="1335464"/>
                  <a:pt x="2530129" y="1335575"/>
                  <a:pt x="2530852" y="1336187"/>
                </a:cubicBezTo>
                <a:lnTo>
                  <a:pt x="2533519" y="1330853"/>
                </a:lnTo>
                <a:cubicBezTo>
                  <a:pt x="2534269" y="1331269"/>
                  <a:pt x="2535102" y="1330769"/>
                  <a:pt x="2536019" y="1329352"/>
                </a:cubicBezTo>
                <a:cubicBezTo>
                  <a:pt x="2536936" y="1327936"/>
                  <a:pt x="2537436" y="1327102"/>
                  <a:pt x="2537519" y="1326852"/>
                </a:cubicBezTo>
                <a:lnTo>
                  <a:pt x="2546854" y="1310850"/>
                </a:lnTo>
                <a:cubicBezTo>
                  <a:pt x="2547104" y="1307239"/>
                  <a:pt x="2548604" y="1301127"/>
                  <a:pt x="2551354" y="1292515"/>
                </a:cubicBezTo>
                <a:cubicBezTo>
                  <a:pt x="2554105" y="1283902"/>
                  <a:pt x="2556605" y="1278457"/>
                  <a:pt x="2558855" y="1276179"/>
                </a:cubicBezTo>
                <a:lnTo>
                  <a:pt x="2565523" y="1280180"/>
                </a:lnTo>
                <a:cubicBezTo>
                  <a:pt x="2566134" y="1277429"/>
                  <a:pt x="2566912" y="1274596"/>
                  <a:pt x="2567856" y="1271679"/>
                </a:cubicBezTo>
                <a:cubicBezTo>
                  <a:pt x="2568801" y="1268762"/>
                  <a:pt x="2570246" y="1266261"/>
                  <a:pt x="2572190" y="1264178"/>
                </a:cubicBezTo>
                <a:lnTo>
                  <a:pt x="2565523" y="1262844"/>
                </a:lnTo>
                <a:close/>
                <a:moveTo>
                  <a:pt x="1079224" y="1255349"/>
                </a:moveTo>
                <a:lnTo>
                  <a:pt x="1072557" y="1263350"/>
                </a:lnTo>
                <a:lnTo>
                  <a:pt x="1072557" y="1267350"/>
                </a:lnTo>
                <a:lnTo>
                  <a:pt x="1075224" y="1267350"/>
                </a:lnTo>
                <a:cubicBezTo>
                  <a:pt x="1077835" y="1267461"/>
                  <a:pt x="1079613" y="1267239"/>
                  <a:pt x="1080558" y="1266683"/>
                </a:cubicBezTo>
                <a:cubicBezTo>
                  <a:pt x="1081502" y="1266128"/>
                  <a:pt x="1081947" y="1264572"/>
                  <a:pt x="1081891" y="1262016"/>
                </a:cubicBezTo>
                <a:close/>
                <a:moveTo>
                  <a:pt x="811494" y="1255349"/>
                </a:moveTo>
                <a:lnTo>
                  <a:pt x="804827" y="1263350"/>
                </a:lnTo>
                <a:lnTo>
                  <a:pt x="804827" y="1267350"/>
                </a:lnTo>
                <a:lnTo>
                  <a:pt x="807494" y="1267350"/>
                </a:lnTo>
                <a:cubicBezTo>
                  <a:pt x="810105" y="1267461"/>
                  <a:pt x="811883" y="1267239"/>
                  <a:pt x="812828" y="1266683"/>
                </a:cubicBezTo>
                <a:cubicBezTo>
                  <a:pt x="813772" y="1266128"/>
                  <a:pt x="814217" y="1264572"/>
                  <a:pt x="814161" y="1262016"/>
                </a:cubicBezTo>
                <a:close/>
                <a:moveTo>
                  <a:pt x="276034" y="1255349"/>
                </a:moveTo>
                <a:lnTo>
                  <a:pt x="269367" y="1263350"/>
                </a:lnTo>
                <a:lnTo>
                  <a:pt x="269367" y="1267350"/>
                </a:lnTo>
                <a:lnTo>
                  <a:pt x="272034" y="1267350"/>
                </a:lnTo>
                <a:cubicBezTo>
                  <a:pt x="274645" y="1267461"/>
                  <a:pt x="276423" y="1267239"/>
                  <a:pt x="277368" y="1266683"/>
                </a:cubicBezTo>
                <a:cubicBezTo>
                  <a:pt x="278312" y="1266128"/>
                  <a:pt x="278757" y="1264572"/>
                  <a:pt x="278701" y="1262016"/>
                </a:cubicBezTo>
                <a:close/>
                <a:moveTo>
                  <a:pt x="704159" y="1254456"/>
                </a:moveTo>
                <a:lnTo>
                  <a:pt x="701922" y="1264524"/>
                </a:lnTo>
                <a:lnTo>
                  <a:pt x="704814" y="1258016"/>
                </a:lnTo>
                <a:lnTo>
                  <a:pt x="704852" y="1257881"/>
                </a:lnTo>
                <a:close/>
                <a:moveTo>
                  <a:pt x="1237911" y="1246014"/>
                </a:moveTo>
                <a:lnTo>
                  <a:pt x="1227243" y="1263350"/>
                </a:lnTo>
                <a:cubicBezTo>
                  <a:pt x="1229910" y="1267572"/>
                  <a:pt x="1231243" y="1272462"/>
                  <a:pt x="1231243" y="1278018"/>
                </a:cubicBezTo>
                <a:cubicBezTo>
                  <a:pt x="1230493" y="1277963"/>
                  <a:pt x="1229660" y="1278074"/>
                  <a:pt x="1228743" y="1278352"/>
                </a:cubicBezTo>
                <a:cubicBezTo>
                  <a:pt x="1227826" y="1278629"/>
                  <a:pt x="1227326" y="1279407"/>
                  <a:pt x="1227243" y="1280685"/>
                </a:cubicBezTo>
                <a:cubicBezTo>
                  <a:pt x="1227326" y="1282019"/>
                  <a:pt x="1227826" y="1283352"/>
                  <a:pt x="1228743" y="1284686"/>
                </a:cubicBezTo>
                <a:lnTo>
                  <a:pt x="1231205" y="1288626"/>
                </a:lnTo>
                <a:lnTo>
                  <a:pt x="1234691" y="1278398"/>
                </a:lnTo>
                <a:cubicBezTo>
                  <a:pt x="1235496" y="1277759"/>
                  <a:pt x="1236552" y="1277037"/>
                  <a:pt x="1237858" y="1276231"/>
                </a:cubicBezTo>
                <a:cubicBezTo>
                  <a:pt x="1239164" y="1275426"/>
                  <a:pt x="1239886" y="1274370"/>
                  <a:pt x="1240025" y="1273064"/>
                </a:cubicBezTo>
                <a:cubicBezTo>
                  <a:pt x="1239858" y="1272425"/>
                  <a:pt x="1239191" y="1272036"/>
                  <a:pt x="1238025" y="1271897"/>
                </a:cubicBezTo>
                <a:cubicBezTo>
                  <a:pt x="1236858" y="1271758"/>
                  <a:pt x="1236191" y="1271703"/>
                  <a:pt x="1236024" y="1271731"/>
                </a:cubicBezTo>
                <a:lnTo>
                  <a:pt x="1240025" y="1259729"/>
                </a:lnTo>
                <a:lnTo>
                  <a:pt x="1240625" y="1259429"/>
                </a:lnTo>
                <a:close/>
                <a:moveTo>
                  <a:pt x="970181" y="1246014"/>
                </a:moveTo>
                <a:lnTo>
                  <a:pt x="959513" y="1263350"/>
                </a:lnTo>
                <a:cubicBezTo>
                  <a:pt x="962180" y="1267572"/>
                  <a:pt x="963513" y="1272462"/>
                  <a:pt x="963513" y="1278018"/>
                </a:cubicBezTo>
                <a:cubicBezTo>
                  <a:pt x="962763" y="1277963"/>
                  <a:pt x="961930" y="1278074"/>
                  <a:pt x="961013" y="1278352"/>
                </a:cubicBezTo>
                <a:cubicBezTo>
                  <a:pt x="960096" y="1278629"/>
                  <a:pt x="959596" y="1279407"/>
                  <a:pt x="959513" y="1280685"/>
                </a:cubicBezTo>
                <a:lnTo>
                  <a:pt x="960888" y="1284354"/>
                </a:lnTo>
                <a:lnTo>
                  <a:pt x="961876" y="1282019"/>
                </a:lnTo>
                <a:cubicBezTo>
                  <a:pt x="965821" y="1279518"/>
                  <a:pt x="967599" y="1275518"/>
                  <a:pt x="967210" y="1270017"/>
                </a:cubicBezTo>
                <a:cubicBezTo>
                  <a:pt x="966821" y="1264516"/>
                  <a:pt x="968599" y="1260516"/>
                  <a:pt x="972544" y="1258016"/>
                </a:cubicBezTo>
                <a:lnTo>
                  <a:pt x="972582" y="1257881"/>
                </a:lnTo>
                <a:close/>
                <a:moveTo>
                  <a:pt x="702451" y="1246014"/>
                </a:moveTo>
                <a:lnTo>
                  <a:pt x="700534" y="1249128"/>
                </a:lnTo>
                <a:lnTo>
                  <a:pt x="703727" y="1252321"/>
                </a:lnTo>
                <a:close/>
                <a:moveTo>
                  <a:pt x="2581525" y="1245509"/>
                </a:moveTo>
                <a:cubicBezTo>
                  <a:pt x="2581747" y="1247064"/>
                  <a:pt x="2581302" y="1247953"/>
                  <a:pt x="2580191" y="1248176"/>
                </a:cubicBezTo>
                <a:lnTo>
                  <a:pt x="2578858" y="1258844"/>
                </a:lnTo>
                <a:lnTo>
                  <a:pt x="2580191" y="1262844"/>
                </a:lnTo>
                <a:cubicBezTo>
                  <a:pt x="2581580" y="1260788"/>
                  <a:pt x="2582803" y="1258566"/>
                  <a:pt x="2583858" y="1256177"/>
                </a:cubicBezTo>
                <a:cubicBezTo>
                  <a:pt x="2584914" y="1253788"/>
                  <a:pt x="2585470" y="1251565"/>
                  <a:pt x="2585525" y="1249509"/>
                </a:cubicBezTo>
                <a:cubicBezTo>
                  <a:pt x="2585525" y="1246842"/>
                  <a:pt x="2584192" y="1245509"/>
                  <a:pt x="2581525" y="1245509"/>
                </a:cubicBezTo>
                <a:close/>
                <a:moveTo>
                  <a:pt x="2569523" y="1241508"/>
                </a:moveTo>
                <a:lnTo>
                  <a:pt x="2569523" y="1246842"/>
                </a:lnTo>
                <a:cubicBezTo>
                  <a:pt x="2570218" y="1246120"/>
                  <a:pt x="2570829" y="1245231"/>
                  <a:pt x="2571357" y="1244175"/>
                </a:cubicBezTo>
                <a:cubicBezTo>
                  <a:pt x="2571885" y="1243119"/>
                  <a:pt x="2572162" y="1242231"/>
                  <a:pt x="2572190" y="1241508"/>
                </a:cubicBezTo>
                <a:close/>
                <a:moveTo>
                  <a:pt x="1093893" y="1234013"/>
                </a:moveTo>
                <a:lnTo>
                  <a:pt x="1091226" y="1239347"/>
                </a:lnTo>
                <a:cubicBezTo>
                  <a:pt x="1092782" y="1238013"/>
                  <a:pt x="1093671" y="1236680"/>
                  <a:pt x="1093893" y="1235346"/>
                </a:cubicBezTo>
                <a:close/>
                <a:moveTo>
                  <a:pt x="826163" y="1234013"/>
                </a:moveTo>
                <a:lnTo>
                  <a:pt x="823496" y="1239347"/>
                </a:lnTo>
                <a:cubicBezTo>
                  <a:pt x="825052" y="1238013"/>
                  <a:pt x="825941" y="1236680"/>
                  <a:pt x="826163" y="1235346"/>
                </a:cubicBezTo>
                <a:close/>
                <a:moveTo>
                  <a:pt x="290703" y="1234013"/>
                </a:moveTo>
                <a:lnTo>
                  <a:pt x="288036" y="1239347"/>
                </a:lnTo>
                <a:cubicBezTo>
                  <a:pt x="289592" y="1238013"/>
                  <a:pt x="290481" y="1236680"/>
                  <a:pt x="290703" y="1235346"/>
                </a:cubicBezTo>
                <a:close/>
                <a:moveTo>
                  <a:pt x="1265914" y="1199342"/>
                </a:moveTo>
                <a:cubicBezTo>
                  <a:pt x="1265692" y="1200675"/>
                  <a:pt x="1266137" y="1202009"/>
                  <a:pt x="1267248" y="1203342"/>
                </a:cubicBezTo>
                <a:lnTo>
                  <a:pt x="1267248" y="1199342"/>
                </a:lnTo>
                <a:close/>
                <a:moveTo>
                  <a:pt x="2590859" y="1194836"/>
                </a:moveTo>
                <a:cubicBezTo>
                  <a:pt x="2589998" y="1194836"/>
                  <a:pt x="2588720" y="1195169"/>
                  <a:pt x="2587025" y="1195836"/>
                </a:cubicBezTo>
                <a:cubicBezTo>
                  <a:pt x="2585331" y="1196503"/>
                  <a:pt x="2584386" y="1197503"/>
                  <a:pt x="2584192" y="1198836"/>
                </a:cubicBezTo>
                <a:cubicBezTo>
                  <a:pt x="2584275" y="1199475"/>
                  <a:pt x="2584775" y="1199864"/>
                  <a:pt x="2585692" y="1200003"/>
                </a:cubicBezTo>
                <a:cubicBezTo>
                  <a:pt x="2586609" y="1200142"/>
                  <a:pt x="2587442" y="1200197"/>
                  <a:pt x="2588192" y="1200170"/>
                </a:cubicBezTo>
                <a:close/>
                <a:moveTo>
                  <a:pt x="2646866" y="1080155"/>
                </a:moveTo>
                <a:lnTo>
                  <a:pt x="2646866" y="1085489"/>
                </a:lnTo>
                <a:lnTo>
                  <a:pt x="2648200" y="1081488"/>
                </a:lnTo>
                <a:close/>
                <a:moveTo>
                  <a:pt x="2653534" y="1044150"/>
                </a:moveTo>
                <a:lnTo>
                  <a:pt x="2653534" y="1045484"/>
                </a:lnTo>
                <a:cubicBezTo>
                  <a:pt x="2653311" y="1049706"/>
                  <a:pt x="2655089" y="1051929"/>
                  <a:pt x="2658868" y="1052151"/>
                </a:cubicBezTo>
                <a:close/>
                <a:moveTo>
                  <a:pt x="2698873" y="1006812"/>
                </a:moveTo>
                <a:lnTo>
                  <a:pt x="2694872" y="1010813"/>
                </a:lnTo>
                <a:cubicBezTo>
                  <a:pt x="2695595" y="1011424"/>
                  <a:pt x="2696150" y="1011868"/>
                  <a:pt x="2696539" y="1012146"/>
                </a:cubicBezTo>
                <a:cubicBezTo>
                  <a:pt x="2696928" y="1012424"/>
                  <a:pt x="2696817" y="1012869"/>
                  <a:pt x="2696206" y="1013480"/>
                </a:cubicBezTo>
                <a:cubicBezTo>
                  <a:pt x="2695983" y="1014813"/>
                  <a:pt x="2695094" y="1016147"/>
                  <a:pt x="2693539" y="1017480"/>
                </a:cubicBezTo>
                <a:lnTo>
                  <a:pt x="2686871" y="1021481"/>
                </a:lnTo>
                <a:lnTo>
                  <a:pt x="2684204" y="1018814"/>
                </a:lnTo>
                <a:cubicBezTo>
                  <a:pt x="2682648" y="1022814"/>
                  <a:pt x="2681759" y="1025481"/>
                  <a:pt x="2681537" y="1026815"/>
                </a:cubicBezTo>
                <a:cubicBezTo>
                  <a:pt x="2678648" y="1030704"/>
                  <a:pt x="2675759" y="1034593"/>
                  <a:pt x="2672869" y="1038483"/>
                </a:cubicBezTo>
                <a:cubicBezTo>
                  <a:pt x="2669980" y="1042372"/>
                  <a:pt x="2668424" y="1046928"/>
                  <a:pt x="2668202" y="1052151"/>
                </a:cubicBezTo>
                <a:lnTo>
                  <a:pt x="2662868" y="1064153"/>
                </a:lnTo>
                <a:cubicBezTo>
                  <a:pt x="2660951" y="1065570"/>
                  <a:pt x="2659784" y="1067403"/>
                  <a:pt x="2659368" y="1069653"/>
                </a:cubicBezTo>
                <a:cubicBezTo>
                  <a:pt x="2658951" y="1071904"/>
                  <a:pt x="2658784" y="1074071"/>
                  <a:pt x="2658868" y="1076154"/>
                </a:cubicBezTo>
                <a:cubicBezTo>
                  <a:pt x="2658201" y="1082155"/>
                  <a:pt x="2655534" y="1088156"/>
                  <a:pt x="2650867" y="1094156"/>
                </a:cubicBezTo>
                <a:cubicBezTo>
                  <a:pt x="2646199" y="1100157"/>
                  <a:pt x="2643532" y="1106158"/>
                  <a:pt x="2642866" y="1112159"/>
                </a:cubicBezTo>
                <a:lnTo>
                  <a:pt x="2637532" y="1116159"/>
                </a:lnTo>
                <a:cubicBezTo>
                  <a:pt x="2636782" y="1118826"/>
                  <a:pt x="2635615" y="1121493"/>
                  <a:pt x="2634031" y="1124160"/>
                </a:cubicBezTo>
                <a:cubicBezTo>
                  <a:pt x="2632448" y="1126827"/>
                  <a:pt x="2630948" y="1129494"/>
                  <a:pt x="2629531" y="1132161"/>
                </a:cubicBezTo>
                <a:lnTo>
                  <a:pt x="2629531" y="1141496"/>
                </a:lnTo>
                <a:cubicBezTo>
                  <a:pt x="2634392" y="1139773"/>
                  <a:pt x="2638671" y="1136217"/>
                  <a:pt x="2642366" y="1130828"/>
                </a:cubicBezTo>
                <a:cubicBezTo>
                  <a:pt x="2646061" y="1125438"/>
                  <a:pt x="2648005" y="1120549"/>
                  <a:pt x="2648200" y="1116159"/>
                </a:cubicBezTo>
                <a:cubicBezTo>
                  <a:pt x="2649589" y="1116215"/>
                  <a:pt x="2650811" y="1116104"/>
                  <a:pt x="2651867" y="1115826"/>
                </a:cubicBezTo>
                <a:cubicBezTo>
                  <a:pt x="2652923" y="1115548"/>
                  <a:pt x="2653478" y="1114770"/>
                  <a:pt x="2653534" y="1113492"/>
                </a:cubicBezTo>
                <a:cubicBezTo>
                  <a:pt x="2653367" y="1111409"/>
                  <a:pt x="2653367" y="1109575"/>
                  <a:pt x="2653534" y="1107991"/>
                </a:cubicBezTo>
                <a:cubicBezTo>
                  <a:pt x="2653700" y="1106408"/>
                  <a:pt x="2655034" y="1105575"/>
                  <a:pt x="2657534" y="1105491"/>
                </a:cubicBezTo>
                <a:lnTo>
                  <a:pt x="2673536" y="1062819"/>
                </a:lnTo>
                <a:cubicBezTo>
                  <a:pt x="2677759" y="1062819"/>
                  <a:pt x="2679981" y="1061486"/>
                  <a:pt x="2680204" y="1058819"/>
                </a:cubicBezTo>
                <a:cubicBezTo>
                  <a:pt x="2680093" y="1056207"/>
                  <a:pt x="2680315" y="1054429"/>
                  <a:pt x="2680870" y="1053485"/>
                </a:cubicBezTo>
                <a:cubicBezTo>
                  <a:pt x="2681426" y="1052540"/>
                  <a:pt x="2682982" y="1052096"/>
                  <a:pt x="2685538" y="1052151"/>
                </a:cubicBezTo>
                <a:lnTo>
                  <a:pt x="2692205" y="1038816"/>
                </a:lnTo>
                <a:cubicBezTo>
                  <a:pt x="2692205" y="1036677"/>
                  <a:pt x="2692539" y="1033288"/>
                  <a:pt x="2693205" y="1028648"/>
                </a:cubicBezTo>
                <a:cubicBezTo>
                  <a:pt x="2693872" y="1024009"/>
                  <a:pt x="2694872" y="1018953"/>
                  <a:pt x="2696206" y="1013480"/>
                </a:cubicBezTo>
                <a:cubicBezTo>
                  <a:pt x="2697761" y="1010590"/>
                  <a:pt x="2698650" y="1008368"/>
                  <a:pt x="2698873" y="1006812"/>
                </a:cubicBezTo>
                <a:close/>
                <a:moveTo>
                  <a:pt x="2698873" y="989477"/>
                </a:moveTo>
                <a:lnTo>
                  <a:pt x="2698245" y="990575"/>
                </a:lnTo>
                <a:lnTo>
                  <a:pt x="2701540" y="989477"/>
                </a:lnTo>
                <a:close/>
                <a:moveTo>
                  <a:pt x="2717208" y="982476"/>
                </a:moveTo>
                <a:cubicBezTo>
                  <a:pt x="2715375" y="982587"/>
                  <a:pt x="2713708" y="982698"/>
                  <a:pt x="2712208" y="982809"/>
                </a:cubicBezTo>
                <a:cubicBezTo>
                  <a:pt x="2710958" y="985476"/>
                  <a:pt x="2709791" y="988143"/>
                  <a:pt x="2708707" y="990810"/>
                </a:cubicBezTo>
                <a:cubicBezTo>
                  <a:pt x="2707624" y="993477"/>
                  <a:pt x="2706124" y="996144"/>
                  <a:pt x="2704207" y="998811"/>
                </a:cubicBezTo>
                <a:cubicBezTo>
                  <a:pt x="2706874" y="998811"/>
                  <a:pt x="2709541" y="1000145"/>
                  <a:pt x="2712208" y="1002812"/>
                </a:cubicBezTo>
                <a:lnTo>
                  <a:pt x="2716208" y="989477"/>
                </a:lnTo>
                <a:cubicBezTo>
                  <a:pt x="2716958" y="988754"/>
                  <a:pt x="2717792" y="987865"/>
                  <a:pt x="2718709" y="986810"/>
                </a:cubicBezTo>
                <a:cubicBezTo>
                  <a:pt x="2719625" y="985754"/>
                  <a:pt x="2720125" y="984865"/>
                  <a:pt x="2720209" y="984143"/>
                </a:cubicBezTo>
                <a:cubicBezTo>
                  <a:pt x="2720042" y="982920"/>
                  <a:pt x="2719042" y="982365"/>
                  <a:pt x="2717208" y="982476"/>
                </a:cubicBezTo>
                <a:close/>
                <a:moveTo>
                  <a:pt x="2717542" y="945471"/>
                </a:moveTo>
                <a:lnTo>
                  <a:pt x="2712208" y="948138"/>
                </a:lnTo>
                <a:cubicBezTo>
                  <a:pt x="2711985" y="953250"/>
                  <a:pt x="2711096" y="957695"/>
                  <a:pt x="2709541" y="961473"/>
                </a:cubicBezTo>
                <a:cubicBezTo>
                  <a:pt x="2711458" y="958806"/>
                  <a:pt x="2712958" y="956139"/>
                  <a:pt x="2714041" y="953472"/>
                </a:cubicBezTo>
                <a:cubicBezTo>
                  <a:pt x="2715125" y="950805"/>
                  <a:pt x="2716292" y="948138"/>
                  <a:pt x="2717542" y="945471"/>
                </a:cubicBezTo>
                <a:close/>
                <a:moveTo>
                  <a:pt x="2726876" y="932136"/>
                </a:moveTo>
                <a:cubicBezTo>
                  <a:pt x="2726654" y="934581"/>
                  <a:pt x="2727098" y="936359"/>
                  <a:pt x="2728210" y="937470"/>
                </a:cubicBezTo>
                <a:lnTo>
                  <a:pt x="2730877" y="937470"/>
                </a:lnTo>
                <a:cubicBezTo>
                  <a:pt x="2731988" y="937248"/>
                  <a:pt x="2732432" y="936359"/>
                  <a:pt x="2732210" y="934803"/>
                </a:cubicBezTo>
                <a:cubicBezTo>
                  <a:pt x="2732210" y="933525"/>
                  <a:pt x="2731877" y="932747"/>
                  <a:pt x="2731210" y="932470"/>
                </a:cubicBezTo>
                <a:cubicBezTo>
                  <a:pt x="2730543" y="932192"/>
                  <a:pt x="2729543" y="932081"/>
                  <a:pt x="2728210" y="932136"/>
                </a:cubicBezTo>
                <a:close/>
                <a:moveTo>
                  <a:pt x="2737544" y="900132"/>
                </a:moveTo>
                <a:lnTo>
                  <a:pt x="2737544" y="909467"/>
                </a:lnTo>
                <a:cubicBezTo>
                  <a:pt x="2736155" y="909467"/>
                  <a:pt x="2734933" y="909800"/>
                  <a:pt x="2733877" y="910467"/>
                </a:cubicBezTo>
                <a:cubicBezTo>
                  <a:pt x="2732821" y="911134"/>
                  <a:pt x="2732266" y="912134"/>
                  <a:pt x="2732210" y="913467"/>
                </a:cubicBezTo>
                <a:cubicBezTo>
                  <a:pt x="2732210" y="914912"/>
                  <a:pt x="2732544" y="916356"/>
                  <a:pt x="2733210" y="917801"/>
                </a:cubicBezTo>
                <a:cubicBezTo>
                  <a:pt x="2733877" y="919246"/>
                  <a:pt x="2734877" y="920024"/>
                  <a:pt x="2736211" y="920135"/>
                </a:cubicBezTo>
                <a:cubicBezTo>
                  <a:pt x="2736850" y="920024"/>
                  <a:pt x="2737239" y="919579"/>
                  <a:pt x="2737378" y="918801"/>
                </a:cubicBezTo>
                <a:cubicBezTo>
                  <a:pt x="2737516" y="918023"/>
                  <a:pt x="2737572" y="917579"/>
                  <a:pt x="2737544" y="917468"/>
                </a:cubicBezTo>
                <a:lnTo>
                  <a:pt x="2744212" y="905466"/>
                </a:lnTo>
                <a:close/>
                <a:moveTo>
                  <a:pt x="2742878" y="882797"/>
                </a:moveTo>
                <a:lnTo>
                  <a:pt x="2742878" y="886797"/>
                </a:lnTo>
                <a:lnTo>
                  <a:pt x="2737544" y="893465"/>
                </a:lnTo>
                <a:lnTo>
                  <a:pt x="2737544" y="896132"/>
                </a:lnTo>
                <a:lnTo>
                  <a:pt x="2744212" y="890798"/>
                </a:lnTo>
                <a:lnTo>
                  <a:pt x="2744212" y="886797"/>
                </a:lnTo>
                <a:cubicBezTo>
                  <a:pt x="2744240" y="886630"/>
                  <a:pt x="2744184" y="885964"/>
                  <a:pt x="2744045" y="884797"/>
                </a:cubicBezTo>
                <a:cubicBezTo>
                  <a:pt x="2743906" y="883630"/>
                  <a:pt x="2743517" y="882963"/>
                  <a:pt x="2742878" y="882797"/>
                </a:cubicBezTo>
                <a:close/>
                <a:moveTo>
                  <a:pt x="2400464" y="781377"/>
                </a:moveTo>
                <a:lnTo>
                  <a:pt x="2398874" y="783797"/>
                </a:lnTo>
                <a:lnTo>
                  <a:pt x="2398497" y="787950"/>
                </a:lnTo>
                <a:lnTo>
                  <a:pt x="2399769" y="787768"/>
                </a:lnTo>
                <a:lnTo>
                  <a:pt x="2401103" y="787768"/>
                </a:lnTo>
                <a:close/>
                <a:moveTo>
                  <a:pt x="2398783" y="763692"/>
                </a:moveTo>
                <a:lnTo>
                  <a:pt x="2395769" y="766432"/>
                </a:lnTo>
                <a:lnTo>
                  <a:pt x="2392681" y="775254"/>
                </a:lnTo>
                <a:lnTo>
                  <a:pt x="2393374" y="774462"/>
                </a:lnTo>
                <a:cubicBezTo>
                  <a:pt x="2393512" y="773684"/>
                  <a:pt x="2393568" y="773240"/>
                  <a:pt x="2393540" y="773129"/>
                </a:cubicBezTo>
                <a:close/>
                <a:moveTo>
                  <a:pt x="2415181" y="754283"/>
                </a:moveTo>
                <a:lnTo>
                  <a:pt x="2413543" y="758460"/>
                </a:lnTo>
                <a:lnTo>
                  <a:pt x="2408985" y="767265"/>
                </a:lnTo>
                <a:lnTo>
                  <a:pt x="2411771" y="765099"/>
                </a:lnTo>
                <a:lnTo>
                  <a:pt x="2415771" y="754431"/>
                </a:lnTo>
                <a:close/>
                <a:moveTo>
                  <a:pt x="2441108" y="703886"/>
                </a:moveTo>
                <a:lnTo>
                  <a:pt x="2437546" y="709121"/>
                </a:lnTo>
                <a:lnTo>
                  <a:pt x="2434879" y="709121"/>
                </a:lnTo>
                <a:lnTo>
                  <a:pt x="2434879" y="713121"/>
                </a:lnTo>
                <a:lnTo>
                  <a:pt x="2426878" y="726456"/>
                </a:lnTo>
                <a:lnTo>
                  <a:pt x="2424824" y="731077"/>
                </a:lnTo>
                <a:lnTo>
                  <a:pt x="2426439" y="735762"/>
                </a:lnTo>
                <a:cubicBezTo>
                  <a:pt x="2427189" y="737012"/>
                  <a:pt x="2428023" y="737512"/>
                  <a:pt x="2428940" y="737262"/>
                </a:cubicBezTo>
                <a:cubicBezTo>
                  <a:pt x="2429856" y="737012"/>
                  <a:pt x="2430356" y="736512"/>
                  <a:pt x="2430440" y="735762"/>
                </a:cubicBezTo>
                <a:cubicBezTo>
                  <a:pt x="2427717" y="731761"/>
                  <a:pt x="2428162" y="728427"/>
                  <a:pt x="2431773" y="725760"/>
                </a:cubicBezTo>
                <a:cubicBezTo>
                  <a:pt x="2435385" y="723093"/>
                  <a:pt x="2438496" y="721093"/>
                  <a:pt x="2441108" y="719760"/>
                </a:cubicBezTo>
                <a:close/>
                <a:moveTo>
                  <a:pt x="2657534" y="654768"/>
                </a:moveTo>
                <a:lnTo>
                  <a:pt x="2642866" y="668103"/>
                </a:lnTo>
                <a:cubicBezTo>
                  <a:pt x="2638810" y="672381"/>
                  <a:pt x="2637254" y="676826"/>
                  <a:pt x="2638198" y="681438"/>
                </a:cubicBezTo>
                <a:cubicBezTo>
                  <a:pt x="2639143" y="686050"/>
                  <a:pt x="2638921" y="689161"/>
                  <a:pt x="2637532" y="690773"/>
                </a:cubicBezTo>
                <a:lnTo>
                  <a:pt x="2646866" y="689439"/>
                </a:lnTo>
                <a:lnTo>
                  <a:pt x="2648200" y="689439"/>
                </a:lnTo>
                <a:lnTo>
                  <a:pt x="2646866" y="676104"/>
                </a:lnTo>
                <a:lnTo>
                  <a:pt x="2658868" y="666770"/>
                </a:lnTo>
                <a:lnTo>
                  <a:pt x="2662868" y="656102"/>
                </a:lnTo>
                <a:close/>
                <a:moveTo>
                  <a:pt x="2009989" y="644499"/>
                </a:moveTo>
                <a:lnTo>
                  <a:pt x="2008910" y="644794"/>
                </a:lnTo>
                <a:cubicBezTo>
                  <a:pt x="2007854" y="645461"/>
                  <a:pt x="2007298" y="646461"/>
                  <a:pt x="2007243" y="647794"/>
                </a:cubicBezTo>
                <a:lnTo>
                  <a:pt x="2007818" y="650288"/>
                </a:lnTo>
                <a:close/>
                <a:moveTo>
                  <a:pt x="1524613" y="632604"/>
                </a:moveTo>
                <a:lnTo>
                  <a:pt x="1524613" y="633938"/>
                </a:lnTo>
                <a:lnTo>
                  <a:pt x="1527546" y="637604"/>
                </a:lnTo>
                <a:lnTo>
                  <a:pt x="1527696" y="637229"/>
                </a:lnTo>
                <a:close/>
                <a:moveTo>
                  <a:pt x="2433299" y="578332"/>
                </a:moveTo>
                <a:lnTo>
                  <a:pt x="2433244" y="578524"/>
                </a:lnTo>
                <a:lnTo>
                  <a:pt x="2433545" y="578438"/>
                </a:lnTo>
                <a:close/>
                <a:moveTo>
                  <a:pt x="2439993" y="544796"/>
                </a:moveTo>
                <a:lnTo>
                  <a:pt x="2434440" y="554406"/>
                </a:lnTo>
                <a:lnTo>
                  <a:pt x="2435774" y="554406"/>
                </a:lnTo>
                <a:cubicBezTo>
                  <a:pt x="2437746" y="556350"/>
                  <a:pt x="2438802" y="558128"/>
                  <a:pt x="2438941" y="559740"/>
                </a:cubicBezTo>
                <a:cubicBezTo>
                  <a:pt x="2439080" y="561351"/>
                  <a:pt x="2438469" y="563129"/>
                  <a:pt x="2437107" y="565074"/>
                </a:cubicBezTo>
                <a:lnTo>
                  <a:pt x="2435002" y="572402"/>
                </a:lnTo>
                <a:lnTo>
                  <a:pt x="2437546" y="574437"/>
                </a:lnTo>
                <a:cubicBezTo>
                  <a:pt x="2438935" y="572492"/>
                  <a:pt x="2440157" y="570714"/>
                  <a:pt x="2441213" y="569103"/>
                </a:cubicBezTo>
                <a:cubicBezTo>
                  <a:pt x="2442269" y="567492"/>
                  <a:pt x="2442824" y="565714"/>
                  <a:pt x="2442880" y="563769"/>
                </a:cubicBezTo>
                <a:cubicBezTo>
                  <a:pt x="2444130" y="562325"/>
                  <a:pt x="2444963" y="560213"/>
                  <a:pt x="2445380" y="557435"/>
                </a:cubicBezTo>
                <a:cubicBezTo>
                  <a:pt x="2445797" y="554657"/>
                  <a:pt x="2446297" y="551879"/>
                  <a:pt x="2446880" y="549101"/>
                </a:cubicBezTo>
                <a:close/>
                <a:moveTo>
                  <a:pt x="2313530" y="510429"/>
                </a:moveTo>
                <a:lnTo>
                  <a:pt x="2298862" y="523764"/>
                </a:lnTo>
                <a:cubicBezTo>
                  <a:pt x="2294806" y="528042"/>
                  <a:pt x="2293250" y="532487"/>
                  <a:pt x="2294194" y="537099"/>
                </a:cubicBezTo>
                <a:cubicBezTo>
                  <a:pt x="2295139" y="541711"/>
                  <a:pt x="2294917" y="544822"/>
                  <a:pt x="2293528" y="546434"/>
                </a:cubicBezTo>
                <a:lnTo>
                  <a:pt x="2302862" y="545100"/>
                </a:lnTo>
                <a:lnTo>
                  <a:pt x="2304196" y="545100"/>
                </a:lnTo>
                <a:lnTo>
                  <a:pt x="2302862" y="531765"/>
                </a:lnTo>
                <a:lnTo>
                  <a:pt x="2314864" y="522431"/>
                </a:lnTo>
                <a:lnTo>
                  <a:pt x="2318864" y="511763"/>
                </a:lnTo>
                <a:close/>
                <a:moveTo>
                  <a:pt x="1738754" y="395621"/>
                </a:moveTo>
                <a:lnTo>
                  <a:pt x="1724085" y="408956"/>
                </a:lnTo>
                <a:cubicBezTo>
                  <a:pt x="1720029" y="413234"/>
                  <a:pt x="1718473" y="417679"/>
                  <a:pt x="1719418" y="422291"/>
                </a:cubicBezTo>
                <a:cubicBezTo>
                  <a:pt x="1720363" y="426903"/>
                  <a:pt x="1720140" y="430014"/>
                  <a:pt x="1718751" y="431626"/>
                </a:cubicBezTo>
                <a:lnTo>
                  <a:pt x="1728086" y="430292"/>
                </a:lnTo>
                <a:lnTo>
                  <a:pt x="1729419" y="430292"/>
                </a:lnTo>
                <a:lnTo>
                  <a:pt x="1728086" y="416957"/>
                </a:lnTo>
                <a:lnTo>
                  <a:pt x="1740087" y="407623"/>
                </a:lnTo>
                <a:lnTo>
                  <a:pt x="1744088" y="396955"/>
                </a:lnTo>
                <a:close/>
                <a:moveTo>
                  <a:pt x="1932567" y="389095"/>
                </a:moveTo>
                <a:lnTo>
                  <a:pt x="1917898" y="402430"/>
                </a:lnTo>
                <a:cubicBezTo>
                  <a:pt x="1913842" y="406708"/>
                  <a:pt x="1912286" y="411153"/>
                  <a:pt x="1913231" y="415765"/>
                </a:cubicBezTo>
                <a:cubicBezTo>
                  <a:pt x="1914176" y="420377"/>
                  <a:pt x="1913953" y="423488"/>
                  <a:pt x="1912564" y="425100"/>
                </a:cubicBezTo>
                <a:lnTo>
                  <a:pt x="1921899" y="423766"/>
                </a:lnTo>
                <a:lnTo>
                  <a:pt x="1923232" y="423766"/>
                </a:lnTo>
                <a:lnTo>
                  <a:pt x="1921899" y="410431"/>
                </a:lnTo>
                <a:lnTo>
                  <a:pt x="1933900" y="401097"/>
                </a:lnTo>
                <a:lnTo>
                  <a:pt x="1937901" y="390429"/>
                </a:lnTo>
                <a:close/>
                <a:moveTo>
                  <a:pt x="1654125" y="373955"/>
                </a:moveTo>
                <a:lnTo>
                  <a:pt x="1652629" y="376572"/>
                </a:lnTo>
                <a:lnTo>
                  <a:pt x="1650675" y="384387"/>
                </a:lnTo>
                <a:lnTo>
                  <a:pt x="1654743" y="378286"/>
                </a:lnTo>
                <a:close/>
                <a:moveTo>
                  <a:pt x="1528614" y="243222"/>
                </a:moveTo>
                <a:lnTo>
                  <a:pt x="1513945" y="256557"/>
                </a:lnTo>
                <a:cubicBezTo>
                  <a:pt x="1509889" y="260835"/>
                  <a:pt x="1508333" y="265280"/>
                  <a:pt x="1509278" y="269892"/>
                </a:cubicBezTo>
                <a:cubicBezTo>
                  <a:pt x="1510223" y="274504"/>
                  <a:pt x="1510000" y="277615"/>
                  <a:pt x="1508611" y="279226"/>
                </a:cubicBezTo>
                <a:lnTo>
                  <a:pt x="1517946" y="277893"/>
                </a:lnTo>
                <a:lnTo>
                  <a:pt x="1519279" y="277893"/>
                </a:lnTo>
                <a:lnTo>
                  <a:pt x="1517946" y="264558"/>
                </a:lnTo>
                <a:lnTo>
                  <a:pt x="1529947" y="255223"/>
                </a:lnTo>
                <a:lnTo>
                  <a:pt x="1533948" y="244555"/>
                </a:lnTo>
                <a:close/>
                <a:moveTo>
                  <a:pt x="1260884" y="243222"/>
                </a:moveTo>
                <a:lnTo>
                  <a:pt x="1246215" y="256557"/>
                </a:lnTo>
                <a:cubicBezTo>
                  <a:pt x="1242159" y="260835"/>
                  <a:pt x="1240603" y="265280"/>
                  <a:pt x="1241548" y="269892"/>
                </a:cubicBezTo>
                <a:cubicBezTo>
                  <a:pt x="1242493" y="274504"/>
                  <a:pt x="1242270" y="277615"/>
                  <a:pt x="1240881" y="279226"/>
                </a:cubicBezTo>
                <a:lnTo>
                  <a:pt x="1250216" y="277893"/>
                </a:lnTo>
                <a:lnTo>
                  <a:pt x="1251549" y="277893"/>
                </a:lnTo>
                <a:lnTo>
                  <a:pt x="1250216" y="264558"/>
                </a:lnTo>
                <a:lnTo>
                  <a:pt x="1262217" y="255223"/>
                </a:lnTo>
                <a:lnTo>
                  <a:pt x="1266218" y="244555"/>
                </a:lnTo>
                <a:close/>
                <a:moveTo>
                  <a:pt x="993154" y="243222"/>
                </a:moveTo>
                <a:lnTo>
                  <a:pt x="978485" y="256557"/>
                </a:lnTo>
                <a:cubicBezTo>
                  <a:pt x="974429" y="260835"/>
                  <a:pt x="972873" y="265280"/>
                  <a:pt x="973818" y="269892"/>
                </a:cubicBezTo>
                <a:cubicBezTo>
                  <a:pt x="974763" y="274504"/>
                  <a:pt x="974540" y="277615"/>
                  <a:pt x="973151" y="279226"/>
                </a:cubicBezTo>
                <a:lnTo>
                  <a:pt x="982486" y="277893"/>
                </a:lnTo>
                <a:lnTo>
                  <a:pt x="983819" y="277893"/>
                </a:lnTo>
                <a:lnTo>
                  <a:pt x="982486" y="264558"/>
                </a:lnTo>
                <a:lnTo>
                  <a:pt x="994487" y="255223"/>
                </a:lnTo>
                <a:lnTo>
                  <a:pt x="998488" y="244555"/>
                </a:lnTo>
                <a:close/>
                <a:moveTo>
                  <a:pt x="725424" y="243222"/>
                </a:moveTo>
                <a:lnTo>
                  <a:pt x="710755" y="256557"/>
                </a:lnTo>
                <a:cubicBezTo>
                  <a:pt x="706699" y="260835"/>
                  <a:pt x="705143" y="265280"/>
                  <a:pt x="706088" y="269892"/>
                </a:cubicBezTo>
                <a:cubicBezTo>
                  <a:pt x="707033" y="274504"/>
                  <a:pt x="706810" y="277615"/>
                  <a:pt x="705421" y="279226"/>
                </a:cubicBezTo>
                <a:lnTo>
                  <a:pt x="714756" y="277893"/>
                </a:lnTo>
                <a:lnTo>
                  <a:pt x="716089" y="277893"/>
                </a:lnTo>
                <a:lnTo>
                  <a:pt x="714756" y="264558"/>
                </a:lnTo>
                <a:lnTo>
                  <a:pt x="726757" y="255223"/>
                </a:lnTo>
                <a:lnTo>
                  <a:pt x="730758" y="244555"/>
                </a:lnTo>
                <a:close/>
                <a:moveTo>
                  <a:pt x="764095" y="358"/>
                </a:moveTo>
                <a:cubicBezTo>
                  <a:pt x="766207" y="-170"/>
                  <a:pt x="767985" y="-114"/>
                  <a:pt x="769429" y="525"/>
                </a:cubicBezTo>
                <a:cubicBezTo>
                  <a:pt x="770096" y="3775"/>
                  <a:pt x="767762" y="10943"/>
                  <a:pt x="762428" y="22028"/>
                </a:cubicBezTo>
                <a:cubicBezTo>
                  <a:pt x="757094" y="33112"/>
                  <a:pt x="752761" y="40613"/>
                  <a:pt x="749427" y="44530"/>
                </a:cubicBezTo>
                <a:lnTo>
                  <a:pt x="750760" y="44530"/>
                </a:lnTo>
                <a:cubicBezTo>
                  <a:pt x="752733" y="46475"/>
                  <a:pt x="753788" y="48253"/>
                  <a:pt x="753927" y="49864"/>
                </a:cubicBezTo>
                <a:cubicBezTo>
                  <a:pt x="754066" y="51476"/>
                  <a:pt x="753455" y="53254"/>
                  <a:pt x="752094" y="55198"/>
                </a:cubicBezTo>
                <a:cubicBezTo>
                  <a:pt x="750427" y="65311"/>
                  <a:pt x="747427" y="75757"/>
                  <a:pt x="743093" y="86536"/>
                </a:cubicBezTo>
                <a:cubicBezTo>
                  <a:pt x="738759" y="97315"/>
                  <a:pt x="735092" y="107761"/>
                  <a:pt x="732091" y="117873"/>
                </a:cubicBezTo>
                <a:cubicBezTo>
                  <a:pt x="733341" y="119734"/>
                  <a:pt x="733508" y="121012"/>
                  <a:pt x="732591" y="121707"/>
                </a:cubicBezTo>
                <a:cubicBezTo>
                  <a:pt x="731675" y="122401"/>
                  <a:pt x="730174" y="123346"/>
                  <a:pt x="728091" y="124540"/>
                </a:cubicBezTo>
                <a:cubicBezTo>
                  <a:pt x="727980" y="125929"/>
                  <a:pt x="727869" y="127152"/>
                  <a:pt x="727757" y="128207"/>
                </a:cubicBezTo>
                <a:cubicBezTo>
                  <a:pt x="727646" y="129263"/>
                  <a:pt x="728202" y="129819"/>
                  <a:pt x="729424" y="129874"/>
                </a:cubicBezTo>
                <a:cubicBezTo>
                  <a:pt x="728452" y="132069"/>
                  <a:pt x="727063" y="134681"/>
                  <a:pt x="725257" y="137709"/>
                </a:cubicBezTo>
                <a:cubicBezTo>
                  <a:pt x="723451" y="140737"/>
                  <a:pt x="723062" y="143015"/>
                  <a:pt x="724090" y="144543"/>
                </a:cubicBezTo>
                <a:lnTo>
                  <a:pt x="732091" y="136542"/>
                </a:lnTo>
                <a:cubicBezTo>
                  <a:pt x="733480" y="135208"/>
                  <a:pt x="734369" y="133875"/>
                  <a:pt x="734758" y="132541"/>
                </a:cubicBezTo>
                <a:cubicBezTo>
                  <a:pt x="735147" y="131208"/>
                  <a:pt x="734703" y="129874"/>
                  <a:pt x="733425" y="128541"/>
                </a:cubicBezTo>
                <a:cubicBezTo>
                  <a:pt x="734842" y="127124"/>
                  <a:pt x="736342" y="125290"/>
                  <a:pt x="737925" y="123040"/>
                </a:cubicBezTo>
                <a:cubicBezTo>
                  <a:pt x="739509" y="120790"/>
                  <a:pt x="740676" y="118623"/>
                  <a:pt x="741426" y="116539"/>
                </a:cubicBezTo>
                <a:lnTo>
                  <a:pt x="752094" y="92536"/>
                </a:lnTo>
                <a:lnTo>
                  <a:pt x="760095" y="85869"/>
                </a:lnTo>
                <a:cubicBezTo>
                  <a:pt x="761539" y="84480"/>
                  <a:pt x="762651" y="82924"/>
                  <a:pt x="763429" y="81202"/>
                </a:cubicBezTo>
                <a:cubicBezTo>
                  <a:pt x="764206" y="79479"/>
                  <a:pt x="763984" y="77923"/>
                  <a:pt x="762762" y="76534"/>
                </a:cubicBezTo>
                <a:lnTo>
                  <a:pt x="768096" y="65866"/>
                </a:lnTo>
                <a:cubicBezTo>
                  <a:pt x="767429" y="61421"/>
                  <a:pt x="768763" y="57643"/>
                  <a:pt x="772096" y="54532"/>
                </a:cubicBezTo>
                <a:cubicBezTo>
                  <a:pt x="775430" y="51420"/>
                  <a:pt x="776764" y="47642"/>
                  <a:pt x="776097" y="43197"/>
                </a:cubicBezTo>
                <a:lnTo>
                  <a:pt x="793432" y="28528"/>
                </a:lnTo>
                <a:cubicBezTo>
                  <a:pt x="796766" y="32251"/>
                  <a:pt x="798433" y="34807"/>
                  <a:pt x="798433" y="36196"/>
                </a:cubicBezTo>
                <a:cubicBezTo>
                  <a:pt x="798433" y="37585"/>
                  <a:pt x="796766" y="39474"/>
                  <a:pt x="793432" y="41863"/>
                </a:cubicBezTo>
                <a:cubicBezTo>
                  <a:pt x="795960" y="45614"/>
                  <a:pt x="795905" y="48448"/>
                  <a:pt x="793266" y="50364"/>
                </a:cubicBezTo>
                <a:cubicBezTo>
                  <a:pt x="790626" y="52281"/>
                  <a:pt x="790237" y="54782"/>
                  <a:pt x="792099" y="57865"/>
                </a:cubicBezTo>
                <a:cubicBezTo>
                  <a:pt x="789737" y="61338"/>
                  <a:pt x="787126" y="67061"/>
                  <a:pt x="784264" y="75034"/>
                </a:cubicBezTo>
                <a:cubicBezTo>
                  <a:pt x="781403" y="83007"/>
                  <a:pt x="780458" y="88397"/>
                  <a:pt x="781431" y="91203"/>
                </a:cubicBezTo>
                <a:lnTo>
                  <a:pt x="770763" y="116539"/>
                </a:lnTo>
                <a:cubicBezTo>
                  <a:pt x="773541" y="119929"/>
                  <a:pt x="774986" y="123485"/>
                  <a:pt x="775097" y="127207"/>
                </a:cubicBezTo>
                <a:cubicBezTo>
                  <a:pt x="775208" y="130930"/>
                  <a:pt x="773319" y="134486"/>
                  <a:pt x="769429" y="137875"/>
                </a:cubicBezTo>
                <a:cubicBezTo>
                  <a:pt x="768096" y="143376"/>
                  <a:pt x="766095" y="149043"/>
                  <a:pt x="763429" y="154877"/>
                </a:cubicBezTo>
                <a:cubicBezTo>
                  <a:pt x="760762" y="160712"/>
                  <a:pt x="757428" y="165712"/>
                  <a:pt x="753427" y="169879"/>
                </a:cubicBezTo>
                <a:lnTo>
                  <a:pt x="757428" y="180547"/>
                </a:lnTo>
                <a:lnTo>
                  <a:pt x="748093" y="187215"/>
                </a:lnTo>
                <a:lnTo>
                  <a:pt x="748093" y="201883"/>
                </a:lnTo>
                <a:cubicBezTo>
                  <a:pt x="746343" y="204606"/>
                  <a:pt x="745176" y="207162"/>
                  <a:pt x="744593" y="209551"/>
                </a:cubicBezTo>
                <a:cubicBezTo>
                  <a:pt x="744009" y="211940"/>
                  <a:pt x="742509" y="213829"/>
                  <a:pt x="740092" y="215218"/>
                </a:cubicBezTo>
                <a:cubicBezTo>
                  <a:pt x="739481" y="216746"/>
                  <a:pt x="739370" y="218691"/>
                  <a:pt x="739759" y="221052"/>
                </a:cubicBezTo>
                <a:cubicBezTo>
                  <a:pt x="740148" y="223414"/>
                  <a:pt x="740703" y="225025"/>
                  <a:pt x="741426" y="225886"/>
                </a:cubicBezTo>
                <a:cubicBezTo>
                  <a:pt x="742176" y="227137"/>
                  <a:pt x="743009" y="227637"/>
                  <a:pt x="743926" y="227387"/>
                </a:cubicBezTo>
                <a:cubicBezTo>
                  <a:pt x="744843" y="227137"/>
                  <a:pt x="745343" y="226636"/>
                  <a:pt x="745426" y="225886"/>
                </a:cubicBezTo>
                <a:cubicBezTo>
                  <a:pt x="742704" y="221886"/>
                  <a:pt x="743148" y="218552"/>
                  <a:pt x="746760" y="215885"/>
                </a:cubicBezTo>
                <a:cubicBezTo>
                  <a:pt x="750371" y="213218"/>
                  <a:pt x="753483" y="211218"/>
                  <a:pt x="756094" y="209884"/>
                </a:cubicBezTo>
                <a:lnTo>
                  <a:pt x="756094" y="189882"/>
                </a:lnTo>
                <a:lnTo>
                  <a:pt x="757428" y="189882"/>
                </a:lnTo>
                <a:cubicBezTo>
                  <a:pt x="758178" y="188493"/>
                  <a:pt x="758678" y="186937"/>
                  <a:pt x="758928" y="185215"/>
                </a:cubicBezTo>
                <a:cubicBezTo>
                  <a:pt x="759178" y="183492"/>
                  <a:pt x="758678" y="181936"/>
                  <a:pt x="757428" y="180547"/>
                </a:cubicBezTo>
                <a:cubicBezTo>
                  <a:pt x="761150" y="177075"/>
                  <a:pt x="764040" y="173352"/>
                  <a:pt x="766095" y="169379"/>
                </a:cubicBezTo>
                <a:cubicBezTo>
                  <a:pt x="768151" y="165407"/>
                  <a:pt x="771041" y="162017"/>
                  <a:pt x="774763" y="159211"/>
                </a:cubicBezTo>
                <a:cubicBezTo>
                  <a:pt x="770374" y="154905"/>
                  <a:pt x="769151" y="151849"/>
                  <a:pt x="771096" y="150044"/>
                </a:cubicBezTo>
                <a:cubicBezTo>
                  <a:pt x="773041" y="148238"/>
                  <a:pt x="776486" y="145515"/>
                  <a:pt x="781431" y="141876"/>
                </a:cubicBezTo>
                <a:cubicBezTo>
                  <a:pt x="784459" y="138292"/>
                  <a:pt x="786737" y="131791"/>
                  <a:pt x="788265" y="122373"/>
                </a:cubicBezTo>
                <a:cubicBezTo>
                  <a:pt x="789793" y="112956"/>
                  <a:pt x="792404" y="106121"/>
                  <a:pt x="796099" y="101871"/>
                </a:cubicBezTo>
                <a:cubicBezTo>
                  <a:pt x="797461" y="101260"/>
                  <a:pt x="798738" y="101149"/>
                  <a:pt x="799933" y="101538"/>
                </a:cubicBezTo>
                <a:cubicBezTo>
                  <a:pt x="801128" y="101926"/>
                  <a:pt x="802072" y="102482"/>
                  <a:pt x="802767" y="103204"/>
                </a:cubicBezTo>
                <a:cubicBezTo>
                  <a:pt x="805795" y="106871"/>
                  <a:pt x="806406" y="111205"/>
                  <a:pt x="804600" y="116206"/>
                </a:cubicBezTo>
                <a:cubicBezTo>
                  <a:pt x="802795" y="121207"/>
                  <a:pt x="800405" y="124874"/>
                  <a:pt x="797433" y="127207"/>
                </a:cubicBezTo>
                <a:cubicBezTo>
                  <a:pt x="794266" y="135792"/>
                  <a:pt x="791599" y="143959"/>
                  <a:pt x="789432" y="151710"/>
                </a:cubicBezTo>
                <a:cubicBezTo>
                  <a:pt x="787265" y="159461"/>
                  <a:pt x="784598" y="167296"/>
                  <a:pt x="781431" y="175213"/>
                </a:cubicBezTo>
                <a:cubicBezTo>
                  <a:pt x="782653" y="176491"/>
                  <a:pt x="782875" y="177603"/>
                  <a:pt x="782098" y="178547"/>
                </a:cubicBezTo>
                <a:cubicBezTo>
                  <a:pt x="781320" y="179492"/>
                  <a:pt x="780208" y="180603"/>
                  <a:pt x="778764" y="181881"/>
                </a:cubicBezTo>
                <a:cubicBezTo>
                  <a:pt x="777486" y="183242"/>
                  <a:pt x="777041" y="184520"/>
                  <a:pt x="777430" y="185715"/>
                </a:cubicBezTo>
                <a:cubicBezTo>
                  <a:pt x="777819" y="186909"/>
                  <a:pt x="778708" y="187854"/>
                  <a:pt x="780097" y="188548"/>
                </a:cubicBezTo>
                <a:cubicBezTo>
                  <a:pt x="778014" y="190604"/>
                  <a:pt x="776180" y="192827"/>
                  <a:pt x="774597" y="195216"/>
                </a:cubicBezTo>
                <a:cubicBezTo>
                  <a:pt x="773013" y="197605"/>
                  <a:pt x="772180" y="199827"/>
                  <a:pt x="772096" y="201883"/>
                </a:cubicBezTo>
                <a:lnTo>
                  <a:pt x="766762" y="211218"/>
                </a:lnTo>
                <a:cubicBezTo>
                  <a:pt x="768707" y="213940"/>
                  <a:pt x="769485" y="216496"/>
                  <a:pt x="769096" y="218885"/>
                </a:cubicBezTo>
                <a:cubicBezTo>
                  <a:pt x="768707" y="221275"/>
                  <a:pt x="767485" y="223164"/>
                  <a:pt x="765429" y="224553"/>
                </a:cubicBezTo>
                <a:cubicBezTo>
                  <a:pt x="769957" y="224219"/>
                  <a:pt x="775902" y="223886"/>
                  <a:pt x="783264" y="223553"/>
                </a:cubicBezTo>
                <a:cubicBezTo>
                  <a:pt x="790626" y="223219"/>
                  <a:pt x="796238" y="224886"/>
                  <a:pt x="800100" y="228553"/>
                </a:cubicBezTo>
                <a:cubicBezTo>
                  <a:pt x="802100" y="231359"/>
                  <a:pt x="803100" y="234082"/>
                  <a:pt x="803100" y="236721"/>
                </a:cubicBezTo>
                <a:cubicBezTo>
                  <a:pt x="803100" y="239360"/>
                  <a:pt x="802100" y="241083"/>
                  <a:pt x="800100" y="241888"/>
                </a:cubicBezTo>
                <a:cubicBezTo>
                  <a:pt x="799961" y="242666"/>
                  <a:pt x="799572" y="243778"/>
                  <a:pt x="798933" y="245222"/>
                </a:cubicBezTo>
                <a:cubicBezTo>
                  <a:pt x="798294" y="246667"/>
                  <a:pt x="798238" y="247778"/>
                  <a:pt x="798766" y="248556"/>
                </a:cubicBezTo>
                <a:lnTo>
                  <a:pt x="802767" y="245889"/>
                </a:lnTo>
                <a:lnTo>
                  <a:pt x="820102" y="232554"/>
                </a:lnTo>
                <a:lnTo>
                  <a:pt x="822769" y="223219"/>
                </a:lnTo>
                <a:cubicBezTo>
                  <a:pt x="821547" y="221358"/>
                  <a:pt x="821325" y="220080"/>
                  <a:pt x="822103" y="219386"/>
                </a:cubicBezTo>
                <a:cubicBezTo>
                  <a:pt x="822880" y="218691"/>
                  <a:pt x="823992" y="217746"/>
                  <a:pt x="825436" y="216552"/>
                </a:cubicBezTo>
                <a:cubicBezTo>
                  <a:pt x="826048" y="215246"/>
                  <a:pt x="826159" y="214191"/>
                  <a:pt x="825770" y="213385"/>
                </a:cubicBezTo>
                <a:cubicBezTo>
                  <a:pt x="825381" y="212579"/>
                  <a:pt x="824825" y="211857"/>
                  <a:pt x="824103" y="211218"/>
                </a:cubicBezTo>
                <a:cubicBezTo>
                  <a:pt x="827992" y="207106"/>
                  <a:pt x="831548" y="202661"/>
                  <a:pt x="834771" y="197883"/>
                </a:cubicBezTo>
                <a:cubicBezTo>
                  <a:pt x="837993" y="193105"/>
                  <a:pt x="841549" y="188660"/>
                  <a:pt x="845439" y="184548"/>
                </a:cubicBezTo>
                <a:cubicBezTo>
                  <a:pt x="846828" y="178408"/>
                  <a:pt x="849384" y="172685"/>
                  <a:pt x="853106" y="167379"/>
                </a:cubicBezTo>
                <a:cubicBezTo>
                  <a:pt x="856829" y="162073"/>
                  <a:pt x="861385" y="158017"/>
                  <a:pt x="866775" y="155211"/>
                </a:cubicBezTo>
                <a:lnTo>
                  <a:pt x="865441" y="148543"/>
                </a:lnTo>
                <a:cubicBezTo>
                  <a:pt x="864830" y="146515"/>
                  <a:pt x="865052" y="144571"/>
                  <a:pt x="866108" y="142709"/>
                </a:cubicBezTo>
                <a:cubicBezTo>
                  <a:pt x="867164" y="140848"/>
                  <a:pt x="868719" y="139237"/>
                  <a:pt x="870775" y="137875"/>
                </a:cubicBezTo>
                <a:cubicBezTo>
                  <a:pt x="873442" y="132319"/>
                  <a:pt x="876109" y="131430"/>
                  <a:pt x="878776" y="135208"/>
                </a:cubicBezTo>
                <a:cubicBezTo>
                  <a:pt x="881582" y="137792"/>
                  <a:pt x="883305" y="140292"/>
                  <a:pt x="883944" y="142709"/>
                </a:cubicBezTo>
                <a:cubicBezTo>
                  <a:pt x="884583" y="145126"/>
                  <a:pt x="883305" y="147960"/>
                  <a:pt x="880110" y="151210"/>
                </a:cubicBezTo>
                <a:cubicBezTo>
                  <a:pt x="877526" y="153627"/>
                  <a:pt x="874359" y="157795"/>
                  <a:pt x="870609" y="163712"/>
                </a:cubicBezTo>
                <a:cubicBezTo>
                  <a:pt x="866858" y="169629"/>
                  <a:pt x="866025" y="174797"/>
                  <a:pt x="868108" y="179214"/>
                </a:cubicBezTo>
                <a:cubicBezTo>
                  <a:pt x="867358" y="183242"/>
                  <a:pt x="865525" y="189521"/>
                  <a:pt x="862608" y="198050"/>
                </a:cubicBezTo>
                <a:cubicBezTo>
                  <a:pt x="859691" y="206578"/>
                  <a:pt x="856190" y="213190"/>
                  <a:pt x="852106" y="217885"/>
                </a:cubicBezTo>
                <a:cubicBezTo>
                  <a:pt x="853968" y="219886"/>
                  <a:pt x="854579" y="221552"/>
                  <a:pt x="853940" y="222886"/>
                </a:cubicBezTo>
                <a:cubicBezTo>
                  <a:pt x="853301" y="224219"/>
                  <a:pt x="852245" y="225220"/>
                  <a:pt x="850773" y="225886"/>
                </a:cubicBezTo>
                <a:cubicBezTo>
                  <a:pt x="848634" y="228303"/>
                  <a:pt x="848911" y="231804"/>
                  <a:pt x="851606" y="236388"/>
                </a:cubicBezTo>
                <a:cubicBezTo>
                  <a:pt x="854301" y="240972"/>
                  <a:pt x="856246" y="244139"/>
                  <a:pt x="857440" y="245889"/>
                </a:cubicBezTo>
                <a:lnTo>
                  <a:pt x="852192" y="256015"/>
                </a:lnTo>
                <a:lnTo>
                  <a:pt x="885825" y="196930"/>
                </a:lnTo>
                <a:cubicBezTo>
                  <a:pt x="888853" y="193513"/>
                  <a:pt x="891131" y="190013"/>
                  <a:pt x="892659" y="186429"/>
                </a:cubicBezTo>
                <a:cubicBezTo>
                  <a:pt x="894187" y="182845"/>
                  <a:pt x="896798" y="179678"/>
                  <a:pt x="900493" y="176928"/>
                </a:cubicBezTo>
                <a:cubicBezTo>
                  <a:pt x="900549" y="174844"/>
                  <a:pt x="901104" y="172677"/>
                  <a:pt x="902160" y="170427"/>
                </a:cubicBezTo>
                <a:cubicBezTo>
                  <a:pt x="903216" y="168177"/>
                  <a:pt x="904438" y="166343"/>
                  <a:pt x="905827" y="164926"/>
                </a:cubicBezTo>
                <a:lnTo>
                  <a:pt x="911161" y="155592"/>
                </a:lnTo>
                <a:cubicBezTo>
                  <a:pt x="912606" y="154231"/>
                  <a:pt x="914384" y="153286"/>
                  <a:pt x="916495" y="152758"/>
                </a:cubicBezTo>
                <a:cubicBezTo>
                  <a:pt x="918607" y="152230"/>
                  <a:pt x="920385" y="152286"/>
                  <a:pt x="921829" y="152925"/>
                </a:cubicBezTo>
                <a:cubicBezTo>
                  <a:pt x="922496" y="156175"/>
                  <a:pt x="920162" y="163343"/>
                  <a:pt x="914828" y="174428"/>
                </a:cubicBezTo>
                <a:cubicBezTo>
                  <a:pt x="909494" y="185512"/>
                  <a:pt x="905161" y="193013"/>
                  <a:pt x="901827" y="196930"/>
                </a:cubicBezTo>
                <a:lnTo>
                  <a:pt x="903160" y="196930"/>
                </a:lnTo>
                <a:cubicBezTo>
                  <a:pt x="905133" y="198875"/>
                  <a:pt x="906188" y="200653"/>
                  <a:pt x="906327" y="202264"/>
                </a:cubicBezTo>
                <a:cubicBezTo>
                  <a:pt x="906466" y="203876"/>
                  <a:pt x="905855" y="205654"/>
                  <a:pt x="904494" y="207598"/>
                </a:cubicBezTo>
                <a:cubicBezTo>
                  <a:pt x="902827" y="217711"/>
                  <a:pt x="899827" y="228157"/>
                  <a:pt x="895493" y="238936"/>
                </a:cubicBezTo>
                <a:lnTo>
                  <a:pt x="889454" y="256138"/>
                </a:lnTo>
                <a:lnTo>
                  <a:pt x="892141" y="251390"/>
                </a:lnTo>
                <a:cubicBezTo>
                  <a:pt x="895975" y="241472"/>
                  <a:pt x="901642" y="232971"/>
                  <a:pt x="909143" y="225886"/>
                </a:cubicBezTo>
                <a:lnTo>
                  <a:pt x="907810" y="216552"/>
                </a:lnTo>
                <a:lnTo>
                  <a:pt x="922478" y="193882"/>
                </a:lnTo>
                <a:cubicBezTo>
                  <a:pt x="922728" y="190410"/>
                  <a:pt x="924562" y="184353"/>
                  <a:pt x="927979" y="175713"/>
                </a:cubicBezTo>
                <a:cubicBezTo>
                  <a:pt x="931396" y="167073"/>
                  <a:pt x="934896" y="160684"/>
                  <a:pt x="938480" y="156544"/>
                </a:cubicBezTo>
                <a:cubicBezTo>
                  <a:pt x="938480" y="151433"/>
                  <a:pt x="941147" y="146988"/>
                  <a:pt x="946481" y="143209"/>
                </a:cubicBezTo>
                <a:cubicBezTo>
                  <a:pt x="944703" y="140542"/>
                  <a:pt x="944592" y="138209"/>
                  <a:pt x="946148" y="136209"/>
                </a:cubicBezTo>
                <a:cubicBezTo>
                  <a:pt x="947704" y="134208"/>
                  <a:pt x="949593" y="132541"/>
                  <a:pt x="951815" y="131208"/>
                </a:cubicBezTo>
                <a:lnTo>
                  <a:pt x="1001155" y="44530"/>
                </a:lnTo>
                <a:cubicBezTo>
                  <a:pt x="1004183" y="41113"/>
                  <a:pt x="1006461" y="37613"/>
                  <a:pt x="1007989" y="34029"/>
                </a:cubicBezTo>
                <a:cubicBezTo>
                  <a:pt x="1009517" y="30445"/>
                  <a:pt x="1012128" y="27278"/>
                  <a:pt x="1015823" y="24528"/>
                </a:cubicBezTo>
                <a:cubicBezTo>
                  <a:pt x="1015879" y="22444"/>
                  <a:pt x="1016434" y="20277"/>
                  <a:pt x="1017490" y="18027"/>
                </a:cubicBezTo>
                <a:cubicBezTo>
                  <a:pt x="1018546" y="15777"/>
                  <a:pt x="1019768" y="13943"/>
                  <a:pt x="1021157" y="12526"/>
                </a:cubicBezTo>
                <a:lnTo>
                  <a:pt x="1026491" y="3192"/>
                </a:lnTo>
                <a:cubicBezTo>
                  <a:pt x="1027936" y="1831"/>
                  <a:pt x="1029714" y="886"/>
                  <a:pt x="1031825" y="358"/>
                </a:cubicBezTo>
                <a:cubicBezTo>
                  <a:pt x="1033937" y="-170"/>
                  <a:pt x="1035715" y="-114"/>
                  <a:pt x="1037159" y="525"/>
                </a:cubicBezTo>
                <a:cubicBezTo>
                  <a:pt x="1037826" y="3775"/>
                  <a:pt x="1035492" y="10943"/>
                  <a:pt x="1030158" y="22028"/>
                </a:cubicBezTo>
                <a:cubicBezTo>
                  <a:pt x="1024824" y="33112"/>
                  <a:pt x="1020491" y="40613"/>
                  <a:pt x="1017157" y="44530"/>
                </a:cubicBezTo>
                <a:lnTo>
                  <a:pt x="1018490" y="44530"/>
                </a:lnTo>
                <a:cubicBezTo>
                  <a:pt x="1020463" y="46475"/>
                  <a:pt x="1021518" y="48253"/>
                  <a:pt x="1021657" y="49864"/>
                </a:cubicBezTo>
                <a:cubicBezTo>
                  <a:pt x="1021796" y="51476"/>
                  <a:pt x="1021185" y="53254"/>
                  <a:pt x="1019824" y="55198"/>
                </a:cubicBezTo>
                <a:cubicBezTo>
                  <a:pt x="1018157" y="65311"/>
                  <a:pt x="1015157" y="75757"/>
                  <a:pt x="1010823" y="86536"/>
                </a:cubicBezTo>
                <a:cubicBezTo>
                  <a:pt x="1006489" y="97315"/>
                  <a:pt x="1002822" y="107761"/>
                  <a:pt x="999821" y="117873"/>
                </a:cubicBezTo>
                <a:cubicBezTo>
                  <a:pt x="1001071" y="119734"/>
                  <a:pt x="1001238" y="121012"/>
                  <a:pt x="1000321" y="121707"/>
                </a:cubicBezTo>
                <a:cubicBezTo>
                  <a:pt x="999405" y="122401"/>
                  <a:pt x="997904" y="123346"/>
                  <a:pt x="995821" y="124540"/>
                </a:cubicBezTo>
                <a:cubicBezTo>
                  <a:pt x="995710" y="125929"/>
                  <a:pt x="995599" y="127152"/>
                  <a:pt x="995487" y="128207"/>
                </a:cubicBezTo>
                <a:cubicBezTo>
                  <a:pt x="995376" y="129263"/>
                  <a:pt x="995932" y="129819"/>
                  <a:pt x="997154" y="129874"/>
                </a:cubicBezTo>
                <a:cubicBezTo>
                  <a:pt x="996182" y="132069"/>
                  <a:pt x="994793" y="134681"/>
                  <a:pt x="992987" y="137709"/>
                </a:cubicBezTo>
                <a:cubicBezTo>
                  <a:pt x="991181" y="140737"/>
                  <a:pt x="990792" y="143015"/>
                  <a:pt x="991820" y="144543"/>
                </a:cubicBezTo>
                <a:lnTo>
                  <a:pt x="999821" y="136542"/>
                </a:lnTo>
                <a:cubicBezTo>
                  <a:pt x="1001210" y="135208"/>
                  <a:pt x="1002099" y="133875"/>
                  <a:pt x="1002488" y="132541"/>
                </a:cubicBezTo>
                <a:cubicBezTo>
                  <a:pt x="1002877" y="131208"/>
                  <a:pt x="1002433" y="129874"/>
                  <a:pt x="1001155" y="128541"/>
                </a:cubicBezTo>
                <a:cubicBezTo>
                  <a:pt x="1002572" y="127124"/>
                  <a:pt x="1004072" y="125290"/>
                  <a:pt x="1005655" y="123040"/>
                </a:cubicBezTo>
                <a:cubicBezTo>
                  <a:pt x="1007239" y="120790"/>
                  <a:pt x="1008406" y="118623"/>
                  <a:pt x="1009156" y="116539"/>
                </a:cubicBezTo>
                <a:lnTo>
                  <a:pt x="1019824" y="92536"/>
                </a:lnTo>
                <a:lnTo>
                  <a:pt x="1027825" y="85869"/>
                </a:lnTo>
                <a:cubicBezTo>
                  <a:pt x="1029269" y="84480"/>
                  <a:pt x="1030381" y="82924"/>
                  <a:pt x="1031159" y="81202"/>
                </a:cubicBezTo>
                <a:cubicBezTo>
                  <a:pt x="1031936" y="79479"/>
                  <a:pt x="1031714" y="77923"/>
                  <a:pt x="1030492" y="76534"/>
                </a:cubicBezTo>
                <a:lnTo>
                  <a:pt x="1035826" y="65866"/>
                </a:lnTo>
                <a:cubicBezTo>
                  <a:pt x="1035159" y="61421"/>
                  <a:pt x="1036493" y="57643"/>
                  <a:pt x="1039826" y="54532"/>
                </a:cubicBezTo>
                <a:cubicBezTo>
                  <a:pt x="1043160" y="51420"/>
                  <a:pt x="1044494" y="47642"/>
                  <a:pt x="1043827" y="43197"/>
                </a:cubicBezTo>
                <a:lnTo>
                  <a:pt x="1061162" y="28528"/>
                </a:lnTo>
                <a:cubicBezTo>
                  <a:pt x="1064496" y="32251"/>
                  <a:pt x="1066163" y="34807"/>
                  <a:pt x="1066163" y="36196"/>
                </a:cubicBezTo>
                <a:cubicBezTo>
                  <a:pt x="1066163" y="37585"/>
                  <a:pt x="1064496" y="39474"/>
                  <a:pt x="1061162" y="41863"/>
                </a:cubicBezTo>
                <a:cubicBezTo>
                  <a:pt x="1063690" y="45614"/>
                  <a:pt x="1063635" y="48448"/>
                  <a:pt x="1060996" y="50364"/>
                </a:cubicBezTo>
                <a:cubicBezTo>
                  <a:pt x="1058356" y="52281"/>
                  <a:pt x="1057967" y="54782"/>
                  <a:pt x="1059829" y="57865"/>
                </a:cubicBezTo>
                <a:cubicBezTo>
                  <a:pt x="1057467" y="61338"/>
                  <a:pt x="1054856" y="67061"/>
                  <a:pt x="1051994" y="75034"/>
                </a:cubicBezTo>
                <a:cubicBezTo>
                  <a:pt x="1049133" y="83007"/>
                  <a:pt x="1048188" y="88397"/>
                  <a:pt x="1049161" y="91203"/>
                </a:cubicBezTo>
                <a:lnTo>
                  <a:pt x="1038493" y="116539"/>
                </a:lnTo>
                <a:cubicBezTo>
                  <a:pt x="1041271" y="119929"/>
                  <a:pt x="1042716" y="123485"/>
                  <a:pt x="1042827" y="127207"/>
                </a:cubicBezTo>
                <a:cubicBezTo>
                  <a:pt x="1042938" y="130930"/>
                  <a:pt x="1041049" y="134486"/>
                  <a:pt x="1037159" y="137875"/>
                </a:cubicBezTo>
                <a:cubicBezTo>
                  <a:pt x="1035826" y="143376"/>
                  <a:pt x="1033825" y="149043"/>
                  <a:pt x="1031159" y="154877"/>
                </a:cubicBezTo>
                <a:cubicBezTo>
                  <a:pt x="1028492" y="160712"/>
                  <a:pt x="1025158" y="165712"/>
                  <a:pt x="1021157" y="169879"/>
                </a:cubicBezTo>
                <a:lnTo>
                  <a:pt x="1025158" y="180547"/>
                </a:lnTo>
                <a:lnTo>
                  <a:pt x="1015823" y="187215"/>
                </a:lnTo>
                <a:lnTo>
                  <a:pt x="1015823" y="201883"/>
                </a:lnTo>
                <a:cubicBezTo>
                  <a:pt x="1014073" y="204606"/>
                  <a:pt x="1012906" y="207162"/>
                  <a:pt x="1012323" y="209551"/>
                </a:cubicBezTo>
                <a:cubicBezTo>
                  <a:pt x="1011739" y="211940"/>
                  <a:pt x="1010239" y="213829"/>
                  <a:pt x="1007822" y="215218"/>
                </a:cubicBezTo>
                <a:cubicBezTo>
                  <a:pt x="1007211" y="216746"/>
                  <a:pt x="1007100" y="218691"/>
                  <a:pt x="1007489" y="221052"/>
                </a:cubicBezTo>
                <a:cubicBezTo>
                  <a:pt x="1007878" y="223414"/>
                  <a:pt x="1008433" y="225025"/>
                  <a:pt x="1009156" y="225886"/>
                </a:cubicBezTo>
                <a:cubicBezTo>
                  <a:pt x="1009906" y="227137"/>
                  <a:pt x="1010739" y="227637"/>
                  <a:pt x="1011656" y="227387"/>
                </a:cubicBezTo>
                <a:cubicBezTo>
                  <a:pt x="1012573" y="227137"/>
                  <a:pt x="1013073" y="226636"/>
                  <a:pt x="1013156" y="225886"/>
                </a:cubicBezTo>
                <a:cubicBezTo>
                  <a:pt x="1010434" y="221886"/>
                  <a:pt x="1010878" y="218552"/>
                  <a:pt x="1014490" y="215885"/>
                </a:cubicBezTo>
                <a:cubicBezTo>
                  <a:pt x="1018101" y="213218"/>
                  <a:pt x="1021213" y="211218"/>
                  <a:pt x="1023824" y="209884"/>
                </a:cubicBezTo>
                <a:lnTo>
                  <a:pt x="1023824" y="189882"/>
                </a:lnTo>
                <a:lnTo>
                  <a:pt x="1025158" y="189882"/>
                </a:lnTo>
                <a:cubicBezTo>
                  <a:pt x="1025908" y="188493"/>
                  <a:pt x="1026408" y="186937"/>
                  <a:pt x="1026658" y="185215"/>
                </a:cubicBezTo>
                <a:cubicBezTo>
                  <a:pt x="1026908" y="183492"/>
                  <a:pt x="1026408" y="181936"/>
                  <a:pt x="1025158" y="180547"/>
                </a:cubicBezTo>
                <a:cubicBezTo>
                  <a:pt x="1028880" y="177075"/>
                  <a:pt x="1031770" y="173352"/>
                  <a:pt x="1033825" y="169379"/>
                </a:cubicBezTo>
                <a:cubicBezTo>
                  <a:pt x="1035881" y="165407"/>
                  <a:pt x="1038771" y="162017"/>
                  <a:pt x="1042493" y="159211"/>
                </a:cubicBezTo>
                <a:cubicBezTo>
                  <a:pt x="1038104" y="154905"/>
                  <a:pt x="1036881" y="151849"/>
                  <a:pt x="1038826" y="150044"/>
                </a:cubicBezTo>
                <a:cubicBezTo>
                  <a:pt x="1040771" y="148238"/>
                  <a:pt x="1044216" y="145515"/>
                  <a:pt x="1049161" y="141876"/>
                </a:cubicBezTo>
                <a:cubicBezTo>
                  <a:pt x="1052189" y="138292"/>
                  <a:pt x="1054467" y="131791"/>
                  <a:pt x="1055995" y="122373"/>
                </a:cubicBezTo>
                <a:cubicBezTo>
                  <a:pt x="1057523" y="112956"/>
                  <a:pt x="1060134" y="106121"/>
                  <a:pt x="1063829" y="101871"/>
                </a:cubicBezTo>
                <a:cubicBezTo>
                  <a:pt x="1065191" y="101260"/>
                  <a:pt x="1066468" y="101149"/>
                  <a:pt x="1067663" y="101538"/>
                </a:cubicBezTo>
                <a:cubicBezTo>
                  <a:pt x="1068858" y="101926"/>
                  <a:pt x="1069802" y="102482"/>
                  <a:pt x="1070497" y="103204"/>
                </a:cubicBezTo>
                <a:cubicBezTo>
                  <a:pt x="1073525" y="106871"/>
                  <a:pt x="1074136" y="111205"/>
                  <a:pt x="1072330" y="116206"/>
                </a:cubicBezTo>
                <a:cubicBezTo>
                  <a:pt x="1070525" y="121207"/>
                  <a:pt x="1068135" y="124874"/>
                  <a:pt x="1065163" y="127207"/>
                </a:cubicBezTo>
                <a:cubicBezTo>
                  <a:pt x="1061996" y="135792"/>
                  <a:pt x="1059329" y="143959"/>
                  <a:pt x="1057162" y="151710"/>
                </a:cubicBezTo>
                <a:cubicBezTo>
                  <a:pt x="1054995" y="159461"/>
                  <a:pt x="1052328" y="167296"/>
                  <a:pt x="1049161" y="175213"/>
                </a:cubicBezTo>
                <a:cubicBezTo>
                  <a:pt x="1050383" y="176491"/>
                  <a:pt x="1050605" y="177603"/>
                  <a:pt x="1049828" y="178547"/>
                </a:cubicBezTo>
                <a:cubicBezTo>
                  <a:pt x="1049050" y="179492"/>
                  <a:pt x="1047938" y="180603"/>
                  <a:pt x="1046494" y="181881"/>
                </a:cubicBezTo>
                <a:cubicBezTo>
                  <a:pt x="1045216" y="183242"/>
                  <a:pt x="1044771" y="184520"/>
                  <a:pt x="1045160" y="185715"/>
                </a:cubicBezTo>
                <a:cubicBezTo>
                  <a:pt x="1045549" y="186909"/>
                  <a:pt x="1046438" y="187854"/>
                  <a:pt x="1047827" y="188548"/>
                </a:cubicBezTo>
                <a:cubicBezTo>
                  <a:pt x="1045744" y="190604"/>
                  <a:pt x="1043910" y="192827"/>
                  <a:pt x="1042327" y="195216"/>
                </a:cubicBezTo>
                <a:cubicBezTo>
                  <a:pt x="1040743" y="197605"/>
                  <a:pt x="1039910" y="199827"/>
                  <a:pt x="1039826" y="201883"/>
                </a:cubicBezTo>
                <a:lnTo>
                  <a:pt x="1034492" y="211218"/>
                </a:lnTo>
                <a:cubicBezTo>
                  <a:pt x="1036437" y="213940"/>
                  <a:pt x="1037215" y="216496"/>
                  <a:pt x="1036826" y="218885"/>
                </a:cubicBezTo>
                <a:cubicBezTo>
                  <a:pt x="1036437" y="221275"/>
                  <a:pt x="1035215" y="223164"/>
                  <a:pt x="1033159" y="224553"/>
                </a:cubicBezTo>
                <a:cubicBezTo>
                  <a:pt x="1037687" y="224219"/>
                  <a:pt x="1043632" y="223886"/>
                  <a:pt x="1050994" y="223553"/>
                </a:cubicBezTo>
                <a:cubicBezTo>
                  <a:pt x="1058356" y="223219"/>
                  <a:pt x="1063968" y="224886"/>
                  <a:pt x="1067830" y="228553"/>
                </a:cubicBezTo>
                <a:cubicBezTo>
                  <a:pt x="1069830" y="231359"/>
                  <a:pt x="1070830" y="234082"/>
                  <a:pt x="1070830" y="236721"/>
                </a:cubicBezTo>
                <a:cubicBezTo>
                  <a:pt x="1070830" y="239360"/>
                  <a:pt x="1069830" y="241083"/>
                  <a:pt x="1067830" y="241888"/>
                </a:cubicBezTo>
                <a:cubicBezTo>
                  <a:pt x="1067691" y="242666"/>
                  <a:pt x="1067302" y="243778"/>
                  <a:pt x="1066663" y="245222"/>
                </a:cubicBezTo>
                <a:cubicBezTo>
                  <a:pt x="1066024" y="246667"/>
                  <a:pt x="1065968" y="247778"/>
                  <a:pt x="1066496" y="248556"/>
                </a:cubicBezTo>
                <a:lnTo>
                  <a:pt x="1070497" y="245889"/>
                </a:lnTo>
                <a:lnTo>
                  <a:pt x="1087832" y="232554"/>
                </a:lnTo>
                <a:lnTo>
                  <a:pt x="1090499" y="223219"/>
                </a:lnTo>
                <a:cubicBezTo>
                  <a:pt x="1089277" y="221358"/>
                  <a:pt x="1089055" y="220080"/>
                  <a:pt x="1089833" y="219386"/>
                </a:cubicBezTo>
                <a:cubicBezTo>
                  <a:pt x="1090610" y="218691"/>
                  <a:pt x="1091722" y="217746"/>
                  <a:pt x="1093166" y="216552"/>
                </a:cubicBezTo>
                <a:cubicBezTo>
                  <a:pt x="1093778" y="215246"/>
                  <a:pt x="1093889" y="214191"/>
                  <a:pt x="1093500" y="213385"/>
                </a:cubicBezTo>
                <a:cubicBezTo>
                  <a:pt x="1093111" y="212579"/>
                  <a:pt x="1092555" y="211857"/>
                  <a:pt x="1091833" y="211218"/>
                </a:cubicBezTo>
                <a:cubicBezTo>
                  <a:pt x="1095722" y="207106"/>
                  <a:pt x="1099278" y="202661"/>
                  <a:pt x="1102501" y="197883"/>
                </a:cubicBezTo>
                <a:cubicBezTo>
                  <a:pt x="1105723" y="193105"/>
                  <a:pt x="1109279" y="188660"/>
                  <a:pt x="1113169" y="184548"/>
                </a:cubicBezTo>
                <a:cubicBezTo>
                  <a:pt x="1114558" y="178408"/>
                  <a:pt x="1117114" y="172685"/>
                  <a:pt x="1120836" y="167379"/>
                </a:cubicBezTo>
                <a:cubicBezTo>
                  <a:pt x="1124559" y="162073"/>
                  <a:pt x="1129115" y="158017"/>
                  <a:pt x="1134505" y="155211"/>
                </a:cubicBezTo>
                <a:lnTo>
                  <a:pt x="1133171" y="148543"/>
                </a:lnTo>
                <a:cubicBezTo>
                  <a:pt x="1132560" y="146515"/>
                  <a:pt x="1132782" y="144571"/>
                  <a:pt x="1133838" y="142709"/>
                </a:cubicBezTo>
                <a:cubicBezTo>
                  <a:pt x="1134894" y="140848"/>
                  <a:pt x="1136449" y="139237"/>
                  <a:pt x="1138505" y="137875"/>
                </a:cubicBezTo>
                <a:cubicBezTo>
                  <a:pt x="1141172" y="132319"/>
                  <a:pt x="1143839" y="131430"/>
                  <a:pt x="1146506" y="135208"/>
                </a:cubicBezTo>
                <a:cubicBezTo>
                  <a:pt x="1149312" y="137792"/>
                  <a:pt x="1151035" y="140292"/>
                  <a:pt x="1151674" y="142709"/>
                </a:cubicBezTo>
                <a:cubicBezTo>
                  <a:pt x="1152313" y="145126"/>
                  <a:pt x="1151035" y="147960"/>
                  <a:pt x="1147840" y="151210"/>
                </a:cubicBezTo>
                <a:cubicBezTo>
                  <a:pt x="1145256" y="153627"/>
                  <a:pt x="1142089" y="157795"/>
                  <a:pt x="1138339" y="163712"/>
                </a:cubicBezTo>
                <a:cubicBezTo>
                  <a:pt x="1134588" y="169629"/>
                  <a:pt x="1133755" y="174797"/>
                  <a:pt x="1135838" y="179214"/>
                </a:cubicBezTo>
                <a:cubicBezTo>
                  <a:pt x="1135088" y="183242"/>
                  <a:pt x="1133255" y="189521"/>
                  <a:pt x="1130338" y="198050"/>
                </a:cubicBezTo>
                <a:cubicBezTo>
                  <a:pt x="1127421" y="206578"/>
                  <a:pt x="1123920" y="213190"/>
                  <a:pt x="1119836" y="217885"/>
                </a:cubicBezTo>
                <a:cubicBezTo>
                  <a:pt x="1121698" y="219886"/>
                  <a:pt x="1122309" y="221552"/>
                  <a:pt x="1121670" y="222886"/>
                </a:cubicBezTo>
                <a:cubicBezTo>
                  <a:pt x="1121031" y="224219"/>
                  <a:pt x="1119975" y="225220"/>
                  <a:pt x="1118503" y="225886"/>
                </a:cubicBezTo>
                <a:cubicBezTo>
                  <a:pt x="1116364" y="228303"/>
                  <a:pt x="1116641" y="231804"/>
                  <a:pt x="1119336" y="236388"/>
                </a:cubicBezTo>
                <a:cubicBezTo>
                  <a:pt x="1122031" y="240972"/>
                  <a:pt x="1123976" y="244139"/>
                  <a:pt x="1125170" y="245889"/>
                </a:cubicBezTo>
                <a:cubicBezTo>
                  <a:pt x="1122198" y="250167"/>
                  <a:pt x="1117475" y="259279"/>
                  <a:pt x="1111002" y="273226"/>
                </a:cubicBezTo>
                <a:cubicBezTo>
                  <a:pt x="1104529" y="287172"/>
                  <a:pt x="1102140" y="296284"/>
                  <a:pt x="1103834" y="300562"/>
                </a:cubicBezTo>
                <a:lnTo>
                  <a:pt x="1093166" y="309897"/>
                </a:lnTo>
                <a:cubicBezTo>
                  <a:pt x="1091138" y="313842"/>
                  <a:pt x="1089194" y="317620"/>
                  <a:pt x="1087332" y="321232"/>
                </a:cubicBezTo>
                <a:cubicBezTo>
                  <a:pt x="1085471" y="324843"/>
                  <a:pt x="1083860" y="328621"/>
                  <a:pt x="1082498" y="332566"/>
                </a:cubicBezTo>
                <a:lnTo>
                  <a:pt x="1083832" y="336567"/>
                </a:lnTo>
                <a:cubicBezTo>
                  <a:pt x="1088082" y="335622"/>
                  <a:pt x="1091249" y="331844"/>
                  <a:pt x="1093333" y="325232"/>
                </a:cubicBezTo>
                <a:cubicBezTo>
                  <a:pt x="1095417" y="318620"/>
                  <a:pt x="1098917" y="314842"/>
                  <a:pt x="1103834" y="313897"/>
                </a:cubicBezTo>
                <a:cubicBezTo>
                  <a:pt x="1106279" y="313675"/>
                  <a:pt x="1109391" y="312786"/>
                  <a:pt x="1113169" y="311230"/>
                </a:cubicBezTo>
                <a:lnTo>
                  <a:pt x="1103834" y="307230"/>
                </a:lnTo>
                <a:lnTo>
                  <a:pt x="1107835" y="304563"/>
                </a:lnTo>
                <a:cubicBezTo>
                  <a:pt x="1109807" y="303340"/>
                  <a:pt x="1111530" y="303118"/>
                  <a:pt x="1113002" y="303896"/>
                </a:cubicBezTo>
                <a:cubicBezTo>
                  <a:pt x="1114475" y="304674"/>
                  <a:pt x="1115864" y="305785"/>
                  <a:pt x="1117169" y="307230"/>
                </a:cubicBezTo>
                <a:cubicBezTo>
                  <a:pt x="1118558" y="305285"/>
                  <a:pt x="1119781" y="303507"/>
                  <a:pt x="1120836" y="301896"/>
                </a:cubicBezTo>
                <a:cubicBezTo>
                  <a:pt x="1121892" y="300285"/>
                  <a:pt x="1122448" y="298507"/>
                  <a:pt x="1122503" y="296562"/>
                </a:cubicBezTo>
                <a:cubicBezTo>
                  <a:pt x="1123753" y="295117"/>
                  <a:pt x="1124587" y="293006"/>
                  <a:pt x="1125004" y="290228"/>
                </a:cubicBezTo>
                <a:cubicBezTo>
                  <a:pt x="1125420" y="287450"/>
                  <a:pt x="1125920" y="284671"/>
                  <a:pt x="1126504" y="281893"/>
                </a:cubicBezTo>
                <a:cubicBezTo>
                  <a:pt x="1122281" y="281671"/>
                  <a:pt x="1118725" y="279449"/>
                  <a:pt x="1115836" y="275226"/>
                </a:cubicBezTo>
                <a:cubicBezTo>
                  <a:pt x="1120059" y="272559"/>
                  <a:pt x="1122281" y="268558"/>
                  <a:pt x="1122503" y="263224"/>
                </a:cubicBezTo>
                <a:lnTo>
                  <a:pt x="1135838" y="265891"/>
                </a:lnTo>
                <a:cubicBezTo>
                  <a:pt x="1133977" y="267892"/>
                  <a:pt x="1132699" y="269892"/>
                  <a:pt x="1132004" y="271892"/>
                </a:cubicBezTo>
                <a:cubicBezTo>
                  <a:pt x="1131310" y="273892"/>
                  <a:pt x="1130365" y="275893"/>
                  <a:pt x="1129171" y="277893"/>
                </a:cubicBezTo>
                <a:lnTo>
                  <a:pt x="1134505" y="281893"/>
                </a:lnTo>
                <a:cubicBezTo>
                  <a:pt x="1137172" y="281893"/>
                  <a:pt x="1138505" y="283227"/>
                  <a:pt x="1138505" y="285894"/>
                </a:cubicBezTo>
                <a:cubicBezTo>
                  <a:pt x="1138394" y="288589"/>
                  <a:pt x="1137616" y="291200"/>
                  <a:pt x="1136172" y="293728"/>
                </a:cubicBezTo>
                <a:cubicBezTo>
                  <a:pt x="1134727" y="296256"/>
                  <a:pt x="1133282" y="298534"/>
                  <a:pt x="1131838" y="300562"/>
                </a:cubicBezTo>
                <a:lnTo>
                  <a:pt x="1133442" y="300727"/>
                </a:lnTo>
                <a:lnTo>
                  <a:pt x="1139535" y="289894"/>
                </a:lnTo>
                <a:cubicBezTo>
                  <a:pt x="1140341" y="288561"/>
                  <a:pt x="1141397" y="286894"/>
                  <a:pt x="1142702" y="284894"/>
                </a:cubicBezTo>
                <a:cubicBezTo>
                  <a:pt x="1144008" y="282894"/>
                  <a:pt x="1144730" y="280560"/>
                  <a:pt x="1144869" y="277893"/>
                </a:cubicBezTo>
                <a:cubicBezTo>
                  <a:pt x="1151037" y="270142"/>
                  <a:pt x="1156037" y="261307"/>
                  <a:pt x="1159871" y="251390"/>
                </a:cubicBezTo>
                <a:cubicBezTo>
                  <a:pt x="1163705" y="241472"/>
                  <a:pt x="1169372" y="232971"/>
                  <a:pt x="1176873" y="225886"/>
                </a:cubicBezTo>
                <a:lnTo>
                  <a:pt x="1175540" y="216552"/>
                </a:lnTo>
                <a:lnTo>
                  <a:pt x="1190208" y="193882"/>
                </a:lnTo>
                <a:cubicBezTo>
                  <a:pt x="1190458" y="190410"/>
                  <a:pt x="1192292" y="184353"/>
                  <a:pt x="1195709" y="175713"/>
                </a:cubicBezTo>
                <a:cubicBezTo>
                  <a:pt x="1199126" y="167073"/>
                  <a:pt x="1202626" y="160684"/>
                  <a:pt x="1206210" y="156544"/>
                </a:cubicBezTo>
                <a:cubicBezTo>
                  <a:pt x="1206210" y="151433"/>
                  <a:pt x="1208877" y="146988"/>
                  <a:pt x="1214211" y="143209"/>
                </a:cubicBezTo>
                <a:cubicBezTo>
                  <a:pt x="1212433" y="140542"/>
                  <a:pt x="1212322" y="138209"/>
                  <a:pt x="1213878" y="136209"/>
                </a:cubicBezTo>
                <a:cubicBezTo>
                  <a:pt x="1215434" y="134208"/>
                  <a:pt x="1217323" y="132541"/>
                  <a:pt x="1219545" y="131208"/>
                </a:cubicBezTo>
                <a:lnTo>
                  <a:pt x="1268885" y="44530"/>
                </a:lnTo>
                <a:cubicBezTo>
                  <a:pt x="1271913" y="41113"/>
                  <a:pt x="1274191" y="37613"/>
                  <a:pt x="1275719" y="34029"/>
                </a:cubicBezTo>
                <a:cubicBezTo>
                  <a:pt x="1277247" y="30445"/>
                  <a:pt x="1279858" y="27278"/>
                  <a:pt x="1283553" y="24528"/>
                </a:cubicBezTo>
                <a:cubicBezTo>
                  <a:pt x="1283609" y="22444"/>
                  <a:pt x="1284164" y="20277"/>
                  <a:pt x="1285220" y="18027"/>
                </a:cubicBezTo>
                <a:cubicBezTo>
                  <a:pt x="1286276" y="15777"/>
                  <a:pt x="1287498" y="13943"/>
                  <a:pt x="1288887" y="12526"/>
                </a:cubicBezTo>
                <a:lnTo>
                  <a:pt x="1294221" y="3192"/>
                </a:lnTo>
                <a:cubicBezTo>
                  <a:pt x="1295666" y="1831"/>
                  <a:pt x="1297444" y="886"/>
                  <a:pt x="1299555" y="358"/>
                </a:cubicBezTo>
                <a:cubicBezTo>
                  <a:pt x="1301667" y="-170"/>
                  <a:pt x="1303445" y="-114"/>
                  <a:pt x="1304889" y="525"/>
                </a:cubicBezTo>
                <a:cubicBezTo>
                  <a:pt x="1305556" y="3775"/>
                  <a:pt x="1303222" y="10943"/>
                  <a:pt x="1297888" y="22028"/>
                </a:cubicBezTo>
                <a:cubicBezTo>
                  <a:pt x="1292554" y="33112"/>
                  <a:pt x="1288221" y="40613"/>
                  <a:pt x="1284887" y="44530"/>
                </a:cubicBezTo>
                <a:lnTo>
                  <a:pt x="1286220" y="44530"/>
                </a:lnTo>
                <a:cubicBezTo>
                  <a:pt x="1288193" y="46475"/>
                  <a:pt x="1289248" y="48253"/>
                  <a:pt x="1289387" y="49864"/>
                </a:cubicBezTo>
                <a:cubicBezTo>
                  <a:pt x="1289526" y="51476"/>
                  <a:pt x="1288915" y="53254"/>
                  <a:pt x="1287554" y="55198"/>
                </a:cubicBezTo>
                <a:cubicBezTo>
                  <a:pt x="1285887" y="65311"/>
                  <a:pt x="1282887" y="75757"/>
                  <a:pt x="1278553" y="86536"/>
                </a:cubicBezTo>
                <a:cubicBezTo>
                  <a:pt x="1274219" y="97315"/>
                  <a:pt x="1270552" y="107761"/>
                  <a:pt x="1267551" y="117873"/>
                </a:cubicBezTo>
                <a:cubicBezTo>
                  <a:pt x="1268801" y="119734"/>
                  <a:pt x="1268968" y="121012"/>
                  <a:pt x="1268051" y="121707"/>
                </a:cubicBezTo>
                <a:cubicBezTo>
                  <a:pt x="1267135" y="122401"/>
                  <a:pt x="1265634" y="123346"/>
                  <a:pt x="1263551" y="124540"/>
                </a:cubicBezTo>
                <a:cubicBezTo>
                  <a:pt x="1263440" y="125929"/>
                  <a:pt x="1263329" y="127152"/>
                  <a:pt x="1263217" y="128207"/>
                </a:cubicBezTo>
                <a:cubicBezTo>
                  <a:pt x="1263106" y="129263"/>
                  <a:pt x="1263662" y="129819"/>
                  <a:pt x="1264884" y="129874"/>
                </a:cubicBezTo>
                <a:cubicBezTo>
                  <a:pt x="1263912" y="132069"/>
                  <a:pt x="1262523" y="134681"/>
                  <a:pt x="1260717" y="137709"/>
                </a:cubicBezTo>
                <a:cubicBezTo>
                  <a:pt x="1258911" y="140737"/>
                  <a:pt x="1258522" y="143015"/>
                  <a:pt x="1259550" y="144543"/>
                </a:cubicBezTo>
                <a:lnTo>
                  <a:pt x="1267551" y="136542"/>
                </a:lnTo>
                <a:cubicBezTo>
                  <a:pt x="1268940" y="135208"/>
                  <a:pt x="1269829" y="133875"/>
                  <a:pt x="1270218" y="132541"/>
                </a:cubicBezTo>
                <a:cubicBezTo>
                  <a:pt x="1270607" y="131208"/>
                  <a:pt x="1270163" y="129874"/>
                  <a:pt x="1268885" y="128541"/>
                </a:cubicBezTo>
                <a:cubicBezTo>
                  <a:pt x="1270302" y="127124"/>
                  <a:pt x="1271802" y="125290"/>
                  <a:pt x="1273385" y="123040"/>
                </a:cubicBezTo>
                <a:cubicBezTo>
                  <a:pt x="1274969" y="120790"/>
                  <a:pt x="1276136" y="118623"/>
                  <a:pt x="1276886" y="116539"/>
                </a:cubicBezTo>
                <a:lnTo>
                  <a:pt x="1287554" y="92536"/>
                </a:lnTo>
                <a:lnTo>
                  <a:pt x="1295555" y="85869"/>
                </a:lnTo>
                <a:cubicBezTo>
                  <a:pt x="1296999" y="84480"/>
                  <a:pt x="1298111" y="82924"/>
                  <a:pt x="1298889" y="81202"/>
                </a:cubicBezTo>
                <a:cubicBezTo>
                  <a:pt x="1299666" y="79479"/>
                  <a:pt x="1299444" y="77923"/>
                  <a:pt x="1298222" y="76534"/>
                </a:cubicBezTo>
                <a:lnTo>
                  <a:pt x="1303556" y="65866"/>
                </a:lnTo>
                <a:cubicBezTo>
                  <a:pt x="1302889" y="61421"/>
                  <a:pt x="1304223" y="57643"/>
                  <a:pt x="1307556" y="54532"/>
                </a:cubicBezTo>
                <a:cubicBezTo>
                  <a:pt x="1310890" y="51420"/>
                  <a:pt x="1312224" y="47642"/>
                  <a:pt x="1311557" y="43197"/>
                </a:cubicBezTo>
                <a:lnTo>
                  <a:pt x="1328892" y="28528"/>
                </a:lnTo>
                <a:cubicBezTo>
                  <a:pt x="1332226" y="32251"/>
                  <a:pt x="1333893" y="34807"/>
                  <a:pt x="1333893" y="36196"/>
                </a:cubicBezTo>
                <a:cubicBezTo>
                  <a:pt x="1333893" y="37585"/>
                  <a:pt x="1332226" y="39474"/>
                  <a:pt x="1328892" y="41863"/>
                </a:cubicBezTo>
                <a:cubicBezTo>
                  <a:pt x="1331420" y="45614"/>
                  <a:pt x="1331365" y="48448"/>
                  <a:pt x="1328726" y="50364"/>
                </a:cubicBezTo>
                <a:cubicBezTo>
                  <a:pt x="1326086" y="52281"/>
                  <a:pt x="1325697" y="54782"/>
                  <a:pt x="1327559" y="57865"/>
                </a:cubicBezTo>
                <a:cubicBezTo>
                  <a:pt x="1325197" y="61338"/>
                  <a:pt x="1322586" y="67061"/>
                  <a:pt x="1319724" y="75034"/>
                </a:cubicBezTo>
                <a:cubicBezTo>
                  <a:pt x="1316863" y="83007"/>
                  <a:pt x="1315918" y="88397"/>
                  <a:pt x="1316891" y="91203"/>
                </a:cubicBezTo>
                <a:lnTo>
                  <a:pt x="1306223" y="116539"/>
                </a:lnTo>
                <a:cubicBezTo>
                  <a:pt x="1309001" y="119929"/>
                  <a:pt x="1310446" y="123485"/>
                  <a:pt x="1310557" y="127207"/>
                </a:cubicBezTo>
                <a:cubicBezTo>
                  <a:pt x="1310668" y="130930"/>
                  <a:pt x="1308779" y="134486"/>
                  <a:pt x="1304889" y="137875"/>
                </a:cubicBezTo>
                <a:cubicBezTo>
                  <a:pt x="1303556" y="143376"/>
                  <a:pt x="1301555" y="149043"/>
                  <a:pt x="1298889" y="154877"/>
                </a:cubicBezTo>
                <a:cubicBezTo>
                  <a:pt x="1296222" y="160712"/>
                  <a:pt x="1292888" y="165712"/>
                  <a:pt x="1288887" y="169879"/>
                </a:cubicBezTo>
                <a:lnTo>
                  <a:pt x="1292888" y="180547"/>
                </a:lnTo>
                <a:lnTo>
                  <a:pt x="1283553" y="187215"/>
                </a:lnTo>
                <a:lnTo>
                  <a:pt x="1283553" y="201883"/>
                </a:lnTo>
                <a:cubicBezTo>
                  <a:pt x="1281803" y="204606"/>
                  <a:pt x="1280636" y="207162"/>
                  <a:pt x="1280053" y="209551"/>
                </a:cubicBezTo>
                <a:cubicBezTo>
                  <a:pt x="1279469" y="211940"/>
                  <a:pt x="1277969" y="213829"/>
                  <a:pt x="1275552" y="215218"/>
                </a:cubicBezTo>
                <a:cubicBezTo>
                  <a:pt x="1274941" y="216746"/>
                  <a:pt x="1274830" y="218691"/>
                  <a:pt x="1275219" y="221052"/>
                </a:cubicBezTo>
                <a:cubicBezTo>
                  <a:pt x="1275608" y="223414"/>
                  <a:pt x="1276163" y="225025"/>
                  <a:pt x="1276886" y="225886"/>
                </a:cubicBezTo>
                <a:cubicBezTo>
                  <a:pt x="1277636" y="227137"/>
                  <a:pt x="1278469" y="227637"/>
                  <a:pt x="1279386" y="227387"/>
                </a:cubicBezTo>
                <a:cubicBezTo>
                  <a:pt x="1280303" y="227137"/>
                  <a:pt x="1280803" y="226636"/>
                  <a:pt x="1280886" y="225886"/>
                </a:cubicBezTo>
                <a:cubicBezTo>
                  <a:pt x="1278164" y="221886"/>
                  <a:pt x="1278608" y="218552"/>
                  <a:pt x="1282220" y="215885"/>
                </a:cubicBezTo>
                <a:cubicBezTo>
                  <a:pt x="1285831" y="213218"/>
                  <a:pt x="1288943" y="211218"/>
                  <a:pt x="1291554" y="209884"/>
                </a:cubicBezTo>
                <a:lnTo>
                  <a:pt x="1291554" y="189882"/>
                </a:lnTo>
                <a:lnTo>
                  <a:pt x="1292888" y="189882"/>
                </a:lnTo>
                <a:cubicBezTo>
                  <a:pt x="1293638" y="188493"/>
                  <a:pt x="1294138" y="186937"/>
                  <a:pt x="1294388" y="185215"/>
                </a:cubicBezTo>
                <a:cubicBezTo>
                  <a:pt x="1294638" y="183492"/>
                  <a:pt x="1294138" y="181936"/>
                  <a:pt x="1292888" y="180547"/>
                </a:cubicBezTo>
                <a:cubicBezTo>
                  <a:pt x="1296610" y="177075"/>
                  <a:pt x="1299500" y="173352"/>
                  <a:pt x="1301555" y="169379"/>
                </a:cubicBezTo>
                <a:cubicBezTo>
                  <a:pt x="1303611" y="165407"/>
                  <a:pt x="1306501" y="162017"/>
                  <a:pt x="1310223" y="159211"/>
                </a:cubicBezTo>
                <a:cubicBezTo>
                  <a:pt x="1305834" y="154905"/>
                  <a:pt x="1304611" y="151849"/>
                  <a:pt x="1306556" y="150044"/>
                </a:cubicBezTo>
                <a:cubicBezTo>
                  <a:pt x="1308501" y="148238"/>
                  <a:pt x="1311946" y="145515"/>
                  <a:pt x="1316891" y="141876"/>
                </a:cubicBezTo>
                <a:cubicBezTo>
                  <a:pt x="1319919" y="138292"/>
                  <a:pt x="1322197" y="131791"/>
                  <a:pt x="1323725" y="122373"/>
                </a:cubicBezTo>
                <a:cubicBezTo>
                  <a:pt x="1325253" y="112956"/>
                  <a:pt x="1327864" y="106121"/>
                  <a:pt x="1331559" y="101871"/>
                </a:cubicBezTo>
                <a:cubicBezTo>
                  <a:pt x="1332921" y="101260"/>
                  <a:pt x="1334198" y="101149"/>
                  <a:pt x="1335393" y="101538"/>
                </a:cubicBezTo>
                <a:cubicBezTo>
                  <a:pt x="1336588" y="101926"/>
                  <a:pt x="1337532" y="102482"/>
                  <a:pt x="1338227" y="103204"/>
                </a:cubicBezTo>
                <a:cubicBezTo>
                  <a:pt x="1341255" y="106871"/>
                  <a:pt x="1341866" y="111205"/>
                  <a:pt x="1340060" y="116206"/>
                </a:cubicBezTo>
                <a:cubicBezTo>
                  <a:pt x="1338255" y="121207"/>
                  <a:pt x="1335865" y="124874"/>
                  <a:pt x="1332893" y="127207"/>
                </a:cubicBezTo>
                <a:cubicBezTo>
                  <a:pt x="1329726" y="135792"/>
                  <a:pt x="1327059" y="143959"/>
                  <a:pt x="1324892" y="151710"/>
                </a:cubicBezTo>
                <a:cubicBezTo>
                  <a:pt x="1322725" y="159461"/>
                  <a:pt x="1320058" y="167296"/>
                  <a:pt x="1316891" y="175213"/>
                </a:cubicBezTo>
                <a:cubicBezTo>
                  <a:pt x="1318113" y="176491"/>
                  <a:pt x="1318335" y="177603"/>
                  <a:pt x="1317558" y="178547"/>
                </a:cubicBezTo>
                <a:cubicBezTo>
                  <a:pt x="1316780" y="179492"/>
                  <a:pt x="1315668" y="180603"/>
                  <a:pt x="1314224" y="181881"/>
                </a:cubicBezTo>
                <a:cubicBezTo>
                  <a:pt x="1312946" y="183242"/>
                  <a:pt x="1312501" y="184520"/>
                  <a:pt x="1312890" y="185715"/>
                </a:cubicBezTo>
                <a:cubicBezTo>
                  <a:pt x="1313279" y="186909"/>
                  <a:pt x="1314168" y="187854"/>
                  <a:pt x="1315557" y="188548"/>
                </a:cubicBezTo>
                <a:cubicBezTo>
                  <a:pt x="1313474" y="190604"/>
                  <a:pt x="1311640" y="192827"/>
                  <a:pt x="1310057" y="195216"/>
                </a:cubicBezTo>
                <a:cubicBezTo>
                  <a:pt x="1308473" y="197605"/>
                  <a:pt x="1307640" y="199827"/>
                  <a:pt x="1307556" y="201883"/>
                </a:cubicBezTo>
                <a:lnTo>
                  <a:pt x="1302222" y="211218"/>
                </a:lnTo>
                <a:cubicBezTo>
                  <a:pt x="1304167" y="213940"/>
                  <a:pt x="1304945" y="216496"/>
                  <a:pt x="1304556" y="218885"/>
                </a:cubicBezTo>
                <a:cubicBezTo>
                  <a:pt x="1304167" y="221275"/>
                  <a:pt x="1302945" y="223164"/>
                  <a:pt x="1300889" y="224553"/>
                </a:cubicBezTo>
                <a:cubicBezTo>
                  <a:pt x="1305417" y="224219"/>
                  <a:pt x="1311362" y="223886"/>
                  <a:pt x="1318724" y="223553"/>
                </a:cubicBezTo>
                <a:cubicBezTo>
                  <a:pt x="1326086" y="223219"/>
                  <a:pt x="1331698" y="224886"/>
                  <a:pt x="1335560" y="228553"/>
                </a:cubicBezTo>
                <a:cubicBezTo>
                  <a:pt x="1337560" y="231359"/>
                  <a:pt x="1338560" y="234082"/>
                  <a:pt x="1338560" y="236721"/>
                </a:cubicBezTo>
                <a:cubicBezTo>
                  <a:pt x="1338560" y="239360"/>
                  <a:pt x="1337560" y="241083"/>
                  <a:pt x="1335560" y="241888"/>
                </a:cubicBezTo>
                <a:cubicBezTo>
                  <a:pt x="1335421" y="242666"/>
                  <a:pt x="1335032" y="243778"/>
                  <a:pt x="1334393" y="245222"/>
                </a:cubicBezTo>
                <a:cubicBezTo>
                  <a:pt x="1333754" y="246667"/>
                  <a:pt x="1333698" y="247778"/>
                  <a:pt x="1334226" y="248556"/>
                </a:cubicBezTo>
                <a:lnTo>
                  <a:pt x="1338227" y="245889"/>
                </a:lnTo>
                <a:lnTo>
                  <a:pt x="1355562" y="232554"/>
                </a:lnTo>
                <a:lnTo>
                  <a:pt x="1358229" y="223219"/>
                </a:lnTo>
                <a:cubicBezTo>
                  <a:pt x="1357007" y="221358"/>
                  <a:pt x="1356785" y="220080"/>
                  <a:pt x="1357563" y="219386"/>
                </a:cubicBezTo>
                <a:cubicBezTo>
                  <a:pt x="1358340" y="218691"/>
                  <a:pt x="1359452" y="217746"/>
                  <a:pt x="1360896" y="216552"/>
                </a:cubicBezTo>
                <a:cubicBezTo>
                  <a:pt x="1361508" y="215246"/>
                  <a:pt x="1361619" y="214191"/>
                  <a:pt x="1361230" y="213385"/>
                </a:cubicBezTo>
                <a:cubicBezTo>
                  <a:pt x="1360841" y="212579"/>
                  <a:pt x="1360285" y="211857"/>
                  <a:pt x="1359563" y="211218"/>
                </a:cubicBezTo>
                <a:cubicBezTo>
                  <a:pt x="1363452" y="207106"/>
                  <a:pt x="1367008" y="202661"/>
                  <a:pt x="1370231" y="197883"/>
                </a:cubicBezTo>
                <a:cubicBezTo>
                  <a:pt x="1373453" y="193105"/>
                  <a:pt x="1377009" y="188660"/>
                  <a:pt x="1380899" y="184548"/>
                </a:cubicBezTo>
                <a:cubicBezTo>
                  <a:pt x="1382288" y="178408"/>
                  <a:pt x="1384844" y="172685"/>
                  <a:pt x="1388566" y="167379"/>
                </a:cubicBezTo>
                <a:cubicBezTo>
                  <a:pt x="1392289" y="162073"/>
                  <a:pt x="1396845" y="158017"/>
                  <a:pt x="1402235" y="155211"/>
                </a:cubicBezTo>
                <a:lnTo>
                  <a:pt x="1400901" y="148543"/>
                </a:lnTo>
                <a:cubicBezTo>
                  <a:pt x="1400290" y="146515"/>
                  <a:pt x="1400512" y="144571"/>
                  <a:pt x="1401568" y="142709"/>
                </a:cubicBezTo>
                <a:cubicBezTo>
                  <a:pt x="1402624" y="140848"/>
                  <a:pt x="1404179" y="139237"/>
                  <a:pt x="1406235" y="137875"/>
                </a:cubicBezTo>
                <a:cubicBezTo>
                  <a:pt x="1408902" y="132319"/>
                  <a:pt x="1411569" y="131430"/>
                  <a:pt x="1414236" y="135208"/>
                </a:cubicBezTo>
                <a:cubicBezTo>
                  <a:pt x="1417042" y="137792"/>
                  <a:pt x="1418765" y="140292"/>
                  <a:pt x="1419404" y="142709"/>
                </a:cubicBezTo>
                <a:cubicBezTo>
                  <a:pt x="1420043" y="145126"/>
                  <a:pt x="1418765" y="147960"/>
                  <a:pt x="1415570" y="151210"/>
                </a:cubicBezTo>
                <a:cubicBezTo>
                  <a:pt x="1412986" y="153627"/>
                  <a:pt x="1409819" y="157795"/>
                  <a:pt x="1406069" y="163712"/>
                </a:cubicBezTo>
                <a:cubicBezTo>
                  <a:pt x="1402318" y="169629"/>
                  <a:pt x="1401485" y="174797"/>
                  <a:pt x="1403568" y="179214"/>
                </a:cubicBezTo>
                <a:cubicBezTo>
                  <a:pt x="1402818" y="183242"/>
                  <a:pt x="1400985" y="189521"/>
                  <a:pt x="1398068" y="198050"/>
                </a:cubicBezTo>
                <a:cubicBezTo>
                  <a:pt x="1395151" y="206578"/>
                  <a:pt x="1391650" y="213190"/>
                  <a:pt x="1387566" y="217885"/>
                </a:cubicBezTo>
                <a:cubicBezTo>
                  <a:pt x="1389428" y="219886"/>
                  <a:pt x="1390039" y="221552"/>
                  <a:pt x="1389400" y="222886"/>
                </a:cubicBezTo>
                <a:cubicBezTo>
                  <a:pt x="1388761" y="224219"/>
                  <a:pt x="1387705" y="225220"/>
                  <a:pt x="1386233" y="225886"/>
                </a:cubicBezTo>
                <a:cubicBezTo>
                  <a:pt x="1384094" y="228303"/>
                  <a:pt x="1384371" y="231804"/>
                  <a:pt x="1387066" y="236388"/>
                </a:cubicBezTo>
                <a:cubicBezTo>
                  <a:pt x="1389761" y="240972"/>
                  <a:pt x="1391706" y="244139"/>
                  <a:pt x="1392900" y="245889"/>
                </a:cubicBezTo>
                <a:cubicBezTo>
                  <a:pt x="1389928" y="250167"/>
                  <a:pt x="1385205" y="259279"/>
                  <a:pt x="1378732" y="273226"/>
                </a:cubicBezTo>
                <a:cubicBezTo>
                  <a:pt x="1372259" y="287172"/>
                  <a:pt x="1369870" y="296284"/>
                  <a:pt x="1371564" y="300562"/>
                </a:cubicBezTo>
                <a:lnTo>
                  <a:pt x="1360896" y="309897"/>
                </a:lnTo>
                <a:cubicBezTo>
                  <a:pt x="1358868" y="313842"/>
                  <a:pt x="1356924" y="317620"/>
                  <a:pt x="1355062" y="321232"/>
                </a:cubicBezTo>
                <a:cubicBezTo>
                  <a:pt x="1353201" y="324843"/>
                  <a:pt x="1351590" y="328621"/>
                  <a:pt x="1350228" y="332566"/>
                </a:cubicBezTo>
                <a:lnTo>
                  <a:pt x="1351562" y="336567"/>
                </a:lnTo>
                <a:cubicBezTo>
                  <a:pt x="1355812" y="335622"/>
                  <a:pt x="1358979" y="331844"/>
                  <a:pt x="1361063" y="325232"/>
                </a:cubicBezTo>
                <a:cubicBezTo>
                  <a:pt x="1363147" y="318620"/>
                  <a:pt x="1366647" y="314842"/>
                  <a:pt x="1371564" y="313897"/>
                </a:cubicBezTo>
                <a:cubicBezTo>
                  <a:pt x="1374009" y="313675"/>
                  <a:pt x="1377121" y="312786"/>
                  <a:pt x="1380899" y="311230"/>
                </a:cubicBezTo>
                <a:lnTo>
                  <a:pt x="1371564" y="307230"/>
                </a:lnTo>
                <a:lnTo>
                  <a:pt x="1375565" y="304563"/>
                </a:lnTo>
                <a:cubicBezTo>
                  <a:pt x="1377537" y="303340"/>
                  <a:pt x="1379260" y="303118"/>
                  <a:pt x="1380732" y="303896"/>
                </a:cubicBezTo>
                <a:cubicBezTo>
                  <a:pt x="1382205" y="304674"/>
                  <a:pt x="1383594" y="305785"/>
                  <a:pt x="1384899" y="307230"/>
                </a:cubicBezTo>
                <a:cubicBezTo>
                  <a:pt x="1386288" y="305285"/>
                  <a:pt x="1387511" y="303507"/>
                  <a:pt x="1388566" y="301896"/>
                </a:cubicBezTo>
                <a:cubicBezTo>
                  <a:pt x="1389622" y="300285"/>
                  <a:pt x="1390178" y="298507"/>
                  <a:pt x="1390233" y="296562"/>
                </a:cubicBezTo>
                <a:cubicBezTo>
                  <a:pt x="1391483" y="295117"/>
                  <a:pt x="1392317" y="293006"/>
                  <a:pt x="1392734" y="290228"/>
                </a:cubicBezTo>
                <a:cubicBezTo>
                  <a:pt x="1393150" y="287450"/>
                  <a:pt x="1393650" y="284671"/>
                  <a:pt x="1394234" y="281893"/>
                </a:cubicBezTo>
                <a:cubicBezTo>
                  <a:pt x="1390011" y="281671"/>
                  <a:pt x="1386455" y="279449"/>
                  <a:pt x="1383566" y="275226"/>
                </a:cubicBezTo>
                <a:cubicBezTo>
                  <a:pt x="1387789" y="272559"/>
                  <a:pt x="1390011" y="268558"/>
                  <a:pt x="1390233" y="263224"/>
                </a:cubicBezTo>
                <a:lnTo>
                  <a:pt x="1403568" y="265891"/>
                </a:lnTo>
                <a:cubicBezTo>
                  <a:pt x="1401707" y="267892"/>
                  <a:pt x="1400429" y="269892"/>
                  <a:pt x="1399734" y="271892"/>
                </a:cubicBezTo>
                <a:cubicBezTo>
                  <a:pt x="1399040" y="273892"/>
                  <a:pt x="1398095" y="275893"/>
                  <a:pt x="1396901" y="277893"/>
                </a:cubicBezTo>
                <a:lnTo>
                  <a:pt x="1402235" y="281893"/>
                </a:lnTo>
                <a:cubicBezTo>
                  <a:pt x="1404902" y="281893"/>
                  <a:pt x="1406235" y="283227"/>
                  <a:pt x="1406235" y="285894"/>
                </a:cubicBezTo>
                <a:cubicBezTo>
                  <a:pt x="1406124" y="288589"/>
                  <a:pt x="1405346" y="291200"/>
                  <a:pt x="1403902" y="293728"/>
                </a:cubicBezTo>
                <a:cubicBezTo>
                  <a:pt x="1402457" y="296256"/>
                  <a:pt x="1401012" y="298534"/>
                  <a:pt x="1399568" y="300562"/>
                </a:cubicBezTo>
                <a:lnTo>
                  <a:pt x="1401172" y="300727"/>
                </a:lnTo>
                <a:lnTo>
                  <a:pt x="1407265" y="289894"/>
                </a:lnTo>
                <a:cubicBezTo>
                  <a:pt x="1408071" y="288561"/>
                  <a:pt x="1409127" y="286894"/>
                  <a:pt x="1410432" y="284894"/>
                </a:cubicBezTo>
                <a:cubicBezTo>
                  <a:pt x="1411738" y="282894"/>
                  <a:pt x="1412460" y="280560"/>
                  <a:pt x="1412599" y="277893"/>
                </a:cubicBezTo>
                <a:cubicBezTo>
                  <a:pt x="1418767" y="270142"/>
                  <a:pt x="1423767" y="261307"/>
                  <a:pt x="1427601" y="251390"/>
                </a:cubicBezTo>
                <a:cubicBezTo>
                  <a:pt x="1431435" y="241472"/>
                  <a:pt x="1437102" y="232971"/>
                  <a:pt x="1444603" y="225886"/>
                </a:cubicBezTo>
                <a:lnTo>
                  <a:pt x="1443270" y="216552"/>
                </a:lnTo>
                <a:lnTo>
                  <a:pt x="1457938" y="193882"/>
                </a:lnTo>
                <a:cubicBezTo>
                  <a:pt x="1458188" y="190410"/>
                  <a:pt x="1460022" y="184353"/>
                  <a:pt x="1463439" y="175713"/>
                </a:cubicBezTo>
                <a:cubicBezTo>
                  <a:pt x="1466856" y="167073"/>
                  <a:pt x="1470356" y="160684"/>
                  <a:pt x="1473940" y="156544"/>
                </a:cubicBezTo>
                <a:cubicBezTo>
                  <a:pt x="1473940" y="151433"/>
                  <a:pt x="1476607" y="146988"/>
                  <a:pt x="1481941" y="143209"/>
                </a:cubicBezTo>
                <a:cubicBezTo>
                  <a:pt x="1480163" y="140542"/>
                  <a:pt x="1480052" y="138209"/>
                  <a:pt x="1481608" y="136209"/>
                </a:cubicBezTo>
                <a:cubicBezTo>
                  <a:pt x="1483164" y="134208"/>
                  <a:pt x="1485053" y="132541"/>
                  <a:pt x="1487275" y="131208"/>
                </a:cubicBezTo>
                <a:lnTo>
                  <a:pt x="1536615" y="44530"/>
                </a:lnTo>
                <a:cubicBezTo>
                  <a:pt x="1539643" y="41113"/>
                  <a:pt x="1541921" y="37613"/>
                  <a:pt x="1543449" y="34029"/>
                </a:cubicBezTo>
                <a:cubicBezTo>
                  <a:pt x="1544977" y="30445"/>
                  <a:pt x="1547588" y="27278"/>
                  <a:pt x="1551283" y="24528"/>
                </a:cubicBezTo>
                <a:cubicBezTo>
                  <a:pt x="1551339" y="22444"/>
                  <a:pt x="1551894" y="20277"/>
                  <a:pt x="1552950" y="18027"/>
                </a:cubicBezTo>
                <a:cubicBezTo>
                  <a:pt x="1554006" y="15777"/>
                  <a:pt x="1555228" y="13943"/>
                  <a:pt x="1556617" y="12526"/>
                </a:cubicBezTo>
                <a:lnTo>
                  <a:pt x="1561951" y="3192"/>
                </a:lnTo>
                <a:cubicBezTo>
                  <a:pt x="1563396" y="1831"/>
                  <a:pt x="1565174" y="886"/>
                  <a:pt x="1567285" y="358"/>
                </a:cubicBezTo>
                <a:cubicBezTo>
                  <a:pt x="1569397" y="-170"/>
                  <a:pt x="1571175" y="-114"/>
                  <a:pt x="1572619" y="525"/>
                </a:cubicBezTo>
                <a:cubicBezTo>
                  <a:pt x="1573286" y="3775"/>
                  <a:pt x="1570952" y="10943"/>
                  <a:pt x="1565618" y="22028"/>
                </a:cubicBezTo>
                <a:cubicBezTo>
                  <a:pt x="1560284" y="33112"/>
                  <a:pt x="1555951" y="40613"/>
                  <a:pt x="1552617" y="44530"/>
                </a:cubicBezTo>
                <a:lnTo>
                  <a:pt x="1553950" y="44530"/>
                </a:lnTo>
                <a:cubicBezTo>
                  <a:pt x="1555923" y="46475"/>
                  <a:pt x="1556978" y="48253"/>
                  <a:pt x="1557117" y="49864"/>
                </a:cubicBezTo>
                <a:cubicBezTo>
                  <a:pt x="1557256" y="51476"/>
                  <a:pt x="1556645" y="53254"/>
                  <a:pt x="1555284" y="55198"/>
                </a:cubicBezTo>
                <a:cubicBezTo>
                  <a:pt x="1553617" y="65311"/>
                  <a:pt x="1550617" y="75757"/>
                  <a:pt x="1546283" y="86536"/>
                </a:cubicBezTo>
                <a:cubicBezTo>
                  <a:pt x="1541949" y="97315"/>
                  <a:pt x="1538282" y="107761"/>
                  <a:pt x="1535281" y="117873"/>
                </a:cubicBezTo>
                <a:cubicBezTo>
                  <a:pt x="1536531" y="119734"/>
                  <a:pt x="1536698" y="121012"/>
                  <a:pt x="1535781" y="121707"/>
                </a:cubicBezTo>
                <a:cubicBezTo>
                  <a:pt x="1534865" y="122401"/>
                  <a:pt x="1533364" y="123346"/>
                  <a:pt x="1531281" y="124540"/>
                </a:cubicBezTo>
                <a:cubicBezTo>
                  <a:pt x="1531170" y="125929"/>
                  <a:pt x="1531059" y="127152"/>
                  <a:pt x="1530947" y="128207"/>
                </a:cubicBezTo>
                <a:cubicBezTo>
                  <a:pt x="1530836" y="129263"/>
                  <a:pt x="1531392" y="129819"/>
                  <a:pt x="1532614" y="129874"/>
                </a:cubicBezTo>
                <a:cubicBezTo>
                  <a:pt x="1531642" y="132069"/>
                  <a:pt x="1530253" y="134681"/>
                  <a:pt x="1528447" y="137709"/>
                </a:cubicBezTo>
                <a:cubicBezTo>
                  <a:pt x="1526641" y="140737"/>
                  <a:pt x="1526252" y="143015"/>
                  <a:pt x="1527280" y="144543"/>
                </a:cubicBezTo>
                <a:lnTo>
                  <a:pt x="1535281" y="136542"/>
                </a:lnTo>
                <a:cubicBezTo>
                  <a:pt x="1536670" y="135208"/>
                  <a:pt x="1537559" y="133875"/>
                  <a:pt x="1537948" y="132541"/>
                </a:cubicBezTo>
                <a:cubicBezTo>
                  <a:pt x="1538337" y="131208"/>
                  <a:pt x="1537893" y="129874"/>
                  <a:pt x="1536615" y="128541"/>
                </a:cubicBezTo>
                <a:cubicBezTo>
                  <a:pt x="1538032" y="127124"/>
                  <a:pt x="1539532" y="125290"/>
                  <a:pt x="1541115" y="123040"/>
                </a:cubicBezTo>
                <a:cubicBezTo>
                  <a:pt x="1542699" y="120790"/>
                  <a:pt x="1543866" y="118623"/>
                  <a:pt x="1544616" y="116539"/>
                </a:cubicBezTo>
                <a:lnTo>
                  <a:pt x="1555284" y="92536"/>
                </a:lnTo>
                <a:lnTo>
                  <a:pt x="1563285" y="85869"/>
                </a:lnTo>
                <a:cubicBezTo>
                  <a:pt x="1564729" y="84480"/>
                  <a:pt x="1565841" y="82924"/>
                  <a:pt x="1566619" y="81202"/>
                </a:cubicBezTo>
                <a:cubicBezTo>
                  <a:pt x="1567396" y="79479"/>
                  <a:pt x="1567174" y="77923"/>
                  <a:pt x="1565952" y="76534"/>
                </a:cubicBezTo>
                <a:lnTo>
                  <a:pt x="1571286" y="65866"/>
                </a:lnTo>
                <a:cubicBezTo>
                  <a:pt x="1570619" y="61421"/>
                  <a:pt x="1571953" y="57643"/>
                  <a:pt x="1575286" y="54532"/>
                </a:cubicBezTo>
                <a:cubicBezTo>
                  <a:pt x="1578620" y="51420"/>
                  <a:pt x="1579954" y="47642"/>
                  <a:pt x="1579287" y="43197"/>
                </a:cubicBezTo>
                <a:lnTo>
                  <a:pt x="1596622" y="28528"/>
                </a:lnTo>
                <a:cubicBezTo>
                  <a:pt x="1599956" y="32251"/>
                  <a:pt x="1601623" y="34807"/>
                  <a:pt x="1601623" y="36196"/>
                </a:cubicBezTo>
                <a:cubicBezTo>
                  <a:pt x="1601623" y="37585"/>
                  <a:pt x="1599956" y="39474"/>
                  <a:pt x="1596622" y="41863"/>
                </a:cubicBezTo>
                <a:cubicBezTo>
                  <a:pt x="1599150" y="45614"/>
                  <a:pt x="1599095" y="48448"/>
                  <a:pt x="1596456" y="50364"/>
                </a:cubicBezTo>
                <a:cubicBezTo>
                  <a:pt x="1593816" y="52281"/>
                  <a:pt x="1593427" y="54782"/>
                  <a:pt x="1595289" y="57865"/>
                </a:cubicBezTo>
                <a:cubicBezTo>
                  <a:pt x="1592927" y="61338"/>
                  <a:pt x="1590316" y="67061"/>
                  <a:pt x="1587454" y="75034"/>
                </a:cubicBezTo>
                <a:cubicBezTo>
                  <a:pt x="1584593" y="83007"/>
                  <a:pt x="1583648" y="88397"/>
                  <a:pt x="1584621" y="91203"/>
                </a:cubicBezTo>
                <a:lnTo>
                  <a:pt x="1573953" y="116539"/>
                </a:lnTo>
                <a:cubicBezTo>
                  <a:pt x="1576731" y="119929"/>
                  <a:pt x="1578176" y="123485"/>
                  <a:pt x="1578287" y="127207"/>
                </a:cubicBezTo>
                <a:cubicBezTo>
                  <a:pt x="1578398" y="130930"/>
                  <a:pt x="1576509" y="134486"/>
                  <a:pt x="1572619" y="137875"/>
                </a:cubicBezTo>
                <a:cubicBezTo>
                  <a:pt x="1571286" y="143376"/>
                  <a:pt x="1569285" y="149043"/>
                  <a:pt x="1566619" y="154877"/>
                </a:cubicBezTo>
                <a:cubicBezTo>
                  <a:pt x="1563952" y="160712"/>
                  <a:pt x="1560618" y="165712"/>
                  <a:pt x="1556617" y="169879"/>
                </a:cubicBezTo>
                <a:lnTo>
                  <a:pt x="1560618" y="180547"/>
                </a:lnTo>
                <a:lnTo>
                  <a:pt x="1551283" y="187215"/>
                </a:lnTo>
                <a:lnTo>
                  <a:pt x="1551283" y="201883"/>
                </a:lnTo>
                <a:cubicBezTo>
                  <a:pt x="1549533" y="204606"/>
                  <a:pt x="1548366" y="207162"/>
                  <a:pt x="1547783" y="209551"/>
                </a:cubicBezTo>
                <a:cubicBezTo>
                  <a:pt x="1547199" y="211940"/>
                  <a:pt x="1545699" y="213829"/>
                  <a:pt x="1543282" y="215218"/>
                </a:cubicBezTo>
                <a:cubicBezTo>
                  <a:pt x="1542671" y="216746"/>
                  <a:pt x="1542560" y="218691"/>
                  <a:pt x="1542949" y="221052"/>
                </a:cubicBezTo>
                <a:cubicBezTo>
                  <a:pt x="1543338" y="223414"/>
                  <a:pt x="1543893" y="225025"/>
                  <a:pt x="1544616" y="225886"/>
                </a:cubicBezTo>
                <a:cubicBezTo>
                  <a:pt x="1545366" y="227137"/>
                  <a:pt x="1546199" y="227637"/>
                  <a:pt x="1547116" y="227387"/>
                </a:cubicBezTo>
                <a:cubicBezTo>
                  <a:pt x="1548033" y="227137"/>
                  <a:pt x="1548533" y="226636"/>
                  <a:pt x="1548616" y="225886"/>
                </a:cubicBezTo>
                <a:cubicBezTo>
                  <a:pt x="1545894" y="221886"/>
                  <a:pt x="1546338" y="218552"/>
                  <a:pt x="1549950" y="215885"/>
                </a:cubicBezTo>
                <a:cubicBezTo>
                  <a:pt x="1553561" y="213218"/>
                  <a:pt x="1556673" y="211218"/>
                  <a:pt x="1559284" y="209884"/>
                </a:cubicBezTo>
                <a:lnTo>
                  <a:pt x="1559284" y="189882"/>
                </a:lnTo>
                <a:lnTo>
                  <a:pt x="1560618" y="189882"/>
                </a:lnTo>
                <a:cubicBezTo>
                  <a:pt x="1561368" y="188493"/>
                  <a:pt x="1561868" y="186937"/>
                  <a:pt x="1562118" y="185215"/>
                </a:cubicBezTo>
                <a:cubicBezTo>
                  <a:pt x="1562368" y="183492"/>
                  <a:pt x="1561868" y="181936"/>
                  <a:pt x="1560618" y="180547"/>
                </a:cubicBezTo>
                <a:cubicBezTo>
                  <a:pt x="1564340" y="177075"/>
                  <a:pt x="1567230" y="173352"/>
                  <a:pt x="1569285" y="169379"/>
                </a:cubicBezTo>
                <a:cubicBezTo>
                  <a:pt x="1571341" y="165407"/>
                  <a:pt x="1574231" y="162017"/>
                  <a:pt x="1577953" y="159211"/>
                </a:cubicBezTo>
                <a:cubicBezTo>
                  <a:pt x="1573564" y="154905"/>
                  <a:pt x="1572341" y="151849"/>
                  <a:pt x="1574286" y="150044"/>
                </a:cubicBezTo>
                <a:cubicBezTo>
                  <a:pt x="1576231" y="148238"/>
                  <a:pt x="1579676" y="145515"/>
                  <a:pt x="1584621" y="141876"/>
                </a:cubicBezTo>
                <a:cubicBezTo>
                  <a:pt x="1587649" y="138292"/>
                  <a:pt x="1589927" y="131791"/>
                  <a:pt x="1591455" y="122373"/>
                </a:cubicBezTo>
                <a:cubicBezTo>
                  <a:pt x="1592983" y="112956"/>
                  <a:pt x="1595594" y="106121"/>
                  <a:pt x="1599289" y="101871"/>
                </a:cubicBezTo>
                <a:cubicBezTo>
                  <a:pt x="1600651" y="101260"/>
                  <a:pt x="1601928" y="101149"/>
                  <a:pt x="1603123" y="101538"/>
                </a:cubicBezTo>
                <a:cubicBezTo>
                  <a:pt x="1604318" y="101926"/>
                  <a:pt x="1605262" y="102482"/>
                  <a:pt x="1605957" y="103204"/>
                </a:cubicBezTo>
                <a:cubicBezTo>
                  <a:pt x="1608985" y="106871"/>
                  <a:pt x="1609596" y="111205"/>
                  <a:pt x="1607790" y="116206"/>
                </a:cubicBezTo>
                <a:cubicBezTo>
                  <a:pt x="1605985" y="121207"/>
                  <a:pt x="1603595" y="124874"/>
                  <a:pt x="1600623" y="127207"/>
                </a:cubicBezTo>
                <a:cubicBezTo>
                  <a:pt x="1597456" y="135792"/>
                  <a:pt x="1594789" y="143959"/>
                  <a:pt x="1592622" y="151710"/>
                </a:cubicBezTo>
                <a:cubicBezTo>
                  <a:pt x="1590455" y="159461"/>
                  <a:pt x="1587788" y="167296"/>
                  <a:pt x="1584621" y="175213"/>
                </a:cubicBezTo>
                <a:cubicBezTo>
                  <a:pt x="1585843" y="176491"/>
                  <a:pt x="1586065" y="177603"/>
                  <a:pt x="1585288" y="178547"/>
                </a:cubicBezTo>
                <a:cubicBezTo>
                  <a:pt x="1584510" y="179492"/>
                  <a:pt x="1583398" y="180603"/>
                  <a:pt x="1581954" y="181881"/>
                </a:cubicBezTo>
                <a:cubicBezTo>
                  <a:pt x="1580676" y="183242"/>
                  <a:pt x="1580231" y="184520"/>
                  <a:pt x="1580620" y="185715"/>
                </a:cubicBezTo>
                <a:cubicBezTo>
                  <a:pt x="1581009" y="186909"/>
                  <a:pt x="1581898" y="187854"/>
                  <a:pt x="1583287" y="188548"/>
                </a:cubicBezTo>
                <a:cubicBezTo>
                  <a:pt x="1581204" y="190604"/>
                  <a:pt x="1579370" y="192827"/>
                  <a:pt x="1577787" y="195216"/>
                </a:cubicBezTo>
                <a:cubicBezTo>
                  <a:pt x="1576203" y="197605"/>
                  <a:pt x="1575370" y="199827"/>
                  <a:pt x="1575286" y="201883"/>
                </a:cubicBezTo>
                <a:lnTo>
                  <a:pt x="1569952" y="211218"/>
                </a:lnTo>
                <a:cubicBezTo>
                  <a:pt x="1571897" y="213940"/>
                  <a:pt x="1572675" y="216496"/>
                  <a:pt x="1572286" y="218885"/>
                </a:cubicBezTo>
                <a:cubicBezTo>
                  <a:pt x="1571897" y="221275"/>
                  <a:pt x="1570675" y="223164"/>
                  <a:pt x="1568619" y="224553"/>
                </a:cubicBezTo>
                <a:cubicBezTo>
                  <a:pt x="1573147" y="224219"/>
                  <a:pt x="1579092" y="223886"/>
                  <a:pt x="1586454" y="223553"/>
                </a:cubicBezTo>
                <a:cubicBezTo>
                  <a:pt x="1593816" y="223219"/>
                  <a:pt x="1599428" y="224886"/>
                  <a:pt x="1603290" y="228553"/>
                </a:cubicBezTo>
                <a:cubicBezTo>
                  <a:pt x="1605290" y="231359"/>
                  <a:pt x="1606290" y="234082"/>
                  <a:pt x="1606290" y="236721"/>
                </a:cubicBezTo>
                <a:cubicBezTo>
                  <a:pt x="1606290" y="239360"/>
                  <a:pt x="1605290" y="241083"/>
                  <a:pt x="1603290" y="241888"/>
                </a:cubicBezTo>
                <a:cubicBezTo>
                  <a:pt x="1603151" y="242666"/>
                  <a:pt x="1602762" y="243778"/>
                  <a:pt x="1602123" y="245222"/>
                </a:cubicBezTo>
                <a:cubicBezTo>
                  <a:pt x="1601484" y="246667"/>
                  <a:pt x="1601428" y="247778"/>
                  <a:pt x="1601956" y="248556"/>
                </a:cubicBezTo>
                <a:lnTo>
                  <a:pt x="1605957" y="245889"/>
                </a:lnTo>
                <a:lnTo>
                  <a:pt x="1623292" y="232554"/>
                </a:lnTo>
                <a:lnTo>
                  <a:pt x="1625959" y="223219"/>
                </a:lnTo>
                <a:cubicBezTo>
                  <a:pt x="1624737" y="221358"/>
                  <a:pt x="1624515" y="220080"/>
                  <a:pt x="1625293" y="219386"/>
                </a:cubicBezTo>
                <a:cubicBezTo>
                  <a:pt x="1626070" y="218691"/>
                  <a:pt x="1627182" y="217746"/>
                  <a:pt x="1628626" y="216552"/>
                </a:cubicBezTo>
                <a:cubicBezTo>
                  <a:pt x="1629238" y="215246"/>
                  <a:pt x="1629349" y="214191"/>
                  <a:pt x="1628960" y="213385"/>
                </a:cubicBezTo>
                <a:cubicBezTo>
                  <a:pt x="1628571" y="212579"/>
                  <a:pt x="1628015" y="211857"/>
                  <a:pt x="1627293" y="211218"/>
                </a:cubicBezTo>
                <a:cubicBezTo>
                  <a:pt x="1631182" y="207106"/>
                  <a:pt x="1634738" y="202661"/>
                  <a:pt x="1637961" y="197883"/>
                </a:cubicBezTo>
                <a:cubicBezTo>
                  <a:pt x="1641183" y="193105"/>
                  <a:pt x="1644739" y="188660"/>
                  <a:pt x="1648629" y="184548"/>
                </a:cubicBezTo>
                <a:cubicBezTo>
                  <a:pt x="1650018" y="178408"/>
                  <a:pt x="1652574" y="172685"/>
                  <a:pt x="1656296" y="167379"/>
                </a:cubicBezTo>
                <a:cubicBezTo>
                  <a:pt x="1660019" y="162073"/>
                  <a:pt x="1664575" y="158017"/>
                  <a:pt x="1669965" y="155211"/>
                </a:cubicBezTo>
                <a:lnTo>
                  <a:pt x="1668631" y="148543"/>
                </a:lnTo>
                <a:cubicBezTo>
                  <a:pt x="1668020" y="146515"/>
                  <a:pt x="1668242" y="144571"/>
                  <a:pt x="1669298" y="142709"/>
                </a:cubicBezTo>
                <a:cubicBezTo>
                  <a:pt x="1670354" y="140848"/>
                  <a:pt x="1671909" y="139237"/>
                  <a:pt x="1673965" y="137875"/>
                </a:cubicBezTo>
                <a:cubicBezTo>
                  <a:pt x="1676632" y="132319"/>
                  <a:pt x="1679299" y="131430"/>
                  <a:pt x="1681966" y="135208"/>
                </a:cubicBezTo>
                <a:cubicBezTo>
                  <a:pt x="1684772" y="137792"/>
                  <a:pt x="1686495" y="140292"/>
                  <a:pt x="1687134" y="142709"/>
                </a:cubicBezTo>
                <a:cubicBezTo>
                  <a:pt x="1687773" y="145126"/>
                  <a:pt x="1686495" y="147960"/>
                  <a:pt x="1683300" y="151210"/>
                </a:cubicBezTo>
                <a:cubicBezTo>
                  <a:pt x="1680716" y="153627"/>
                  <a:pt x="1677549" y="157795"/>
                  <a:pt x="1673799" y="163712"/>
                </a:cubicBezTo>
                <a:cubicBezTo>
                  <a:pt x="1670048" y="169629"/>
                  <a:pt x="1669215" y="174797"/>
                  <a:pt x="1671298" y="179214"/>
                </a:cubicBezTo>
                <a:cubicBezTo>
                  <a:pt x="1670548" y="183242"/>
                  <a:pt x="1668715" y="189521"/>
                  <a:pt x="1665798" y="198050"/>
                </a:cubicBezTo>
                <a:cubicBezTo>
                  <a:pt x="1662881" y="206578"/>
                  <a:pt x="1659380" y="213190"/>
                  <a:pt x="1655296" y="217885"/>
                </a:cubicBezTo>
                <a:cubicBezTo>
                  <a:pt x="1657158" y="219886"/>
                  <a:pt x="1657769" y="221552"/>
                  <a:pt x="1657130" y="222886"/>
                </a:cubicBezTo>
                <a:cubicBezTo>
                  <a:pt x="1656491" y="224219"/>
                  <a:pt x="1655435" y="225220"/>
                  <a:pt x="1653963" y="225886"/>
                </a:cubicBezTo>
                <a:cubicBezTo>
                  <a:pt x="1651824" y="228303"/>
                  <a:pt x="1652101" y="231804"/>
                  <a:pt x="1654796" y="236388"/>
                </a:cubicBezTo>
                <a:cubicBezTo>
                  <a:pt x="1657491" y="240972"/>
                  <a:pt x="1659436" y="244139"/>
                  <a:pt x="1660630" y="245889"/>
                </a:cubicBezTo>
                <a:cubicBezTo>
                  <a:pt x="1657658" y="250167"/>
                  <a:pt x="1652935" y="259279"/>
                  <a:pt x="1646462" y="273226"/>
                </a:cubicBezTo>
                <a:cubicBezTo>
                  <a:pt x="1639989" y="287172"/>
                  <a:pt x="1637600" y="296284"/>
                  <a:pt x="1639294" y="300562"/>
                </a:cubicBezTo>
                <a:lnTo>
                  <a:pt x="1628626" y="309897"/>
                </a:lnTo>
                <a:cubicBezTo>
                  <a:pt x="1626598" y="313842"/>
                  <a:pt x="1624654" y="317620"/>
                  <a:pt x="1622792" y="321232"/>
                </a:cubicBezTo>
                <a:cubicBezTo>
                  <a:pt x="1620931" y="324843"/>
                  <a:pt x="1619320" y="328621"/>
                  <a:pt x="1617958" y="332566"/>
                </a:cubicBezTo>
                <a:lnTo>
                  <a:pt x="1619292" y="336567"/>
                </a:lnTo>
                <a:cubicBezTo>
                  <a:pt x="1623542" y="335622"/>
                  <a:pt x="1626709" y="331844"/>
                  <a:pt x="1628793" y="325232"/>
                </a:cubicBezTo>
                <a:cubicBezTo>
                  <a:pt x="1630877" y="318620"/>
                  <a:pt x="1634377" y="314842"/>
                  <a:pt x="1639294" y="313897"/>
                </a:cubicBezTo>
                <a:cubicBezTo>
                  <a:pt x="1641739" y="313675"/>
                  <a:pt x="1644851" y="312786"/>
                  <a:pt x="1648629" y="311230"/>
                </a:cubicBezTo>
                <a:lnTo>
                  <a:pt x="1639294" y="307230"/>
                </a:lnTo>
                <a:lnTo>
                  <a:pt x="1643295" y="304563"/>
                </a:lnTo>
                <a:cubicBezTo>
                  <a:pt x="1645267" y="303340"/>
                  <a:pt x="1646990" y="303118"/>
                  <a:pt x="1648462" y="303896"/>
                </a:cubicBezTo>
                <a:cubicBezTo>
                  <a:pt x="1649935" y="304674"/>
                  <a:pt x="1651324" y="305785"/>
                  <a:pt x="1652629" y="307230"/>
                </a:cubicBezTo>
                <a:cubicBezTo>
                  <a:pt x="1654018" y="305285"/>
                  <a:pt x="1655241" y="303507"/>
                  <a:pt x="1656296" y="301896"/>
                </a:cubicBezTo>
                <a:cubicBezTo>
                  <a:pt x="1657352" y="300285"/>
                  <a:pt x="1657908" y="298507"/>
                  <a:pt x="1657963" y="296562"/>
                </a:cubicBezTo>
                <a:cubicBezTo>
                  <a:pt x="1659213" y="295117"/>
                  <a:pt x="1660047" y="293006"/>
                  <a:pt x="1660464" y="290228"/>
                </a:cubicBezTo>
                <a:cubicBezTo>
                  <a:pt x="1660880" y="287450"/>
                  <a:pt x="1661380" y="284671"/>
                  <a:pt x="1661964" y="281893"/>
                </a:cubicBezTo>
                <a:cubicBezTo>
                  <a:pt x="1657741" y="281671"/>
                  <a:pt x="1654185" y="279449"/>
                  <a:pt x="1651296" y="275226"/>
                </a:cubicBezTo>
                <a:cubicBezTo>
                  <a:pt x="1655519" y="272559"/>
                  <a:pt x="1657741" y="268558"/>
                  <a:pt x="1657963" y="263224"/>
                </a:cubicBezTo>
                <a:lnTo>
                  <a:pt x="1671298" y="265891"/>
                </a:lnTo>
                <a:cubicBezTo>
                  <a:pt x="1669437" y="267892"/>
                  <a:pt x="1668159" y="269892"/>
                  <a:pt x="1667464" y="271892"/>
                </a:cubicBezTo>
                <a:cubicBezTo>
                  <a:pt x="1666770" y="273892"/>
                  <a:pt x="1665825" y="275893"/>
                  <a:pt x="1664631" y="277893"/>
                </a:cubicBezTo>
                <a:lnTo>
                  <a:pt x="1669965" y="281893"/>
                </a:lnTo>
                <a:cubicBezTo>
                  <a:pt x="1672632" y="281893"/>
                  <a:pt x="1673965" y="283227"/>
                  <a:pt x="1673965" y="285894"/>
                </a:cubicBezTo>
                <a:cubicBezTo>
                  <a:pt x="1673854" y="288589"/>
                  <a:pt x="1673076" y="291200"/>
                  <a:pt x="1671632" y="293728"/>
                </a:cubicBezTo>
                <a:cubicBezTo>
                  <a:pt x="1670187" y="296256"/>
                  <a:pt x="1668742" y="298534"/>
                  <a:pt x="1667298" y="300562"/>
                </a:cubicBezTo>
                <a:cubicBezTo>
                  <a:pt x="1669381" y="301118"/>
                  <a:pt x="1671548" y="301340"/>
                  <a:pt x="1673799" y="301229"/>
                </a:cubicBezTo>
                <a:cubicBezTo>
                  <a:pt x="1676049" y="301118"/>
                  <a:pt x="1677882" y="301340"/>
                  <a:pt x="1679299" y="301896"/>
                </a:cubicBezTo>
                <a:cubicBezTo>
                  <a:pt x="1680272" y="304118"/>
                  <a:pt x="1679327" y="307008"/>
                  <a:pt x="1676466" y="310564"/>
                </a:cubicBezTo>
                <a:cubicBezTo>
                  <a:pt x="1673604" y="314120"/>
                  <a:pt x="1670993" y="317009"/>
                  <a:pt x="1668631" y="319231"/>
                </a:cubicBezTo>
                <a:cubicBezTo>
                  <a:pt x="1668576" y="322009"/>
                  <a:pt x="1668020" y="324454"/>
                  <a:pt x="1666964" y="326566"/>
                </a:cubicBezTo>
                <a:cubicBezTo>
                  <a:pt x="1665909" y="328677"/>
                  <a:pt x="1664686" y="329788"/>
                  <a:pt x="1663297" y="329899"/>
                </a:cubicBezTo>
                <a:lnTo>
                  <a:pt x="1656630" y="339234"/>
                </a:lnTo>
                <a:lnTo>
                  <a:pt x="1656630" y="351236"/>
                </a:lnTo>
                <a:lnTo>
                  <a:pt x="1660630" y="347235"/>
                </a:lnTo>
                <a:lnTo>
                  <a:pt x="1665964" y="336567"/>
                </a:lnTo>
                <a:cubicBezTo>
                  <a:pt x="1666687" y="335233"/>
                  <a:pt x="1667576" y="334233"/>
                  <a:pt x="1668631" y="333567"/>
                </a:cubicBezTo>
                <a:cubicBezTo>
                  <a:pt x="1669687" y="332900"/>
                  <a:pt x="1670576" y="332566"/>
                  <a:pt x="1671298" y="332566"/>
                </a:cubicBezTo>
                <a:cubicBezTo>
                  <a:pt x="1671187" y="333316"/>
                  <a:pt x="1670743" y="334483"/>
                  <a:pt x="1669965" y="336067"/>
                </a:cubicBezTo>
                <a:cubicBezTo>
                  <a:pt x="1669187" y="337650"/>
                  <a:pt x="1668742" y="339151"/>
                  <a:pt x="1668631" y="340567"/>
                </a:cubicBezTo>
                <a:lnTo>
                  <a:pt x="1663540" y="353295"/>
                </a:lnTo>
                <a:lnTo>
                  <a:pt x="1668078" y="346282"/>
                </a:lnTo>
                <a:cubicBezTo>
                  <a:pt x="1668328" y="342809"/>
                  <a:pt x="1670162" y="336752"/>
                  <a:pt x="1673579" y="328112"/>
                </a:cubicBezTo>
                <a:cubicBezTo>
                  <a:pt x="1676996" y="319472"/>
                  <a:pt x="1680496" y="313083"/>
                  <a:pt x="1684080" y="308943"/>
                </a:cubicBezTo>
                <a:cubicBezTo>
                  <a:pt x="1684080" y="303832"/>
                  <a:pt x="1686747" y="299387"/>
                  <a:pt x="1692081" y="295608"/>
                </a:cubicBezTo>
                <a:cubicBezTo>
                  <a:pt x="1690303" y="292941"/>
                  <a:pt x="1690192" y="290608"/>
                  <a:pt x="1691748" y="288608"/>
                </a:cubicBezTo>
                <a:cubicBezTo>
                  <a:pt x="1693304" y="286607"/>
                  <a:pt x="1695193" y="284940"/>
                  <a:pt x="1697415" y="283607"/>
                </a:cubicBezTo>
                <a:lnTo>
                  <a:pt x="1746755" y="196929"/>
                </a:lnTo>
                <a:cubicBezTo>
                  <a:pt x="1749783" y="193512"/>
                  <a:pt x="1752061" y="190012"/>
                  <a:pt x="1753589" y="186428"/>
                </a:cubicBezTo>
                <a:cubicBezTo>
                  <a:pt x="1755117" y="182844"/>
                  <a:pt x="1757728" y="179677"/>
                  <a:pt x="1761423" y="176927"/>
                </a:cubicBezTo>
                <a:cubicBezTo>
                  <a:pt x="1761479" y="174843"/>
                  <a:pt x="1762034" y="172676"/>
                  <a:pt x="1763090" y="170426"/>
                </a:cubicBezTo>
                <a:cubicBezTo>
                  <a:pt x="1764146" y="168176"/>
                  <a:pt x="1765368" y="166342"/>
                  <a:pt x="1766757" y="164925"/>
                </a:cubicBezTo>
                <a:lnTo>
                  <a:pt x="1772091" y="155591"/>
                </a:lnTo>
                <a:cubicBezTo>
                  <a:pt x="1773536" y="154230"/>
                  <a:pt x="1775314" y="153285"/>
                  <a:pt x="1777425" y="152757"/>
                </a:cubicBezTo>
                <a:cubicBezTo>
                  <a:pt x="1779537" y="152229"/>
                  <a:pt x="1781315" y="152285"/>
                  <a:pt x="1782759" y="152924"/>
                </a:cubicBezTo>
                <a:cubicBezTo>
                  <a:pt x="1783426" y="156174"/>
                  <a:pt x="1781092" y="163342"/>
                  <a:pt x="1775758" y="174427"/>
                </a:cubicBezTo>
                <a:cubicBezTo>
                  <a:pt x="1770424" y="185511"/>
                  <a:pt x="1766091" y="193012"/>
                  <a:pt x="1762757" y="196929"/>
                </a:cubicBezTo>
                <a:lnTo>
                  <a:pt x="1764090" y="196929"/>
                </a:lnTo>
                <a:cubicBezTo>
                  <a:pt x="1766063" y="198874"/>
                  <a:pt x="1767118" y="200652"/>
                  <a:pt x="1767257" y="202263"/>
                </a:cubicBezTo>
                <a:cubicBezTo>
                  <a:pt x="1767396" y="203875"/>
                  <a:pt x="1766785" y="205653"/>
                  <a:pt x="1765424" y="207597"/>
                </a:cubicBezTo>
                <a:cubicBezTo>
                  <a:pt x="1763757" y="217710"/>
                  <a:pt x="1760757" y="228156"/>
                  <a:pt x="1756423" y="238935"/>
                </a:cubicBezTo>
                <a:cubicBezTo>
                  <a:pt x="1752089" y="249714"/>
                  <a:pt x="1748422" y="260160"/>
                  <a:pt x="1745421" y="270272"/>
                </a:cubicBezTo>
                <a:cubicBezTo>
                  <a:pt x="1746671" y="272133"/>
                  <a:pt x="1746838" y="273411"/>
                  <a:pt x="1745921" y="274106"/>
                </a:cubicBezTo>
                <a:cubicBezTo>
                  <a:pt x="1745005" y="274800"/>
                  <a:pt x="1743504" y="275745"/>
                  <a:pt x="1741421" y="276939"/>
                </a:cubicBezTo>
                <a:cubicBezTo>
                  <a:pt x="1741310" y="278328"/>
                  <a:pt x="1741199" y="279551"/>
                  <a:pt x="1741087" y="280606"/>
                </a:cubicBezTo>
                <a:cubicBezTo>
                  <a:pt x="1740976" y="281662"/>
                  <a:pt x="1741532" y="282218"/>
                  <a:pt x="1742754" y="282273"/>
                </a:cubicBezTo>
                <a:cubicBezTo>
                  <a:pt x="1741782" y="284468"/>
                  <a:pt x="1740393" y="287080"/>
                  <a:pt x="1738587" y="290108"/>
                </a:cubicBezTo>
                <a:cubicBezTo>
                  <a:pt x="1736781" y="293136"/>
                  <a:pt x="1736392" y="295414"/>
                  <a:pt x="1737420" y="296942"/>
                </a:cubicBezTo>
                <a:lnTo>
                  <a:pt x="1745421" y="288941"/>
                </a:lnTo>
                <a:cubicBezTo>
                  <a:pt x="1746810" y="287607"/>
                  <a:pt x="1747699" y="286274"/>
                  <a:pt x="1748088" y="284940"/>
                </a:cubicBezTo>
                <a:cubicBezTo>
                  <a:pt x="1748477" y="283607"/>
                  <a:pt x="1748033" y="282273"/>
                  <a:pt x="1746755" y="280940"/>
                </a:cubicBezTo>
                <a:cubicBezTo>
                  <a:pt x="1748172" y="279523"/>
                  <a:pt x="1749672" y="277689"/>
                  <a:pt x="1751255" y="275439"/>
                </a:cubicBezTo>
                <a:cubicBezTo>
                  <a:pt x="1752839" y="273189"/>
                  <a:pt x="1754006" y="271022"/>
                  <a:pt x="1754756" y="268938"/>
                </a:cubicBezTo>
                <a:lnTo>
                  <a:pt x="1765424" y="244935"/>
                </a:lnTo>
                <a:lnTo>
                  <a:pt x="1773425" y="238268"/>
                </a:lnTo>
                <a:cubicBezTo>
                  <a:pt x="1774869" y="236879"/>
                  <a:pt x="1775981" y="235323"/>
                  <a:pt x="1776759" y="233601"/>
                </a:cubicBezTo>
                <a:cubicBezTo>
                  <a:pt x="1777536" y="231878"/>
                  <a:pt x="1777314" y="230322"/>
                  <a:pt x="1776092" y="228933"/>
                </a:cubicBezTo>
                <a:lnTo>
                  <a:pt x="1781426" y="218265"/>
                </a:lnTo>
                <a:cubicBezTo>
                  <a:pt x="1780759" y="213820"/>
                  <a:pt x="1782093" y="210042"/>
                  <a:pt x="1785426" y="206931"/>
                </a:cubicBezTo>
                <a:cubicBezTo>
                  <a:pt x="1788760" y="203819"/>
                  <a:pt x="1790094" y="200041"/>
                  <a:pt x="1789427" y="195596"/>
                </a:cubicBezTo>
                <a:lnTo>
                  <a:pt x="1806762" y="180927"/>
                </a:lnTo>
                <a:cubicBezTo>
                  <a:pt x="1810096" y="184650"/>
                  <a:pt x="1811763" y="187206"/>
                  <a:pt x="1811763" y="188595"/>
                </a:cubicBezTo>
                <a:cubicBezTo>
                  <a:pt x="1811763" y="189984"/>
                  <a:pt x="1810096" y="191873"/>
                  <a:pt x="1806762" y="194262"/>
                </a:cubicBezTo>
                <a:cubicBezTo>
                  <a:pt x="1809290" y="198013"/>
                  <a:pt x="1809235" y="200847"/>
                  <a:pt x="1806596" y="202763"/>
                </a:cubicBezTo>
                <a:cubicBezTo>
                  <a:pt x="1803956" y="204680"/>
                  <a:pt x="1803567" y="207181"/>
                  <a:pt x="1805429" y="210264"/>
                </a:cubicBezTo>
                <a:cubicBezTo>
                  <a:pt x="1803067" y="213737"/>
                  <a:pt x="1800456" y="219460"/>
                  <a:pt x="1797594" y="227433"/>
                </a:cubicBezTo>
                <a:cubicBezTo>
                  <a:pt x="1794733" y="235406"/>
                  <a:pt x="1793788" y="240796"/>
                  <a:pt x="1794761" y="243602"/>
                </a:cubicBezTo>
                <a:lnTo>
                  <a:pt x="1784093" y="268938"/>
                </a:lnTo>
                <a:cubicBezTo>
                  <a:pt x="1786871" y="272328"/>
                  <a:pt x="1788316" y="275884"/>
                  <a:pt x="1788427" y="279606"/>
                </a:cubicBezTo>
                <a:cubicBezTo>
                  <a:pt x="1788538" y="283329"/>
                  <a:pt x="1786649" y="286885"/>
                  <a:pt x="1782759" y="290274"/>
                </a:cubicBezTo>
                <a:cubicBezTo>
                  <a:pt x="1781426" y="295775"/>
                  <a:pt x="1779425" y="301442"/>
                  <a:pt x="1776759" y="307276"/>
                </a:cubicBezTo>
                <a:cubicBezTo>
                  <a:pt x="1774092" y="313111"/>
                  <a:pt x="1770758" y="318111"/>
                  <a:pt x="1766757" y="322278"/>
                </a:cubicBezTo>
                <a:lnTo>
                  <a:pt x="1770758" y="332946"/>
                </a:lnTo>
                <a:lnTo>
                  <a:pt x="1761423" y="339614"/>
                </a:lnTo>
                <a:lnTo>
                  <a:pt x="1761423" y="354283"/>
                </a:lnTo>
                <a:cubicBezTo>
                  <a:pt x="1759673" y="357005"/>
                  <a:pt x="1758506" y="359561"/>
                  <a:pt x="1757923" y="361950"/>
                </a:cubicBezTo>
                <a:cubicBezTo>
                  <a:pt x="1757339" y="364339"/>
                  <a:pt x="1755839" y="366229"/>
                  <a:pt x="1753422" y="367618"/>
                </a:cubicBezTo>
                <a:cubicBezTo>
                  <a:pt x="1752811" y="369146"/>
                  <a:pt x="1752700" y="371090"/>
                  <a:pt x="1753089" y="373452"/>
                </a:cubicBezTo>
                <a:cubicBezTo>
                  <a:pt x="1753478" y="375813"/>
                  <a:pt x="1754033" y="377424"/>
                  <a:pt x="1754756" y="378286"/>
                </a:cubicBezTo>
                <a:cubicBezTo>
                  <a:pt x="1755506" y="379536"/>
                  <a:pt x="1756339" y="380036"/>
                  <a:pt x="1757256" y="379786"/>
                </a:cubicBezTo>
                <a:cubicBezTo>
                  <a:pt x="1758173" y="379536"/>
                  <a:pt x="1758673" y="379036"/>
                  <a:pt x="1758756" y="378286"/>
                </a:cubicBezTo>
                <a:cubicBezTo>
                  <a:pt x="1756034" y="374285"/>
                  <a:pt x="1756478" y="370951"/>
                  <a:pt x="1760090" y="368284"/>
                </a:cubicBezTo>
                <a:cubicBezTo>
                  <a:pt x="1763701" y="365617"/>
                  <a:pt x="1766813" y="363617"/>
                  <a:pt x="1769424" y="362284"/>
                </a:cubicBezTo>
                <a:lnTo>
                  <a:pt x="1769424" y="342281"/>
                </a:lnTo>
                <a:lnTo>
                  <a:pt x="1770758" y="342281"/>
                </a:lnTo>
                <a:cubicBezTo>
                  <a:pt x="1771508" y="340892"/>
                  <a:pt x="1772008" y="339336"/>
                  <a:pt x="1772258" y="337614"/>
                </a:cubicBezTo>
                <a:cubicBezTo>
                  <a:pt x="1772508" y="335891"/>
                  <a:pt x="1772008" y="334335"/>
                  <a:pt x="1770758" y="332946"/>
                </a:cubicBezTo>
                <a:cubicBezTo>
                  <a:pt x="1774480" y="329474"/>
                  <a:pt x="1777370" y="325751"/>
                  <a:pt x="1779425" y="321778"/>
                </a:cubicBezTo>
                <a:cubicBezTo>
                  <a:pt x="1781481" y="317806"/>
                  <a:pt x="1784371" y="314416"/>
                  <a:pt x="1788093" y="311610"/>
                </a:cubicBezTo>
                <a:cubicBezTo>
                  <a:pt x="1783704" y="307304"/>
                  <a:pt x="1782481" y="304248"/>
                  <a:pt x="1784426" y="302443"/>
                </a:cubicBezTo>
                <a:cubicBezTo>
                  <a:pt x="1786371" y="300637"/>
                  <a:pt x="1789816" y="297914"/>
                  <a:pt x="1794761" y="294275"/>
                </a:cubicBezTo>
                <a:cubicBezTo>
                  <a:pt x="1797789" y="290691"/>
                  <a:pt x="1800067" y="284190"/>
                  <a:pt x="1801595" y="274772"/>
                </a:cubicBezTo>
                <a:cubicBezTo>
                  <a:pt x="1803123" y="265355"/>
                  <a:pt x="1805734" y="258520"/>
                  <a:pt x="1809429" y="254270"/>
                </a:cubicBezTo>
                <a:cubicBezTo>
                  <a:pt x="1810791" y="253659"/>
                  <a:pt x="1812068" y="253548"/>
                  <a:pt x="1813263" y="253937"/>
                </a:cubicBezTo>
                <a:cubicBezTo>
                  <a:pt x="1814458" y="254325"/>
                  <a:pt x="1815402" y="254881"/>
                  <a:pt x="1816097" y="255603"/>
                </a:cubicBezTo>
                <a:cubicBezTo>
                  <a:pt x="1819125" y="259270"/>
                  <a:pt x="1819736" y="263604"/>
                  <a:pt x="1817930" y="268605"/>
                </a:cubicBezTo>
                <a:cubicBezTo>
                  <a:pt x="1816125" y="273606"/>
                  <a:pt x="1813735" y="277273"/>
                  <a:pt x="1810763" y="279606"/>
                </a:cubicBezTo>
                <a:cubicBezTo>
                  <a:pt x="1807596" y="288191"/>
                  <a:pt x="1804929" y="296358"/>
                  <a:pt x="1802762" y="304109"/>
                </a:cubicBezTo>
                <a:cubicBezTo>
                  <a:pt x="1800595" y="311860"/>
                  <a:pt x="1797928" y="319695"/>
                  <a:pt x="1794761" y="327612"/>
                </a:cubicBezTo>
                <a:cubicBezTo>
                  <a:pt x="1795983" y="328890"/>
                  <a:pt x="1796205" y="330002"/>
                  <a:pt x="1795428" y="330946"/>
                </a:cubicBezTo>
                <a:cubicBezTo>
                  <a:pt x="1794650" y="331891"/>
                  <a:pt x="1793538" y="333002"/>
                  <a:pt x="1792094" y="334280"/>
                </a:cubicBezTo>
                <a:cubicBezTo>
                  <a:pt x="1790816" y="335641"/>
                  <a:pt x="1790371" y="336919"/>
                  <a:pt x="1790760" y="338114"/>
                </a:cubicBezTo>
                <a:cubicBezTo>
                  <a:pt x="1791149" y="339308"/>
                  <a:pt x="1792038" y="340253"/>
                  <a:pt x="1793427" y="340947"/>
                </a:cubicBezTo>
                <a:cubicBezTo>
                  <a:pt x="1791344" y="343003"/>
                  <a:pt x="1789510" y="345226"/>
                  <a:pt x="1787927" y="347615"/>
                </a:cubicBezTo>
                <a:cubicBezTo>
                  <a:pt x="1786343" y="350004"/>
                  <a:pt x="1785510" y="352227"/>
                  <a:pt x="1785426" y="354283"/>
                </a:cubicBezTo>
                <a:lnTo>
                  <a:pt x="1780092" y="363617"/>
                </a:lnTo>
                <a:cubicBezTo>
                  <a:pt x="1782037" y="366340"/>
                  <a:pt x="1782815" y="368896"/>
                  <a:pt x="1782426" y="371285"/>
                </a:cubicBezTo>
                <a:cubicBezTo>
                  <a:pt x="1782037" y="373674"/>
                  <a:pt x="1780815" y="375563"/>
                  <a:pt x="1778759" y="376952"/>
                </a:cubicBezTo>
                <a:cubicBezTo>
                  <a:pt x="1783287" y="376619"/>
                  <a:pt x="1789232" y="376285"/>
                  <a:pt x="1796594" y="375952"/>
                </a:cubicBezTo>
                <a:cubicBezTo>
                  <a:pt x="1803956" y="375619"/>
                  <a:pt x="1809568" y="377285"/>
                  <a:pt x="1813430" y="380953"/>
                </a:cubicBezTo>
                <a:cubicBezTo>
                  <a:pt x="1815430" y="383759"/>
                  <a:pt x="1816430" y="386481"/>
                  <a:pt x="1816430" y="389120"/>
                </a:cubicBezTo>
                <a:cubicBezTo>
                  <a:pt x="1816430" y="391760"/>
                  <a:pt x="1815430" y="393482"/>
                  <a:pt x="1813430" y="394288"/>
                </a:cubicBezTo>
                <a:cubicBezTo>
                  <a:pt x="1813291" y="395066"/>
                  <a:pt x="1812902" y="396177"/>
                  <a:pt x="1812263" y="397621"/>
                </a:cubicBezTo>
                <a:cubicBezTo>
                  <a:pt x="1811624" y="399066"/>
                  <a:pt x="1811568" y="400177"/>
                  <a:pt x="1812096" y="400955"/>
                </a:cubicBezTo>
                <a:lnTo>
                  <a:pt x="1816097" y="398288"/>
                </a:lnTo>
                <a:lnTo>
                  <a:pt x="1833432" y="384953"/>
                </a:lnTo>
                <a:lnTo>
                  <a:pt x="1836099" y="375619"/>
                </a:lnTo>
                <a:cubicBezTo>
                  <a:pt x="1834877" y="373757"/>
                  <a:pt x="1834655" y="372479"/>
                  <a:pt x="1835433" y="371785"/>
                </a:cubicBezTo>
                <a:cubicBezTo>
                  <a:pt x="1836210" y="371090"/>
                  <a:pt x="1837322" y="370146"/>
                  <a:pt x="1838766" y="368951"/>
                </a:cubicBezTo>
                <a:cubicBezTo>
                  <a:pt x="1839378" y="367645"/>
                  <a:pt x="1839489" y="366590"/>
                  <a:pt x="1839100" y="365784"/>
                </a:cubicBezTo>
                <a:cubicBezTo>
                  <a:pt x="1838711" y="364978"/>
                  <a:pt x="1838155" y="364256"/>
                  <a:pt x="1837433" y="363617"/>
                </a:cubicBezTo>
                <a:cubicBezTo>
                  <a:pt x="1841322" y="359506"/>
                  <a:pt x="1844878" y="355060"/>
                  <a:pt x="1848101" y="350282"/>
                </a:cubicBezTo>
                <a:cubicBezTo>
                  <a:pt x="1851323" y="345504"/>
                  <a:pt x="1854879" y="341059"/>
                  <a:pt x="1858769" y="336947"/>
                </a:cubicBezTo>
                <a:cubicBezTo>
                  <a:pt x="1860158" y="330807"/>
                  <a:pt x="1862714" y="325084"/>
                  <a:pt x="1866436" y="319778"/>
                </a:cubicBezTo>
                <a:lnTo>
                  <a:pt x="1870235" y="316396"/>
                </a:lnTo>
                <a:lnTo>
                  <a:pt x="1877893" y="302417"/>
                </a:lnTo>
                <a:lnTo>
                  <a:pt x="1878773" y="300951"/>
                </a:lnTo>
                <a:lnTo>
                  <a:pt x="1878771" y="300942"/>
                </a:lnTo>
                <a:cubicBezTo>
                  <a:pt x="1878160" y="298914"/>
                  <a:pt x="1878382" y="296970"/>
                  <a:pt x="1879438" y="295108"/>
                </a:cubicBezTo>
                <a:cubicBezTo>
                  <a:pt x="1880494" y="293247"/>
                  <a:pt x="1882049" y="291636"/>
                  <a:pt x="1884105" y="290274"/>
                </a:cubicBezTo>
                <a:lnTo>
                  <a:pt x="1885448" y="289827"/>
                </a:lnTo>
                <a:lnTo>
                  <a:pt x="1885894" y="289082"/>
                </a:lnTo>
                <a:cubicBezTo>
                  <a:pt x="1884116" y="286415"/>
                  <a:pt x="1884005" y="284082"/>
                  <a:pt x="1885561" y="282082"/>
                </a:cubicBezTo>
                <a:cubicBezTo>
                  <a:pt x="1887117" y="280081"/>
                  <a:pt x="1889006" y="278414"/>
                  <a:pt x="1891228" y="277081"/>
                </a:cubicBezTo>
                <a:lnTo>
                  <a:pt x="1940568" y="190403"/>
                </a:lnTo>
                <a:cubicBezTo>
                  <a:pt x="1943596" y="186986"/>
                  <a:pt x="1945874" y="183486"/>
                  <a:pt x="1947402" y="179902"/>
                </a:cubicBezTo>
                <a:cubicBezTo>
                  <a:pt x="1948930" y="176318"/>
                  <a:pt x="1951541" y="173151"/>
                  <a:pt x="1955236" y="170401"/>
                </a:cubicBezTo>
                <a:cubicBezTo>
                  <a:pt x="1955292" y="168317"/>
                  <a:pt x="1955847" y="166150"/>
                  <a:pt x="1956903" y="163900"/>
                </a:cubicBezTo>
                <a:cubicBezTo>
                  <a:pt x="1957959" y="161650"/>
                  <a:pt x="1959181" y="159816"/>
                  <a:pt x="1960570" y="158399"/>
                </a:cubicBezTo>
                <a:lnTo>
                  <a:pt x="1965904" y="149065"/>
                </a:lnTo>
                <a:cubicBezTo>
                  <a:pt x="1967349" y="147704"/>
                  <a:pt x="1969127" y="146759"/>
                  <a:pt x="1971238" y="146231"/>
                </a:cubicBezTo>
                <a:cubicBezTo>
                  <a:pt x="1973350" y="145703"/>
                  <a:pt x="1975128" y="145759"/>
                  <a:pt x="1976572" y="146398"/>
                </a:cubicBezTo>
                <a:cubicBezTo>
                  <a:pt x="1977239" y="149648"/>
                  <a:pt x="1974905" y="156816"/>
                  <a:pt x="1969571" y="167901"/>
                </a:cubicBezTo>
                <a:cubicBezTo>
                  <a:pt x="1964237" y="178985"/>
                  <a:pt x="1959904" y="186486"/>
                  <a:pt x="1956570" y="190403"/>
                </a:cubicBezTo>
                <a:lnTo>
                  <a:pt x="1957903" y="190403"/>
                </a:lnTo>
                <a:cubicBezTo>
                  <a:pt x="1959876" y="192348"/>
                  <a:pt x="1960931" y="194126"/>
                  <a:pt x="1961070" y="195737"/>
                </a:cubicBezTo>
                <a:cubicBezTo>
                  <a:pt x="1961209" y="197349"/>
                  <a:pt x="1960598" y="199127"/>
                  <a:pt x="1959237" y="201071"/>
                </a:cubicBezTo>
                <a:cubicBezTo>
                  <a:pt x="1957570" y="211184"/>
                  <a:pt x="1954570" y="221630"/>
                  <a:pt x="1950236" y="232409"/>
                </a:cubicBezTo>
                <a:cubicBezTo>
                  <a:pt x="1945902" y="243188"/>
                  <a:pt x="1942235" y="253634"/>
                  <a:pt x="1939234" y="263746"/>
                </a:cubicBezTo>
                <a:cubicBezTo>
                  <a:pt x="1940484" y="265607"/>
                  <a:pt x="1940651" y="266885"/>
                  <a:pt x="1939734" y="267580"/>
                </a:cubicBezTo>
                <a:cubicBezTo>
                  <a:pt x="1938818" y="268274"/>
                  <a:pt x="1937317" y="269219"/>
                  <a:pt x="1935234" y="270413"/>
                </a:cubicBezTo>
                <a:cubicBezTo>
                  <a:pt x="1935123" y="271802"/>
                  <a:pt x="1935012" y="273025"/>
                  <a:pt x="1934900" y="274080"/>
                </a:cubicBezTo>
                <a:cubicBezTo>
                  <a:pt x="1934789" y="275136"/>
                  <a:pt x="1935345" y="275692"/>
                  <a:pt x="1936567" y="275747"/>
                </a:cubicBezTo>
                <a:cubicBezTo>
                  <a:pt x="1935595" y="277942"/>
                  <a:pt x="1934206" y="280554"/>
                  <a:pt x="1932400" y="283582"/>
                </a:cubicBezTo>
                <a:cubicBezTo>
                  <a:pt x="1930594" y="286610"/>
                  <a:pt x="1930205" y="288888"/>
                  <a:pt x="1931233" y="290416"/>
                </a:cubicBezTo>
                <a:lnTo>
                  <a:pt x="1939234" y="282415"/>
                </a:lnTo>
                <a:cubicBezTo>
                  <a:pt x="1940623" y="281081"/>
                  <a:pt x="1941512" y="279748"/>
                  <a:pt x="1941901" y="278414"/>
                </a:cubicBezTo>
                <a:cubicBezTo>
                  <a:pt x="1942290" y="277081"/>
                  <a:pt x="1941846" y="275747"/>
                  <a:pt x="1940568" y="274414"/>
                </a:cubicBezTo>
                <a:cubicBezTo>
                  <a:pt x="1941985" y="272997"/>
                  <a:pt x="1943485" y="271163"/>
                  <a:pt x="1945068" y="268913"/>
                </a:cubicBezTo>
                <a:cubicBezTo>
                  <a:pt x="1946652" y="266663"/>
                  <a:pt x="1947819" y="264496"/>
                  <a:pt x="1948569" y="262412"/>
                </a:cubicBezTo>
                <a:lnTo>
                  <a:pt x="1959237" y="238409"/>
                </a:lnTo>
                <a:lnTo>
                  <a:pt x="1967238" y="231742"/>
                </a:lnTo>
                <a:cubicBezTo>
                  <a:pt x="1968682" y="230353"/>
                  <a:pt x="1969794" y="228797"/>
                  <a:pt x="1970572" y="227075"/>
                </a:cubicBezTo>
                <a:cubicBezTo>
                  <a:pt x="1971349" y="225352"/>
                  <a:pt x="1971127" y="223796"/>
                  <a:pt x="1969905" y="222407"/>
                </a:cubicBezTo>
                <a:lnTo>
                  <a:pt x="1975239" y="211739"/>
                </a:lnTo>
                <a:cubicBezTo>
                  <a:pt x="1974572" y="207294"/>
                  <a:pt x="1975906" y="203516"/>
                  <a:pt x="1979239" y="200405"/>
                </a:cubicBezTo>
                <a:cubicBezTo>
                  <a:pt x="1982573" y="197293"/>
                  <a:pt x="1983907" y="193515"/>
                  <a:pt x="1983240" y="189070"/>
                </a:cubicBezTo>
                <a:lnTo>
                  <a:pt x="2000575" y="174401"/>
                </a:lnTo>
                <a:cubicBezTo>
                  <a:pt x="2003909" y="178124"/>
                  <a:pt x="2005576" y="180680"/>
                  <a:pt x="2005576" y="182069"/>
                </a:cubicBezTo>
                <a:cubicBezTo>
                  <a:pt x="2005576" y="183458"/>
                  <a:pt x="2003909" y="185347"/>
                  <a:pt x="2000575" y="187736"/>
                </a:cubicBezTo>
                <a:cubicBezTo>
                  <a:pt x="2003103" y="191487"/>
                  <a:pt x="2003048" y="194321"/>
                  <a:pt x="2000409" y="196237"/>
                </a:cubicBezTo>
                <a:cubicBezTo>
                  <a:pt x="1997769" y="198154"/>
                  <a:pt x="1997380" y="200655"/>
                  <a:pt x="1999242" y="203738"/>
                </a:cubicBezTo>
                <a:cubicBezTo>
                  <a:pt x="1996880" y="207211"/>
                  <a:pt x="1994269" y="212934"/>
                  <a:pt x="1991407" y="220907"/>
                </a:cubicBezTo>
                <a:cubicBezTo>
                  <a:pt x="1988546" y="228880"/>
                  <a:pt x="1987601" y="234270"/>
                  <a:pt x="1988574" y="237076"/>
                </a:cubicBezTo>
                <a:lnTo>
                  <a:pt x="1977906" y="262412"/>
                </a:lnTo>
                <a:cubicBezTo>
                  <a:pt x="1980684" y="265802"/>
                  <a:pt x="1982129" y="269358"/>
                  <a:pt x="1982240" y="273080"/>
                </a:cubicBezTo>
                <a:cubicBezTo>
                  <a:pt x="1982351" y="276803"/>
                  <a:pt x="1980462" y="280359"/>
                  <a:pt x="1976572" y="283748"/>
                </a:cubicBezTo>
                <a:cubicBezTo>
                  <a:pt x="1975239" y="289249"/>
                  <a:pt x="1973238" y="294916"/>
                  <a:pt x="1970572" y="300750"/>
                </a:cubicBezTo>
                <a:cubicBezTo>
                  <a:pt x="1967905" y="306585"/>
                  <a:pt x="1964571" y="311585"/>
                  <a:pt x="1960570" y="315752"/>
                </a:cubicBezTo>
                <a:lnTo>
                  <a:pt x="1964571" y="326420"/>
                </a:lnTo>
                <a:lnTo>
                  <a:pt x="1955236" y="333088"/>
                </a:lnTo>
                <a:lnTo>
                  <a:pt x="1955236" y="347757"/>
                </a:lnTo>
                <a:cubicBezTo>
                  <a:pt x="1953486" y="350479"/>
                  <a:pt x="1952319" y="353035"/>
                  <a:pt x="1951736" y="355424"/>
                </a:cubicBezTo>
                <a:cubicBezTo>
                  <a:pt x="1951152" y="357813"/>
                  <a:pt x="1949652" y="359703"/>
                  <a:pt x="1947235" y="361092"/>
                </a:cubicBezTo>
                <a:cubicBezTo>
                  <a:pt x="1946624" y="362620"/>
                  <a:pt x="1946513" y="364564"/>
                  <a:pt x="1946902" y="366926"/>
                </a:cubicBezTo>
                <a:cubicBezTo>
                  <a:pt x="1947291" y="369287"/>
                  <a:pt x="1947846" y="370898"/>
                  <a:pt x="1948569" y="371760"/>
                </a:cubicBezTo>
                <a:cubicBezTo>
                  <a:pt x="1949319" y="373010"/>
                  <a:pt x="1950152" y="373510"/>
                  <a:pt x="1951069" y="373260"/>
                </a:cubicBezTo>
                <a:cubicBezTo>
                  <a:pt x="1951986" y="373010"/>
                  <a:pt x="1952486" y="372510"/>
                  <a:pt x="1952569" y="371760"/>
                </a:cubicBezTo>
                <a:cubicBezTo>
                  <a:pt x="1949847" y="367759"/>
                  <a:pt x="1950291" y="364425"/>
                  <a:pt x="1953903" y="361758"/>
                </a:cubicBezTo>
                <a:cubicBezTo>
                  <a:pt x="1957514" y="359091"/>
                  <a:pt x="1960626" y="357091"/>
                  <a:pt x="1963237" y="355758"/>
                </a:cubicBezTo>
                <a:lnTo>
                  <a:pt x="1963237" y="335755"/>
                </a:lnTo>
                <a:lnTo>
                  <a:pt x="1964571" y="335755"/>
                </a:lnTo>
                <a:cubicBezTo>
                  <a:pt x="1965321" y="334366"/>
                  <a:pt x="1965821" y="332810"/>
                  <a:pt x="1966071" y="331088"/>
                </a:cubicBezTo>
                <a:cubicBezTo>
                  <a:pt x="1966321" y="329365"/>
                  <a:pt x="1965821" y="327809"/>
                  <a:pt x="1964571" y="326420"/>
                </a:cubicBezTo>
                <a:cubicBezTo>
                  <a:pt x="1968293" y="322948"/>
                  <a:pt x="1971183" y="319225"/>
                  <a:pt x="1973238" y="315252"/>
                </a:cubicBezTo>
                <a:cubicBezTo>
                  <a:pt x="1975294" y="311280"/>
                  <a:pt x="1978184" y="307890"/>
                  <a:pt x="1981906" y="305084"/>
                </a:cubicBezTo>
                <a:cubicBezTo>
                  <a:pt x="1977517" y="300778"/>
                  <a:pt x="1976294" y="297722"/>
                  <a:pt x="1978239" y="295917"/>
                </a:cubicBezTo>
                <a:cubicBezTo>
                  <a:pt x="1980184" y="294111"/>
                  <a:pt x="1983629" y="291388"/>
                  <a:pt x="1988574" y="287749"/>
                </a:cubicBezTo>
                <a:cubicBezTo>
                  <a:pt x="1991602" y="284165"/>
                  <a:pt x="1993880" y="277664"/>
                  <a:pt x="1995408" y="268246"/>
                </a:cubicBezTo>
                <a:cubicBezTo>
                  <a:pt x="1996936" y="258829"/>
                  <a:pt x="1999547" y="251994"/>
                  <a:pt x="2003242" y="247744"/>
                </a:cubicBezTo>
                <a:cubicBezTo>
                  <a:pt x="2004604" y="247133"/>
                  <a:pt x="2005881" y="247022"/>
                  <a:pt x="2007076" y="247411"/>
                </a:cubicBezTo>
                <a:cubicBezTo>
                  <a:pt x="2008271" y="247799"/>
                  <a:pt x="2009215" y="248355"/>
                  <a:pt x="2009910" y="249077"/>
                </a:cubicBezTo>
                <a:cubicBezTo>
                  <a:pt x="2012938" y="252744"/>
                  <a:pt x="2013549" y="257078"/>
                  <a:pt x="2011743" y="262079"/>
                </a:cubicBezTo>
                <a:cubicBezTo>
                  <a:pt x="2009938" y="267080"/>
                  <a:pt x="2007548" y="270747"/>
                  <a:pt x="2004576" y="273080"/>
                </a:cubicBezTo>
                <a:cubicBezTo>
                  <a:pt x="2001409" y="281665"/>
                  <a:pt x="1998742" y="289832"/>
                  <a:pt x="1996575" y="297583"/>
                </a:cubicBezTo>
                <a:cubicBezTo>
                  <a:pt x="1994408" y="305334"/>
                  <a:pt x="1991741" y="313169"/>
                  <a:pt x="1988574" y="321086"/>
                </a:cubicBezTo>
                <a:cubicBezTo>
                  <a:pt x="1989796" y="322364"/>
                  <a:pt x="1990018" y="323476"/>
                  <a:pt x="1989241" y="324420"/>
                </a:cubicBezTo>
                <a:cubicBezTo>
                  <a:pt x="1988463" y="325365"/>
                  <a:pt x="1987351" y="326476"/>
                  <a:pt x="1985907" y="327754"/>
                </a:cubicBezTo>
                <a:cubicBezTo>
                  <a:pt x="1984629" y="329115"/>
                  <a:pt x="1984184" y="330393"/>
                  <a:pt x="1984573" y="331588"/>
                </a:cubicBezTo>
                <a:cubicBezTo>
                  <a:pt x="1984962" y="332782"/>
                  <a:pt x="1985851" y="333727"/>
                  <a:pt x="1987240" y="334421"/>
                </a:cubicBezTo>
                <a:cubicBezTo>
                  <a:pt x="1985157" y="336477"/>
                  <a:pt x="1983323" y="338700"/>
                  <a:pt x="1981740" y="341089"/>
                </a:cubicBezTo>
                <a:cubicBezTo>
                  <a:pt x="1980156" y="343478"/>
                  <a:pt x="1979323" y="345701"/>
                  <a:pt x="1979239" y="347757"/>
                </a:cubicBezTo>
                <a:lnTo>
                  <a:pt x="1973905" y="357091"/>
                </a:lnTo>
                <a:cubicBezTo>
                  <a:pt x="1975850" y="359814"/>
                  <a:pt x="1976628" y="362370"/>
                  <a:pt x="1976239" y="364759"/>
                </a:cubicBezTo>
                <a:cubicBezTo>
                  <a:pt x="1975850" y="367148"/>
                  <a:pt x="1974628" y="369037"/>
                  <a:pt x="1972572" y="370426"/>
                </a:cubicBezTo>
                <a:cubicBezTo>
                  <a:pt x="1977100" y="370093"/>
                  <a:pt x="1983045" y="369759"/>
                  <a:pt x="1990407" y="369426"/>
                </a:cubicBezTo>
                <a:cubicBezTo>
                  <a:pt x="1997769" y="369093"/>
                  <a:pt x="2003381" y="370759"/>
                  <a:pt x="2007243" y="374427"/>
                </a:cubicBezTo>
                <a:cubicBezTo>
                  <a:pt x="2009243" y="377233"/>
                  <a:pt x="2010243" y="379955"/>
                  <a:pt x="2010243" y="382594"/>
                </a:cubicBezTo>
                <a:cubicBezTo>
                  <a:pt x="2010243" y="385234"/>
                  <a:pt x="2009243" y="386956"/>
                  <a:pt x="2007243" y="387762"/>
                </a:cubicBezTo>
                <a:cubicBezTo>
                  <a:pt x="2007104" y="388540"/>
                  <a:pt x="2006715" y="389651"/>
                  <a:pt x="2006076" y="391095"/>
                </a:cubicBezTo>
                <a:cubicBezTo>
                  <a:pt x="2005437" y="392540"/>
                  <a:pt x="2005381" y="393651"/>
                  <a:pt x="2005909" y="394429"/>
                </a:cubicBezTo>
                <a:lnTo>
                  <a:pt x="2009910" y="391762"/>
                </a:lnTo>
                <a:lnTo>
                  <a:pt x="2027245" y="378427"/>
                </a:lnTo>
                <a:lnTo>
                  <a:pt x="2029912" y="369093"/>
                </a:lnTo>
                <a:cubicBezTo>
                  <a:pt x="2028690" y="367231"/>
                  <a:pt x="2028468" y="365953"/>
                  <a:pt x="2029246" y="365259"/>
                </a:cubicBezTo>
                <a:cubicBezTo>
                  <a:pt x="2030023" y="364564"/>
                  <a:pt x="2031135" y="363620"/>
                  <a:pt x="2032579" y="362425"/>
                </a:cubicBezTo>
                <a:cubicBezTo>
                  <a:pt x="2033191" y="361119"/>
                  <a:pt x="2033302" y="360064"/>
                  <a:pt x="2032913" y="359258"/>
                </a:cubicBezTo>
                <a:cubicBezTo>
                  <a:pt x="2032524" y="358452"/>
                  <a:pt x="2031968" y="357730"/>
                  <a:pt x="2031246" y="357091"/>
                </a:cubicBezTo>
                <a:cubicBezTo>
                  <a:pt x="2035135" y="352980"/>
                  <a:pt x="2038691" y="348534"/>
                  <a:pt x="2041914" y="343756"/>
                </a:cubicBezTo>
                <a:cubicBezTo>
                  <a:pt x="2045136" y="338978"/>
                  <a:pt x="2048692" y="334533"/>
                  <a:pt x="2052582" y="330421"/>
                </a:cubicBezTo>
                <a:cubicBezTo>
                  <a:pt x="2053971" y="324281"/>
                  <a:pt x="2056527" y="318558"/>
                  <a:pt x="2060249" y="313252"/>
                </a:cubicBezTo>
                <a:cubicBezTo>
                  <a:pt x="2063972" y="307946"/>
                  <a:pt x="2068528" y="303890"/>
                  <a:pt x="2073918" y="301084"/>
                </a:cubicBezTo>
                <a:lnTo>
                  <a:pt x="2072584" y="294416"/>
                </a:lnTo>
                <a:cubicBezTo>
                  <a:pt x="2071973" y="292388"/>
                  <a:pt x="2072195" y="290444"/>
                  <a:pt x="2073251" y="288582"/>
                </a:cubicBezTo>
                <a:cubicBezTo>
                  <a:pt x="2074307" y="286721"/>
                  <a:pt x="2075862" y="285110"/>
                  <a:pt x="2077918" y="283748"/>
                </a:cubicBezTo>
                <a:cubicBezTo>
                  <a:pt x="2080585" y="278192"/>
                  <a:pt x="2083252" y="277303"/>
                  <a:pt x="2085919" y="281081"/>
                </a:cubicBezTo>
                <a:cubicBezTo>
                  <a:pt x="2088726" y="283665"/>
                  <a:pt x="2090448" y="286165"/>
                  <a:pt x="2091087" y="288582"/>
                </a:cubicBezTo>
                <a:cubicBezTo>
                  <a:pt x="2091726" y="290999"/>
                  <a:pt x="2090448" y="293833"/>
                  <a:pt x="2087253" y="297083"/>
                </a:cubicBezTo>
                <a:cubicBezTo>
                  <a:pt x="2084669" y="299500"/>
                  <a:pt x="2081502" y="303668"/>
                  <a:pt x="2077752" y="309585"/>
                </a:cubicBezTo>
                <a:cubicBezTo>
                  <a:pt x="2074001" y="315502"/>
                  <a:pt x="2073168" y="320670"/>
                  <a:pt x="2075251" y="325087"/>
                </a:cubicBezTo>
                <a:cubicBezTo>
                  <a:pt x="2074501" y="329115"/>
                  <a:pt x="2072668" y="335394"/>
                  <a:pt x="2069751" y="343923"/>
                </a:cubicBezTo>
                <a:cubicBezTo>
                  <a:pt x="2066834" y="352452"/>
                  <a:pt x="2063333" y="359064"/>
                  <a:pt x="2059249" y="363759"/>
                </a:cubicBezTo>
                <a:cubicBezTo>
                  <a:pt x="2061111" y="365759"/>
                  <a:pt x="2061722" y="367426"/>
                  <a:pt x="2061083" y="368759"/>
                </a:cubicBezTo>
                <a:cubicBezTo>
                  <a:pt x="2060444" y="370093"/>
                  <a:pt x="2059388" y="371093"/>
                  <a:pt x="2057916" y="371760"/>
                </a:cubicBezTo>
                <a:cubicBezTo>
                  <a:pt x="2055777" y="374177"/>
                  <a:pt x="2056054" y="377677"/>
                  <a:pt x="2058749" y="382261"/>
                </a:cubicBezTo>
                <a:cubicBezTo>
                  <a:pt x="2061444" y="386845"/>
                  <a:pt x="2063389" y="390012"/>
                  <a:pt x="2064583" y="391762"/>
                </a:cubicBezTo>
                <a:cubicBezTo>
                  <a:pt x="2061611" y="396040"/>
                  <a:pt x="2056888" y="405153"/>
                  <a:pt x="2050415" y="419099"/>
                </a:cubicBezTo>
                <a:cubicBezTo>
                  <a:pt x="2043942" y="433045"/>
                  <a:pt x="2041553" y="442157"/>
                  <a:pt x="2043247" y="446436"/>
                </a:cubicBezTo>
                <a:lnTo>
                  <a:pt x="2032579" y="455770"/>
                </a:lnTo>
                <a:lnTo>
                  <a:pt x="2030302" y="460195"/>
                </a:lnTo>
                <a:lnTo>
                  <a:pt x="2024260" y="481229"/>
                </a:lnTo>
                <a:lnTo>
                  <a:pt x="2032746" y="471105"/>
                </a:lnTo>
                <a:cubicBezTo>
                  <a:pt x="2034830" y="464493"/>
                  <a:pt x="2038330" y="460715"/>
                  <a:pt x="2043247" y="459771"/>
                </a:cubicBezTo>
                <a:lnTo>
                  <a:pt x="2050275" y="457763"/>
                </a:lnTo>
                <a:lnTo>
                  <a:pt x="2050780" y="456331"/>
                </a:lnTo>
                <a:lnTo>
                  <a:pt x="2043247" y="453103"/>
                </a:lnTo>
                <a:lnTo>
                  <a:pt x="2047248" y="450436"/>
                </a:lnTo>
                <a:cubicBezTo>
                  <a:pt x="2049220" y="449214"/>
                  <a:pt x="2050943" y="448992"/>
                  <a:pt x="2052415" y="449769"/>
                </a:cubicBezTo>
                <a:lnTo>
                  <a:pt x="2052946" y="450194"/>
                </a:lnTo>
                <a:lnTo>
                  <a:pt x="2053156" y="449599"/>
                </a:lnTo>
                <a:cubicBezTo>
                  <a:pt x="2056490" y="446487"/>
                  <a:pt x="2057824" y="442709"/>
                  <a:pt x="2057157" y="438264"/>
                </a:cubicBezTo>
                <a:lnTo>
                  <a:pt x="2065262" y="431406"/>
                </a:lnTo>
                <a:lnTo>
                  <a:pt x="2065917" y="427767"/>
                </a:lnTo>
                <a:cubicBezTo>
                  <a:pt x="2061694" y="427544"/>
                  <a:pt x="2058138" y="425322"/>
                  <a:pt x="2055249" y="421099"/>
                </a:cubicBezTo>
                <a:cubicBezTo>
                  <a:pt x="2059472" y="418432"/>
                  <a:pt x="2061694" y="414432"/>
                  <a:pt x="2061916" y="409098"/>
                </a:cubicBezTo>
                <a:lnTo>
                  <a:pt x="2075251" y="411765"/>
                </a:lnTo>
                <a:cubicBezTo>
                  <a:pt x="2073390" y="413765"/>
                  <a:pt x="2072112" y="415765"/>
                  <a:pt x="2071417" y="417765"/>
                </a:cubicBezTo>
                <a:cubicBezTo>
                  <a:pt x="2070723" y="419766"/>
                  <a:pt x="2069778" y="421766"/>
                  <a:pt x="2068584" y="423766"/>
                </a:cubicBezTo>
                <a:lnTo>
                  <a:pt x="2071609" y="426035"/>
                </a:lnTo>
                <a:lnTo>
                  <a:pt x="2074492" y="423596"/>
                </a:lnTo>
                <a:cubicBezTo>
                  <a:pt x="2077826" y="427318"/>
                  <a:pt x="2079493" y="429874"/>
                  <a:pt x="2079493" y="431263"/>
                </a:cubicBezTo>
                <a:lnTo>
                  <a:pt x="2077342" y="433701"/>
                </a:lnTo>
                <a:lnTo>
                  <a:pt x="2075585" y="439601"/>
                </a:lnTo>
                <a:lnTo>
                  <a:pt x="2074403" y="441464"/>
                </a:lnTo>
                <a:lnTo>
                  <a:pt x="2074326" y="445432"/>
                </a:lnTo>
                <a:lnTo>
                  <a:pt x="2074124" y="446730"/>
                </a:lnTo>
                <a:lnTo>
                  <a:pt x="2077752" y="447102"/>
                </a:lnTo>
                <a:cubicBezTo>
                  <a:pt x="2080002" y="446991"/>
                  <a:pt x="2081835" y="447213"/>
                  <a:pt x="2083252" y="447769"/>
                </a:cubicBezTo>
                <a:cubicBezTo>
                  <a:pt x="2084225" y="449992"/>
                  <a:pt x="2083280" y="452881"/>
                  <a:pt x="2080419" y="456437"/>
                </a:cubicBezTo>
                <a:cubicBezTo>
                  <a:pt x="2077557" y="459993"/>
                  <a:pt x="2074946" y="462882"/>
                  <a:pt x="2072584" y="465105"/>
                </a:cubicBezTo>
                <a:cubicBezTo>
                  <a:pt x="2072529" y="467883"/>
                  <a:pt x="2071973" y="470328"/>
                  <a:pt x="2070917" y="472439"/>
                </a:cubicBezTo>
                <a:cubicBezTo>
                  <a:pt x="2069862" y="474550"/>
                  <a:pt x="2068639" y="475662"/>
                  <a:pt x="2067250" y="475773"/>
                </a:cubicBezTo>
                <a:lnTo>
                  <a:pt x="2063381" y="481189"/>
                </a:lnTo>
                <a:lnTo>
                  <a:pt x="2062491" y="486270"/>
                </a:lnTo>
                <a:lnTo>
                  <a:pt x="2060583" y="490802"/>
                </a:lnTo>
                <a:lnTo>
                  <a:pt x="2060583" y="497109"/>
                </a:lnTo>
                <a:lnTo>
                  <a:pt x="2064583" y="493108"/>
                </a:lnTo>
                <a:lnTo>
                  <a:pt x="2069917" y="482440"/>
                </a:lnTo>
                <a:cubicBezTo>
                  <a:pt x="2070640" y="481107"/>
                  <a:pt x="2071529" y="480107"/>
                  <a:pt x="2072584" y="479440"/>
                </a:cubicBezTo>
                <a:cubicBezTo>
                  <a:pt x="2073640" y="478773"/>
                  <a:pt x="2074529" y="478440"/>
                  <a:pt x="2075251" y="478440"/>
                </a:cubicBezTo>
                <a:cubicBezTo>
                  <a:pt x="2075140" y="479190"/>
                  <a:pt x="2074696" y="480357"/>
                  <a:pt x="2073918" y="481940"/>
                </a:cubicBezTo>
                <a:cubicBezTo>
                  <a:pt x="2073140" y="483524"/>
                  <a:pt x="2072695" y="485024"/>
                  <a:pt x="2072584" y="486441"/>
                </a:cubicBezTo>
                <a:cubicBezTo>
                  <a:pt x="2074140" y="490052"/>
                  <a:pt x="2072362" y="494497"/>
                  <a:pt x="2067250" y="499776"/>
                </a:cubicBezTo>
                <a:cubicBezTo>
                  <a:pt x="2062139" y="505054"/>
                  <a:pt x="2060361" y="509499"/>
                  <a:pt x="2061916" y="513111"/>
                </a:cubicBezTo>
                <a:lnTo>
                  <a:pt x="2056582" y="522445"/>
                </a:lnTo>
                <a:cubicBezTo>
                  <a:pt x="2056360" y="525334"/>
                  <a:pt x="2055471" y="528890"/>
                  <a:pt x="2053915" y="533113"/>
                </a:cubicBezTo>
                <a:cubicBezTo>
                  <a:pt x="2056749" y="529779"/>
                  <a:pt x="2059416" y="526112"/>
                  <a:pt x="2061916" y="522112"/>
                </a:cubicBezTo>
                <a:cubicBezTo>
                  <a:pt x="2064417" y="518111"/>
                  <a:pt x="2065750" y="513777"/>
                  <a:pt x="2065917" y="509110"/>
                </a:cubicBezTo>
                <a:lnTo>
                  <a:pt x="2071682" y="511272"/>
                </a:lnTo>
                <a:lnTo>
                  <a:pt x="2077159" y="496938"/>
                </a:lnTo>
                <a:cubicBezTo>
                  <a:pt x="2078521" y="496327"/>
                  <a:pt x="2079798" y="496216"/>
                  <a:pt x="2080993" y="496605"/>
                </a:cubicBezTo>
                <a:cubicBezTo>
                  <a:pt x="2082188" y="496994"/>
                  <a:pt x="2083132" y="497549"/>
                  <a:pt x="2083827" y="498272"/>
                </a:cubicBezTo>
                <a:cubicBezTo>
                  <a:pt x="2086855" y="501939"/>
                  <a:pt x="2087467" y="506273"/>
                  <a:pt x="2085660" y="511273"/>
                </a:cubicBezTo>
                <a:cubicBezTo>
                  <a:pt x="2083855" y="516274"/>
                  <a:pt x="2081465" y="519941"/>
                  <a:pt x="2078493" y="522275"/>
                </a:cubicBezTo>
                <a:lnTo>
                  <a:pt x="2076889" y="527185"/>
                </a:lnTo>
                <a:lnTo>
                  <a:pt x="2080585" y="526446"/>
                </a:lnTo>
                <a:lnTo>
                  <a:pt x="2087253" y="534447"/>
                </a:lnTo>
                <a:lnTo>
                  <a:pt x="2080585" y="554449"/>
                </a:lnTo>
                <a:cubicBezTo>
                  <a:pt x="2075418" y="559422"/>
                  <a:pt x="2071084" y="565145"/>
                  <a:pt x="2067584" y="571618"/>
                </a:cubicBezTo>
                <a:lnTo>
                  <a:pt x="2060149" y="582545"/>
                </a:lnTo>
                <a:lnTo>
                  <a:pt x="2061157" y="583616"/>
                </a:lnTo>
                <a:cubicBezTo>
                  <a:pt x="2059074" y="585671"/>
                  <a:pt x="2057240" y="587894"/>
                  <a:pt x="2055657" y="590283"/>
                </a:cubicBezTo>
                <a:cubicBezTo>
                  <a:pt x="2054073" y="592672"/>
                  <a:pt x="2053240" y="594895"/>
                  <a:pt x="2053156" y="596951"/>
                </a:cubicBezTo>
                <a:lnTo>
                  <a:pt x="2047822" y="606285"/>
                </a:lnTo>
                <a:cubicBezTo>
                  <a:pt x="2049767" y="609008"/>
                  <a:pt x="2050545" y="611564"/>
                  <a:pt x="2050156" y="613953"/>
                </a:cubicBezTo>
                <a:cubicBezTo>
                  <a:pt x="2049767" y="616342"/>
                  <a:pt x="2048545" y="618231"/>
                  <a:pt x="2046489" y="619620"/>
                </a:cubicBezTo>
                <a:cubicBezTo>
                  <a:pt x="2051017" y="619287"/>
                  <a:pt x="2056962" y="618953"/>
                  <a:pt x="2064324" y="618620"/>
                </a:cubicBezTo>
                <a:cubicBezTo>
                  <a:pt x="2071686" y="618287"/>
                  <a:pt x="2077298" y="619953"/>
                  <a:pt x="2081160" y="623621"/>
                </a:cubicBezTo>
                <a:cubicBezTo>
                  <a:pt x="2083160" y="626427"/>
                  <a:pt x="2084160" y="629149"/>
                  <a:pt x="2084160" y="631788"/>
                </a:cubicBezTo>
                <a:cubicBezTo>
                  <a:pt x="2084160" y="634428"/>
                  <a:pt x="2083160" y="636150"/>
                  <a:pt x="2081160" y="636956"/>
                </a:cubicBezTo>
                <a:cubicBezTo>
                  <a:pt x="2081021" y="637734"/>
                  <a:pt x="2080632" y="638845"/>
                  <a:pt x="2079993" y="640289"/>
                </a:cubicBezTo>
                <a:cubicBezTo>
                  <a:pt x="2079354" y="641734"/>
                  <a:pt x="2079298" y="642845"/>
                  <a:pt x="2079826" y="643623"/>
                </a:cubicBezTo>
                <a:lnTo>
                  <a:pt x="2083827" y="640956"/>
                </a:lnTo>
                <a:lnTo>
                  <a:pt x="2101163" y="627621"/>
                </a:lnTo>
                <a:lnTo>
                  <a:pt x="2103830" y="618287"/>
                </a:lnTo>
                <a:cubicBezTo>
                  <a:pt x="2102607" y="616425"/>
                  <a:pt x="2102385" y="615147"/>
                  <a:pt x="2103163" y="614453"/>
                </a:cubicBezTo>
                <a:cubicBezTo>
                  <a:pt x="2103941" y="613758"/>
                  <a:pt x="2105052" y="612814"/>
                  <a:pt x="2106497" y="611619"/>
                </a:cubicBezTo>
                <a:cubicBezTo>
                  <a:pt x="2107108" y="610313"/>
                  <a:pt x="2107219" y="609258"/>
                  <a:pt x="2106830" y="608452"/>
                </a:cubicBezTo>
                <a:cubicBezTo>
                  <a:pt x="2106441" y="607646"/>
                  <a:pt x="2105885" y="606924"/>
                  <a:pt x="2105163" y="606285"/>
                </a:cubicBezTo>
                <a:cubicBezTo>
                  <a:pt x="2109053" y="602174"/>
                  <a:pt x="2112609" y="597728"/>
                  <a:pt x="2115831" y="592950"/>
                </a:cubicBezTo>
                <a:cubicBezTo>
                  <a:pt x="2119054" y="588172"/>
                  <a:pt x="2122610" y="583727"/>
                  <a:pt x="2126499" y="579615"/>
                </a:cubicBezTo>
                <a:cubicBezTo>
                  <a:pt x="2127888" y="573475"/>
                  <a:pt x="2130444" y="567753"/>
                  <a:pt x="2134167" y="562446"/>
                </a:cubicBezTo>
                <a:cubicBezTo>
                  <a:pt x="2137889" y="557140"/>
                  <a:pt x="2142446" y="553084"/>
                  <a:pt x="2147835" y="550278"/>
                </a:cubicBezTo>
                <a:lnTo>
                  <a:pt x="2146502" y="543611"/>
                </a:lnTo>
                <a:cubicBezTo>
                  <a:pt x="2145891" y="541583"/>
                  <a:pt x="2146113" y="539638"/>
                  <a:pt x="2147168" y="537777"/>
                </a:cubicBezTo>
                <a:cubicBezTo>
                  <a:pt x="2148224" y="535915"/>
                  <a:pt x="2149780" y="534304"/>
                  <a:pt x="2151836" y="532943"/>
                </a:cubicBezTo>
                <a:cubicBezTo>
                  <a:pt x="2154503" y="527386"/>
                  <a:pt x="2157170" y="526497"/>
                  <a:pt x="2159837" y="530276"/>
                </a:cubicBezTo>
                <a:cubicBezTo>
                  <a:pt x="2162643" y="532859"/>
                  <a:pt x="2164365" y="535360"/>
                  <a:pt x="2165004" y="537777"/>
                </a:cubicBezTo>
                <a:cubicBezTo>
                  <a:pt x="2165643" y="540194"/>
                  <a:pt x="2164365" y="543027"/>
                  <a:pt x="2161170" y="546278"/>
                </a:cubicBezTo>
                <a:cubicBezTo>
                  <a:pt x="2158587" y="548695"/>
                  <a:pt x="2155419" y="552862"/>
                  <a:pt x="2151669" y="558779"/>
                </a:cubicBezTo>
                <a:cubicBezTo>
                  <a:pt x="2147919" y="564697"/>
                  <a:pt x="2147085" y="569864"/>
                  <a:pt x="2149169" y="574281"/>
                </a:cubicBezTo>
                <a:cubicBezTo>
                  <a:pt x="2148419" y="578309"/>
                  <a:pt x="2146585" y="584588"/>
                  <a:pt x="2143668" y="593117"/>
                </a:cubicBezTo>
                <a:cubicBezTo>
                  <a:pt x="2140751" y="601646"/>
                  <a:pt x="2137251" y="608258"/>
                  <a:pt x="2133167" y="612953"/>
                </a:cubicBezTo>
                <a:cubicBezTo>
                  <a:pt x="2135028" y="614953"/>
                  <a:pt x="2135639" y="616620"/>
                  <a:pt x="2135000" y="617953"/>
                </a:cubicBezTo>
                <a:cubicBezTo>
                  <a:pt x="2134361" y="619287"/>
                  <a:pt x="2133306" y="620287"/>
                  <a:pt x="2131833" y="620954"/>
                </a:cubicBezTo>
                <a:cubicBezTo>
                  <a:pt x="2129694" y="623371"/>
                  <a:pt x="2129972" y="626871"/>
                  <a:pt x="2132667" y="631455"/>
                </a:cubicBezTo>
                <a:cubicBezTo>
                  <a:pt x="2135361" y="636039"/>
                  <a:pt x="2137306" y="639206"/>
                  <a:pt x="2138501" y="640956"/>
                </a:cubicBezTo>
                <a:cubicBezTo>
                  <a:pt x="2135528" y="645234"/>
                  <a:pt x="2130805" y="654347"/>
                  <a:pt x="2124332" y="668293"/>
                </a:cubicBezTo>
                <a:cubicBezTo>
                  <a:pt x="2117859" y="682239"/>
                  <a:pt x="2115470" y="691351"/>
                  <a:pt x="2117165" y="695630"/>
                </a:cubicBezTo>
                <a:lnTo>
                  <a:pt x="2106497" y="704964"/>
                </a:lnTo>
                <a:cubicBezTo>
                  <a:pt x="2104469" y="708909"/>
                  <a:pt x="2102524" y="712687"/>
                  <a:pt x="2100663" y="716299"/>
                </a:cubicBezTo>
                <a:cubicBezTo>
                  <a:pt x="2098801" y="719910"/>
                  <a:pt x="2097190" y="723689"/>
                  <a:pt x="2095829" y="727634"/>
                </a:cubicBezTo>
                <a:lnTo>
                  <a:pt x="2097162" y="731634"/>
                </a:lnTo>
                <a:cubicBezTo>
                  <a:pt x="2101413" y="730690"/>
                  <a:pt x="2104580" y="726911"/>
                  <a:pt x="2106663" y="720299"/>
                </a:cubicBezTo>
                <a:cubicBezTo>
                  <a:pt x="2108747" y="713687"/>
                  <a:pt x="2112247" y="709909"/>
                  <a:pt x="2117165" y="708965"/>
                </a:cubicBezTo>
                <a:lnTo>
                  <a:pt x="2122196" y="707527"/>
                </a:lnTo>
                <a:lnTo>
                  <a:pt x="2123521" y="705021"/>
                </a:lnTo>
                <a:lnTo>
                  <a:pt x="2117165" y="702297"/>
                </a:lnTo>
                <a:lnTo>
                  <a:pt x="2121165" y="699630"/>
                </a:lnTo>
                <a:lnTo>
                  <a:pt x="2125690" y="699046"/>
                </a:lnTo>
                <a:lnTo>
                  <a:pt x="2132174" y="678783"/>
                </a:lnTo>
                <a:lnTo>
                  <a:pt x="2133404" y="672942"/>
                </a:lnTo>
                <a:lnTo>
                  <a:pt x="2129166" y="670293"/>
                </a:lnTo>
                <a:cubicBezTo>
                  <a:pt x="2133389" y="667626"/>
                  <a:pt x="2135612" y="663626"/>
                  <a:pt x="2135834" y="658292"/>
                </a:cubicBezTo>
                <a:lnTo>
                  <a:pt x="2142233" y="659571"/>
                </a:lnTo>
                <a:lnTo>
                  <a:pt x="2145509" y="657114"/>
                </a:lnTo>
                <a:cubicBezTo>
                  <a:pt x="2146204" y="656392"/>
                  <a:pt x="2146482" y="655503"/>
                  <a:pt x="2146343" y="654447"/>
                </a:cubicBezTo>
                <a:cubicBezTo>
                  <a:pt x="2146204" y="653391"/>
                  <a:pt x="2145481" y="652502"/>
                  <a:pt x="2144176" y="651780"/>
                </a:cubicBezTo>
                <a:cubicBezTo>
                  <a:pt x="2147815" y="647391"/>
                  <a:pt x="2151538" y="641501"/>
                  <a:pt x="2155344" y="634111"/>
                </a:cubicBezTo>
                <a:cubicBezTo>
                  <a:pt x="2159150" y="626721"/>
                  <a:pt x="2161206" y="620165"/>
                  <a:pt x="2161511" y="614442"/>
                </a:cubicBezTo>
                <a:cubicBezTo>
                  <a:pt x="2163595" y="613081"/>
                  <a:pt x="2165095" y="611469"/>
                  <a:pt x="2166012" y="609608"/>
                </a:cubicBezTo>
                <a:cubicBezTo>
                  <a:pt x="2166929" y="607747"/>
                  <a:pt x="2166762" y="605802"/>
                  <a:pt x="2165512" y="603774"/>
                </a:cubicBezTo>
                <a:cubicBezTo>
                  <a:pt x="2166401" y="599301"/>
                  <a:pt x="2168290" y="595912"/>
                  <a:pt x="2171179" y="593606"/>
                </a:cubicBezTo>
                <a:cubicBezTo>
                  <a:pt x="2174068" y="591300"/>
                  <a:pt x="2176624" y="588911"/>
                  <a:pt x="2178847" y="586439"/>
                </a:cubicBezTo>
                <a:cubicBezTo>
                  <a:pt x="2180736" y="585105"/>
                  <a:pt x="2181625" y="583772"/>
                  <a:pt x="2181514" y="582438"/>
                </a:cubicBezTo>
                <a:cubicBezTo>
                  <a:pt x="2181403" y="581105"/>
                  <a:pt x="2180958" y="579771"/>
                  <a:pt x="2180180" y="578438"/>
                </a:cubicBezTo>
                <a:lnTo>
                  <a:pt x="2192182" y="557102"/>
                </a:lnTo>
                <a:cubicBezTo>
                  <a:pt x="2192987" y="555768"/>
                  <a:pt x="2194043" y="554101"/>
                  <a:pt x="2195349" y="552101"/>
                </a:cubicBezTo>
                <a:cubicBezTo>
                  <a:pt x="2196654" y="550101"/>
                  <a:pt x="2197377" y="547767"/>
                  <a:pt x="2197516" y="545100"/>
                </a:cubicBezTo>
                <a:cubicBezTo>
                  <a:pt x="2203683" y="537349"/>
                  <a:pt x="2208684" y="528515"/>
                  <a:pt x="2212518" y="518597"/>
                </a:cubicBezTo>
                <a:cubicBezTo>
                  <a:pt x="2216351" y="508679"/>
                  <a:pt x="2222019" y="500178"/>
                  <a:pt x="2229520" y="493094"/>
                </a:cubicBezTo>
                <a:lnTo>
                  <a:pt x="2228186" y="483759"/>
                </a:lnTo>
                <a:lnTo>
                  <a:pt x="2242855" y="461090"/>
                </a:lnTo>
                <a:cubicBezTo>
                  <a:pt x="2243105" y="457617"/>
                  <a:pt x="2244938" y="451561"/>
                  <a:pt x="2248355" y="442921"/>
                </a:cubicBezTo>
                <a:cubicBezTo>
                  <a:pt x="2251772" y="434281"/>
                  <a:pt x="2255273" y="427891"/>
                  <a:pt x="2258857" y="423752"/>
                </a:cubicBezTo>
                <a:cubicBezTo>
                  <a:pt x="2258857" y="418640"/>
                  <a:pt x="2261524" y="414195"/>
                  <a:pt x="2266858" y="410417"/>
                </a:cubicBezTo>
                <a:cubicBezTo>
                  <a:pt x="2265080" y="407750"/>
                  <a:pt x="2264969" y="405416"/>
                  <a:pt x="2266524" y="403416"/>
                </a:cubicBezTo>
                <a:cubicBezTo>
                  <a:pt x="2268080" y="401416"/>
                  <a:pt x="2269969" y="399749"/>
                  <a:pt x="2272192" y="398415"/>
                </a:cubicBezTo>
                <a:lnTo>
                  <a:pt x="2321531" y="311737"/>
                </a:lnTo>
                <a:cubicBezTo>
                  <a:pt x="2324559" y="308320"/>
                  <a:pt x="2326837" y="304820"/>
                  <a:pt x="2328365" y="301236"/>
                </a:cubicBezTo>
                <a:cubicBezTo>
                  <a:pt x="2329893" y="297652"/>
                  <a:pt x="2332505" y="294485"/>
                  <a:pt x="2336200" y="291735"/>
                </a:cubicBezTo>
                <a:cubicBezTo>
                  <a:pt x="2336255" y="289651"/>
                  <a:pt x="2336811" y="287484"/>
                  <a:pt x="2337867" y="285234"/>
                </a:cubicBezTo>
                <a:cubicBezTo>
                  <a:pt x="2338922" y="282984"/>
                  <a:pt x="2340145" y="281150"/>
                  <a:pt x="2341534" y="279733"/>
                </a:cubicBezTo>
                <a:lnTo>
                  <a:pt x="2346868" y="270399"/>
                </a:lnTo>
                <a:cubicBezTo>
                  <a:pt x="2348312" y="269038"/>
                  <a:pt x="2350090" y="268093"/>
                  <a:pt x="2352202" y="267565"/>
                </a:cubicBezTo>
                <a:cubicBezTo>
                  <a:pt x="2354313" y="267037"/>
                  <a:pt x="2356091" y="267093"/>
                  <a:pt x="2357536" y="267732"/>
                </a:cubicBezTo>
                <a:cubicBezTo>
                  <a:pt x="2358202" y="270982"/>
                  <a:pt x="2355869" y="278150"/>
                  <a:pt x="2350535" y="289235"/>
                </a:cubicBezTo>
                <a:cubicBezTo>
                  <a:pt x="2345201" y="300319"/>
                  <a:pt x="2340867" y="307820"/>
                  <a:pt x="2337533" y="311737"/>
                </a:cubicBezTo>
                <a:lnTo>
                  <a:pt x="2338867" y="311737"/>
                </a:lnTo>
                <a:cubicBezTo>
                  <a:pt x="2340839" y="313682"/>
                  <a:pt x="2341895" y="315460"/>
                  <a:pt x="2342034" y="317071"/>
                </a:cubicBezTo>
                <a:cubicBezTo>
                  <a:pt x="2342173" y="318683"/>
                  <a:pt x="2341562" y="320461"/>
                  <a:pt x="2340200" y="322405"/>
                </a:cubicBezTo>
                <a:cubicBezTo>
                  <a:pt x="2338533" y="332518"/>
                  <a:pt x="2335533" y="342964"/>
                  <a:pt x="2331199" y="353743"/>
                </a:cubicBezTo>
                <a:cubicBezTo>
                  <a:pt x="2326865" y="364522"/>
                  <a:pt x="2323198" y="374968"/>
                  <a:pt x="2320198" y="385080"/>
                </a:cubicBezTo>
                <a:cubicBezTo>
                  <a:pt x="2321448" y="386941"/>
                  <a:pt x="2321615" y="388219"/>
                  <a:pt x="2320698" y="388914"/>
                </a:cubicBezTo>
                <a:cubicBezTo>
                  <a:pt x="2319781" y="389608"/>
                  <a:pt x="2318281" y="390553"/>
                  <a:pt x="2316197" y="391748"/>
                </a:cubicBezTo>
                <a:cubicBezTo>
                  <a:pt x="2316086" y="393137"/>
                  <a:pt x="2315975" y="394359"/>
                  <a:pt x="2315864" y="395415"/>
                </a:cubicBezTo>
                <a:cubicBezTo>
                  <a:pt x="2315753" y="396471"/>
                  <a:pt x="2316308" y="397026"/>
                  <a:pt x="2317531" y="397082"/>
                </a:cubicBezTo>
                <a:cubicBezTo>
                  <a:pt x="2316558" y="399276"/>
                  <a:pt x="2315169" y="401888"/>
                  <a:pt x="2313364" y="404916"/>
                </a:cubicBezTo>
                <a:cubicBezTo>
                  <a:pt x="2311558" y="407944"/>
                  <a:pt x="2311169" y="410222"/>
                  <a:pt x="2312197" y="411750"/>
                </a:cubicBezTo>
                <a:lnTo>
                  <a:pt x="2320198" y="403749"/>
                </a:lnTo>
                <a:cubicBezTo>
                  <a:pt x="2321587" y="402416"/>
                  <a:pt x="2322476" y="401082"/>
                  <a:pt x="2322865" y="399749"/>
                </a:cubicBezTo>
                <a:cubicBezTo>
                  <a:pt x="2323254" y="398415"/>
                  <a:pt x="2322809" y="397082"/>
                  <a:pt x="2321531" y="395748"/>
                </a:cubicBezTo>
                <a:cubicBezTo>
                  <a:pt x="2322948" y="394331"/>
                  <a:pt x="2324448" y="392498"/>
                  <a:pt x="2326032" y="390247"/>
                </a:cubicBezTo>
                <a:cubicBezTo>
                  <a:pt x="2327615" y="387997"/>
                  <a:pt x="2328782" y="385830"/>
                  <a:pt x="2329532" y="383747"/>
                </a:cubicBezTo>
                <a:lnTo>
                  <a:pt x="2340200" y="359744"/>
                </a:lnTo>
                <a:lnTo>
                  <a:pt x="2348201" y="353076"/>
                </a:lnTo>
                <a:cubicBezTo>
                  <a:pt x="2349646" y="351687"/>
                  <a:pt x="2350757" y="350131"/>
                  <a:pt x="2351535" y="348409"/>
                </a:cubicBezTo>
                <a:cubicBezTo>
                  <a:pt x="2352313" y="346686"/>
                  <a:pt x="2352091" y="345131"/>
                  <a:pt x="2350868" y="343742"/>
                </a:cubicBezTo>
                <a:lnTo>
                  <a:pt x="2356202" y="333073"/>
                </a:lnTo>
                <a:cubicBezTo>
                  <a:pt x="2355536" y="328628"/>
                  <a:pt x="2356869" y="324850"/>
                  <a:pt x="2360203" y="321739"/>
                </a:cubicBezTo>
                <a:cubicBezTo>
                  <a:pt x="2363536" y="318627"/>
                  <a:pt x="2364870" y="314849"/>
                  <a:pt x="2364203" y="310404"/>
                </a:cubicBezTo>
                <a:lnTo>
                  <a:pt x="2381539" y="295735"/>
                </a:lnTo>
                <a:cubicBezTo>
                  <a:pt x="2384872" y="299458"/>
                  <a:pt x="2386539" y="302014"/>
                  <a:pt x="2386539" y="303403"/>
                </a:cubicBezTo>
                <a:cubicBezTo>
                  <a:pt x="2386539" y="304792"/>
                  <a:pt x="2384872" y="306681"/>
                  <a:pt x="2381539" y="309070"/>
                </a:cubicBezTo>
                <a:cubicBezTo>
                  <a:pt x="2384067" y="312821"/>
                  <a:pt x="2384011" y="315655"/>
                  <a:pt x="2381372" y="317571"/>
                </a:cubicBezTo>
                <a:cubicBezTo>
                  <a:pt x="2378733" y="319488"/>
                  <a:pt x="2378344" y="321989"/>
                  <a:pt x="2380205" y="325072"/>
                </a:cubicBezTo>
                <a:cubicBezTo>
                  <a:pt x="2377844" y="328545"/>
                  <a:pt x="2375232" y="334268"/>
                  <a:pt x="2372371" y="342241"/>
                </a:cubicBezTo>
                <a:cubicBezTo>
                  <a:pt x="2369509" y="350215"/>
                  <a:pt x="2368565" y="355604"/>
                  <a:pt x="2369537" y="358410"/>
                </a:cubicBezTo>
                <a:lnTo>
                  <a:pt x="2358869" y="383747"/>
                </a:lnTo>
                <a:cubicBezTo>
                  <a:pt x="2361647" y="387136"/>
                  <a:pt x="2363092" y="390692"/>
                  <a:pt x="2363203" y="394415"/>
                </a:cubicBezTo>
                <a:cubicBezTo>
                  <a:pt x="2363314" y="398137"/>
                  <a:pt x="2361425" y="401693"/>
                  <a:pt x="2357536" y="405083"/>
                </a:cubicBezTo>
                <a:cubicBezTo>
                  <a:pt x="2356202" y="410583"/>
                  <a:pt x="2354202" y="416251"/>
                  <a:pt x="2351535" y="422085"/>
                </a:cubicBezTo>
                <a:cubicBezTo>
                  <a:pt x="2348868" y="427919"/>
                  <a:pt x="2345534" y="432919"/>
                  <a:pt x="2341534" y="437087"/>
                </a:cubicBezTo>
                <a:lnTo>
                  <a:pt x="2345534" y="447755"/>
                </a:lnTo>
                <a:lnTo>
                  <a:pt x="2336200" y="454422"/>
                </a:lnTo>
                <a:lnTo>
                  <a:pt x="2336200" y="469091"/>
                </a:lnTo>
                <a:cubicBezTo>
                  <a:pt x="2334449" y="471813"/>
                  <a:pt x="2333283" y="474369"/>
                  <a:pt x="2332699" y="476758"/>
                </a:cubicBezTo>
                <a:cubicBezTo>
                  <a:pt x="2332116" y="479147"/>
                  <a:pt x="2330616" y="481037"/>
                  <a:pt x="2328199" y="482426"/>
                </a:cubicBezTo>
                <a:cubicBezTo>
                  <a:pt x="2327588" y="483954"/>
                  <a:pt x="2327476" y="485898"/>
                  <a:pt x="2327865" y="488260"/>
                </a:cubicBezTo>
                <a:cubicBezTo>
                  <a:pt x="2328254" y="490621"/>
                  <a:pt x="2328810" y="492232"/>
                  <a:pt x="2329532" y="493094"/>
                </a:cubicBezTo>
                <a:cubicBezTo>
                  <a:pt x="2330282" y="494344"/>
                  <a:pt x="2331116" y="494844"/>
                  <a:pt x="2332033" y="494594"/>
                </a:cubicBezTo>
                <a:cubicBezTo>
                  <a:pt x="2332949" y="494344"/>
                  <a:pt x="2333449" y="493844"/>
                  <a:pt x="2333533" y="493094"/>
                </a:cubicBezTo>
                <a:cubicBezTo>
                  <a:pt x="2330810" y="489093"/>
                  <a:pt x="2331255" y="485759"/>
                  <a:pt x="2334866" y="483092"/>
                </a:cubicBezTo>
                <a:cubicBezTo>
                  <a:pt x="2338478" y="480425"/>
                  <a:pt x="2341589" y="478425"/>
                  <a:pt x="2344201" y="477092"/>
                </a:cubicBezTo>
                <a:lnTo>
                  <a:pt x="2344201" y="457089"/>
                </a:lnTo>
                <a:lnTo>
                  <a:pt x="2345534" y="457089"/>
                </a:lnTo>
                <a:cubicBezTo>
                  <a:pt x="2346284" y="455700"/>
                  <a:pt x="2346784" y="454144"/>
                  <a:pt x="2347034" y="452422"/>
                </a:cubicBezTo>
                <a:cubicBezTo>
                  <a:pt x="2347284" y="450699"/>
                  <a:pt x="2346784" y="449144"/>
                  <a:pt x="2345534" y="447755"/>
                </a:cubicBezTo>
                <a:cubicBezTo>
                  <a:pt x="2349257" y="444282"/>
                  <a:pt x="2352146" y="440559"/>
                  <a:pt x="2354202" y="436587"/>
                </a:cubicBezTo>
                <a:cubicBezTo>
                  <a:pt x="2356258" y="432614"/>
                  <a:pt x="2359147" y="429225"/>
                  <a:pt x="2362870" y="426419"/>
                </a:cubicBezTo>
                <a:cubicBezTo>
                  <a:pt x="2358480" y="422113"/>
                  <a:pt x="2357258" y="419057"/>
                  <a:pt x="2359203" y="417251"/>
                </a:cubicBezTo>
                <a:cubicBezTo>
                  <a:pt x="2361147" y="415445"/>
                  <a:pt x="2364592" y="412722"/>
                  <a:pt x="2369537" y="409083"/>
                </a:cubicBezTo>
                <a:cubicBezTo>
                  <a:pt x="2372565" y="405499"/>
                  <a:pt x="2374843" y="398999"/>
                  <a:pt x="2376371" y="389581"/>
                </a:cubicBezTo>
                <a:cubicBezTo>
                  <a:pt x="2377899" y="380163"/>
                  <a:pt x="2380511" y="373329"/>
                  <a:pt x="2384206" y="369078"/>
                </a:cubicBezTo>
                <a:cubicBezTo>
                  <a:pt x="2385567" y="368467"/>
                  <a:pt x="2386845" y="368356"/>
                  <a:pt x="2388040" y="368745"/>
                </a:cubicBezTo>
                <a:cubicBezTo>
                  <a:pt x="2389234" y="369134"/>
                  <a:pt x="2390179" y="369689"/>
                  <a:pt x="2390873" y="370412"/>
                </a:cubicBezTo>
                <a:cubicBezTo>
                  <a:pt x="2393901" y="374079"/>
                  <a:pt x="2394513" y="378413"/>
                  <a:pt x="2392707" y="383413"/>
                </a:cubicBezTo>
                <a:cubicBezTo>
                  <a:pt x="2390901" y="388414"/>
                  <a:pt x="2388512" y="392081"/>
                  <a:pt x="2385539" y="394415"/>
                </a:cubicBezTo>
                <a:cubicBezTo>
                  <a:pt x="2382372" y="402999"/>
                  <a:pt x="2379705" y="411167"/>
                  <a:pt x="2377538" y="418918"/>
                </a:cubicBezTo>
                <a:cubicBezTo>
                  <a:pt x="2375371" y="426669"/>
                  <a:pt x="2372704" y="434503"/>
                  <a:pt x="2369537" y="442421"/>
                </a:cubicBezTo>
                <a:cubicBezTo>
                  <a:pt x="2370760" y="443699"/>
                  <a:pt x="2370982" y="444810"/>
                  <a:pt x="2370204" y="445754"/>
                </a:cubicBezTo>
                <a:cubicBezTo>
                  <a:pt x="2369426" y="446699"/>
                  <a:pt x="2368315" y="447810"/>
                  <a:pt x="2366870" y="449088"/>
                </a:cubicBezTo>
                <a:cubicBezTo>
                  <a:pt x="2365592" y="450449"/>
                  <a:pt x="2365148" y="451727"/>
                  <a:pt x="2365537" y="452922"/>
                </a:cubicBezTo>
                <a:cubicBezTo>
                  <a:pt x="2365926" y="454117"/>
                  <a:pt x="2366815" y="455061"/>
                  <a:pt x="2368204" y="455756"/>
                </a:cubicBezTo>
                <a:cubicBezTo>
                  <a:pt x="2366120" y="457811"/>
                  <a:pt x="2364287" y="460034"/>
                  <a:pt x="2362703" y="462423"/>
                </a:cubicBezTo>
                <a:cubicBezTo>
                  <a:pt x="2361120" y="464812"/>
                  <a:pt x="2360286" y="467035"/>
                  <a:pt x="2360203" y="469091"/>
                </a:cubicBezTo>
                <a:lnTo>
                  <a:pt x="2354869" y="478425"/>
                </a:lnTo>
                <a:cubicBezTo>
                  <a:pt x="2356813" y="481148"/>
                  <a:pt x="2357591" y="483704"/>
                  <a:pt x="2357202" y="486093"/>
                </a:cubicBezTo>
                <a:cubicBezTo>
                  <a:pt x="2356813" y="488482"/>
                  <a:pt x="2355591" y="490371"/>
                  <a:pt x="2353535" y="491760"/>
                </a:cubicBezTo>
                <a:cubicBezTo>
                  <a:pt x="2358064" y="491427"/>
                  <a:pt x="2364009" y="491093"/>
                  <a:pt x="2371371" y="490760"/>
                </a:cubicBezTo>
                <a:cubicBezTo>
                  <a:pt x="2378733" y="490427"/>
                  <a:pt x="2384345" y="492093"/>
                  <a:pt x="2388206" y="495761"/>
                </a:cubicBezTo>
                <a:cubicBezTo>
                  <a:pt x="2390206" y="498567"/>
                  <a:pt x="2391207" y="501289"/>
                  <a:pt x="2391207" y="503928"/>
                </a:cubicBezTo>
                <a:cubicBezTo>
                  <a:pt x="2391207" y="506568"/>
                  <a:pt x="2390206" y="508290"/>
                  <a:pt x="2388206" y="509096"/>
                </a:cubicBezTo>
                <a:cubicBezTo>
                  <a:pt x="2388067" y="509874"/>
                  <a:pt x="2387678" y="510985"/>
                  <a:pt x="2387039" y="512429"/>
                </a:cubicBezTo>
                <a:cubicBezTo>
                  <a:pt x="2386400" y="513874"/>
                  <a:pt x="2386345" y="514985"/>
                  <a:pt x="2386873" y="515763"/>
                </a:cubicBezTo>
                <a:lnTo>
                  <a:pt x="2390873" y="513096"/>
                </a:lnTo>
                <a:lnTo>
                  <a:pt x="2408209" y="499761"/>
                </a:lnTo>
                <a:lnTo>
                  <a:pt x="2410876" y="490427"/>
                </a:lnTo>
                <a:cubicBezTo>
                  <a:pt x="2409653" y="488565"/>
                  <a:pt x="2409431" y="487287"/>
                  <a:pt x="2410209" y="486593"/>
                </a:cubicBezTo>
                <a:cubicBezTo>
                  <a:pt x="2410987" y="485898"/>
                  <a:pt x="2412098" y="484954"/>
                  <a:pt x="2413543" y="483759"/>
                </a:cubicBezTo>
                <a:cubicBezTo>
                  <a:pt x="2414154" y="482453"/>
                  <a:pt x="2414265" y="481398"/>
                  <a:pt x="2413876" y="480592"/>
                </a:cubicBezTo>
                <a:cubicBezTo>
                  <a:pt x="2413487" y="479786"/>
                  <a:pt x="2412931" y="479064"/>
                  <a:pt x="2412209" y="478425"/>
                </a:cubicBezTo>
                <a:cubicBezTo>
                  <a:pt x="2416099" y="474314"/>
                  <a:pt x="2419655" y="469868"/>
                  <a:pt x="2422877" y="465090"/>
                </a:cubicBezTo>
                <a:cubicBezTo>
                  <a:pt x="2426100" y="460312"/>
                  <a:pt x="2429656" y="455867"/>
                  <a:pt x="2433545" y="451755"/>
                </a:cubicBezTo>
                <a:cubicBezTo>
                  <a:pt x="2434934" y="445615"/>
                  <a:pt x="2437490" y="439893"/>
                  <a:pt x="2441213" y="434586"/>
                </a:cubicBezTo>
                <a:cubicBezTo>
                  <a:pt x="2444935" y="429280"/>
                  <a:pt x="2449492" y="425224"/>
                  <a:pt x="2454881" y="422418"/>
                </a:cubicBezTo>
                <a:lnTo>
                  <a:pt x="2453548" y="415751"/>
                </a:lnTo>
                <a:cubicBezTo>
                  <a:pt x="2452937" y="413723"/>
                  <a:pt x="2453159" y="411778"/>
                  <a:pt x="2454214" y="409917"/>
                </a:cubicBezTo>
                <a:cubicBezTo>
                  <a:pt x="2455270" y="408055"/>
                  <a:pt x="2456826" y="406444"/>
                  <a:pt x="2458882" y="405083"/>
                </a:cubicBezTo>
                <a:cubicBezTo>
                  <a:pt x="2461549" y="399526"/>
                  <a:pt x="2464216" y="398637"/>
                  <a:pt x="2466883" y="402416"/>
                </a:cubicBezTo>
                <a:cubicBezTo>
                  <a:pt x="2469689" y="404999"/>
                  <a:pt x="2471411" y="407500"/>
                  <a:pt x="2472050" y="409917"/>
                </a:cubicBezTo>
                <a:cubicBezTo>
                  <a:pt x="2472689" y="412334"/>
                  <a:pt x="2471411" y="415167"/>
                  <a:pt x="2468216" y="418418"/>
                </a:cubicBezTo>
                <a:cubicBezTo>
                  <a:pt x="2465633" y="420835"/>
                  <a:pt x="2462465" y="425002"/>
                  <a:pt x="2458715" y="430919"/>
                </a:cubicBezTo>
                <a:cubicBezTo>
                  <a:pt x="2454965" y="436837"/>
                  <a:pt x="2454131" y="442004"/>
                  <a:pt x="2456215" y="446421"/>
                </a:cubicBezTo>
                <a:cubicBezTo>
                  <a:pt x="2455465" y="450449"/>
                  <a:pt x="2453631" y="456728"/>
                  <a:pt x="2450714" y="465257"/>
                </a:cubicBezTo>
                <a:cubicBezTo>
                  <a:pt x="2447797" y="473786"/>
                  <a:pt x="2444297" y="480398"/>
                  <a:pt x="2440213" y="485093"/>
                </a:cubicBezTo>
                <a:cubicBezTo>
                  <a:pt x="2442074" y="487093"/>
                  <a:pt x="2442685" y="488760"/>
                  <a:pt x="2442046" y="490093"/>
                </a:cubicBezTo>
                <a:cubicBezTo>
                  <a:pt x="2441407" y="491427"/>
                  <a:pt x="2440352" y="492427"/>
                  <a:pt x="2438879" y="493094"/>
                </a:cubicBezTo>
                <a:cubicBezTo>
                  <a:pt x="2436740" y="495511"/>
                  <a:pt x="2437018" y="499011"/>
                  <a:pt x="2439713" y="503595"/>
                </a:cubicBezTo>
                <a:lnTo>
                  <a:pt x="2445097" y="512364"/>
                </a:lnTo>
                <a:lnTo>
                  <a:pt x="2449109" y="510233"/>
                </a:lnTo>
                <a:cubicBezTo>
                  <a:pt x="2451220" y="509706"/>
                  <a:pt x="2452998" y="509761"/>
                  <a:pt x="2454443" y="510400"/>
                </a:cubicBezTo>
                <a:lnTo>
                  <a:pt x="2447613" y="531378"/>
                </a:lnTo>
                <a:lnTo>
                  <a:pt x="2456215" y="533099"/>
                </a:lnTo>
                <a:cubicBezTo>
                  <a:pt x="2454353" y="535099"/>
                  <a:pt x="2453075" y="537099"/>
                  <a:pt x="2452381" y="539099"/>
                </a:cubicBezTo>
                <a:cubicBezTo>
                  <a:pt x="2451686" y="541100"/>
                  <a:pt x="2450742" y="543100"/>
                  <a:pt x="2449547" y="545100"/>
                </a:cubicBezTo>
                <a:lnTo>
                  <a:pt x="2454881" y="549101"/>
                </a:lnTo>
                <a:cubicBezTo>
                  <a:pt x="2457548" y="549101"/>
                  <a:pt x="2458882" y="550434"/>
                  <a:pt x="2458882" y="553101"/>
                </a:cubicBezTo>
                <a:cubicBezTo>
                  <a:pt x="2458771" y="555796"/>
                  <a:pt x="2457993" y="558407"/>
                  <a:pt x="2456548" y="560935"/>
                </a:cubicBezTo>
                <a:cubicBezTo>
                  <a:pt x="2455103" y="563463"/>
                  <a:pt x="2453659" y="565742"/>
                  <a:pt x="2452214" y="567770"/>
                </a:cubicBezTo>
                <a:lnTo>
                  <a:pt x="2455793" y="568137"/>
                </a:lnTo>
                <a:lnTo>
                  <a:pt x="2457110" y="564407"/>
                </a:lnTo>
                <a:cubicBezTo>
                  <a:pt x="2460443" y="561295"/>
                  <a:pt x="2461777" y="557517"/>
                  <a:pt x="2461110" y="553072"/>
                </a:cubicBezTo>
                <a:lnTo>
                  <a:pt x="2478446" y="538404"/>
                </a:lnTo>
                <a:cubicBezTo>
                  <a:pt x="2481779" y="542126"/>
                  <a:pt x="2483446" y="544682"/>
                  <a:pt x="2483446" y="546071"/>
                </a:cubicBezTo>
                <a:cubicBezTo>
                  <a:pt x="2483446" y="547460"/>
                  <a:pt x="2481779" y="549349"/>
                  <a:pt x="2478446" y="551739"/>
                </a:cubicBezTo>
                <a:cubicBezTo>
                  <a:pt x="2480974" y="555489"/>
                  <a:pt x="2480918" y="558323"/>
                  <a:pt x="2478279" y="560240"/>
                </a:cubicBezTo>
                <a:cubicBezTo>
                  <a:pt x="2475640" y="562157"/>
                  <a:pt x="2475251" y="564657"/>
                  <a:pt x="2477112" y="567741"/>
                </a:cubicBezTo>
                <a:cubicBezTo>
                  <a:pt x="2474751" y="571213"/>
                  <a:pt x="2472139" y="576936"/>
                  <a:pt x="2469278" y="584909"/>
                </a:cubicBezTo>
                <a:cubicBezTo>
                  <a:pt x="2466416" y="592883"/>
                  <a:pt x="2465472" y="598272"/>
                  <a:pt x="2466444" y="601078"/>
                </a:cubicBezTo>
                <a:lnTo>
                  <a:pt x="2455776" y="626415"/>
                </a:lnTo>
                <a:cubicBezTo>
                  <a:pt x="2458554" y="629804"/>
                  <a:pt x="2459999" y="633360"/>
                  <a:pt x="2460110" y="637083"/>
                </a:cubicBezTo>
                <a:lnTo>
                  <a:pt x="2455486" y="645787"/>
                </a:lnTo>
                <a:lnTo>
                  <a:pt x="2454881" y="649113"/>
                </a:lnTo>
                <a:lnTo>
                  <a:pt x="2461549" y="647780"/>
                </a:lnTo>
                <a:lnTo>
                  <a:pt x="2465488" y="652507"/>
                </a:lnTo>
                <a:lnTo>
                  <a:pt x="2466444" y="651751"/>
                </a:lnTo>
                <a:cubicBezTo>
                  <a:pt x="2469472" y="648167"/>
                  <a:pt x="2471750" y="641667"/>
                  <a:pt x="2473278" y="632249"/>
                </a:cubicBezTo>
                <a:cubicBezTo>
                  <a:pt x="2474806" y="622831"/>
                  <a:pt x="2477418" y="615997"/>
                  <a:pt x="2481113" y="611746"/>
                </a:cubicBezTo>
                <a:cubicBezTo>
                  <a:pt x="2482474" y="611135"/>
                  <a:pt x="2483752" y="611024"/>
                  <a:pt x="2484947" y="611413"/>
                </a:cubicBezTo>
                <a:cubicBezTo>
                  <a:pt x="2486141" y="611802"/>
                  <a:pt x="2487086" y="612357"/>
                  <a:pt x="2487780" y="613080"/>
                </a:cubicBezTo>
                <a:cubicBezTo>
                  <a:pt x="2490808" y="616747"/>
                  <a:pt x="2491420" y="621081"/>
                  <a:pt x="2489614" y="626081"/>
                </a:cubicBezTo>
                <a:cubicBezTo>
                  <a:pt x="2487808" y="631082"/>
                  <a:pt x="2485419" y="634749"/>
                  <a:pt x="2482446" y="637083"/>
                </a:cubicBezTo>
                <a:cubicBezTo>
                  <a:pt x="2479279" y="645667"/>
                  <a:pt x="2476612" y="653835"/>
                  <a:pt x="2474445" y="661586"/>
                </a:cubicBezTo>
                <a:cubicBezTo>
                  <a:pt x="2472278" y="669337"/>
                  <a:pt x="2469611" y="677171"/>
                  <a:pt x="2466444" y="685089"/>
                </a:cubicBezTo>
                <a:cubicBezTo>
                  <a:pt x="2467667" y="686367"/>
                  <a:pt x="2467889" y="687478"/>
                  <a:pt x="2467111" y="688422"/>
                </a:cubicBezTo>
                <a:cubicBezTo>
                  <a:pt x="2466333" y="689367"/>
                  <a:pt x="2465222" y="690478"/>
                  <a:pt x="2463777" y="691756"/>
                </a:cubicBezTo>
                <a:cubicBezTo>
                  <a:pt x="2462499" y="693117"/>
                  <a:pt x="2462055" y="694395"/>
                  <a:pt x="2462444" y="695590"/>
                </a:cubicBezTo>
                <a:cubicBezTo>
                  <a:pt x="2462833" y="696785"/>
                  <a:pt x="2463722" y="697729"/>
                  <a:pt x="2465111" y="698424"/>
                </a:cubicBezTo>
                <a:cubicBezTo>
                  <a:pt x="2463027" y="700479"/>
                  <a:pt x="2461194" y="702702"/>
                  <a:pt x="2459610" y="705091"/>
                </a:cubicBezTo>
                <a:cubicBezTo>
                  <a:pt x="2458027" y="707480"/>
                  <a:pt x="2457193" y="709703"/>
                  <a:pt x="2457110" y="711759"/>
                </a:cubicBezTo>
                <a:lnTo>
                  <a:pt x="2451776" y="721093"/>
                </a:lnTo>
                <a:cubicBezTo>
                  <a:pt x="2453720" y="723816"/>
                  <a:pt x="2454498" y="726372"/>
                  <a:pt x="2454109" y="728761"/>
                </a:cubicBezTo>
                <a:cubicBezTo>
                  <a:pt x="2453720" y="731150"/>
                  <a:pt x="2452498" y="733039"/>
                  <a:pt x="2450442" y="734428"/>
                </a:cubicBezTo>
                <a:cubicBezTo>
                  <a:pt x="2454971" y="734095"/>
                  <a:pt x="2460916" y="733761"/>
                  <a:pt x="2468278" y="733428"/>
                </a:cubicBezTo>
                <a:cubicBezTo>
                  <a:pt x="2475640" y="733095"/>
                  <a:pt x="2481252" y="734761"/>
                  <a:pt x="2485113" y="738429"/>
                </a:cubicBezTo>
                <a:cubicBezTo>
                  <a:pt x="2487113" y="741235"/>
                  <a:pt x="2488114" y="743957"/>
                  <a:pt x="2488114" y="746596"/>
                </a:cubicBezTo>
                <a:cubicBezTo>
                  <a:pt x="2488114" y="749236"/>
                  <a:pt x="2487113" y="750958"/>
                  <a:pt x="2485113" y="751764"/>
                </a:cubicBezTo>
                <a:cubicBezTo>
                  <a:pt x="2484974" y="752542"/>
                  <a:pt x="2484585" y="753653"/>
                  <a:pt x="2483946" y="755097"/>
                </a:cubicBezTo>
                <a:cubicBezTo>
                  <a:pt x="2483307" y="756542"/>
                  <a:pt x="2483252" y="757653"/>
                  <a:pt x="2483780" y="758431"/>
                </a:cubicBezTo>
                <a:lnTo>
                  <a:pt x="2487780" y="755764"/>
                </a:lnTo>
                <a:lnTo>
                  <a:pt x="2505116" y="742429"/>
                </a:lnTo>
                <a:lnTo>
                  <a:pt x="2507783" y="733095"/>
                </a:lnTo>
                <a:cubicBezTo>
                  <a:pt x="2506560" y="731233"/>
                  <a:pt x="2506338" y="729955"/>
                  <a:pt x="2507116" y="729261"/>
                </a:cubicBezTo>
                <a:cubicBezTo>
                  <a:pt x="2507894" y="728566"/>
                  <a:pt x="2509005" y="727622"/>
                  <a:pt x="2510450" y="726427"/>
                </a:cubicBezTo>
                <a:cubicBezTo>
                  <a:pt x="2511061" y="725121"/>
                  <a:pt x="2511172" y="724066"/>
                  <a:pt x="2510783" y="723260"/>
                </a:cubicBezTo>
                <a:cubicBezTo>
                  <a:pt x="2510394" y="722454"/>
                  <a:pt x="2509838" y="721732"/>
                  <a:pt x="2509116" y="721093"/>
                </a:cubicBezTo>
                <a:cubicBezTo>
                  <a:pt x="2513006" y="716982"/>
                  <a:pt x="2516562" y="712536"/>
                  <a:pt x="2519784" y="707758"/>
                </a:cubicBezTo>
                <a:cubicBezTo>
                  <a:pt x="2523007" y="702980"/>
                  <a:pt x="2526563" y="698535"/>
                  <a:pt x="2530452" y="694423"/>
                </a:cubicBezTo>
                <a:cubicBezTo>
                  <a:pt x="2531841" y="688283"/>
                  <a:pt x="2534397" y="682561"/>
                  <a:pt x="2538120" y="677254"/>
                </a:cubicBezTo>
                <a:cubicBezTo>
                  <a:pt x="2541842" y="671948"/>
                  <a:pt x="2546399" y="667892"/>
                  <a:pt x="2551788" y="665086"/>
                </a:cubicBezTo>
                <a:lnTo>
                  <a:pt x="2550455" y="658419"/>
                </a:lnTo>
                <a:cubicBezTo>
                  <a:pt x="2549844" y="656391"/>
                  <a:pt x="2550066" y="654446"/>
                  <a:pt x="2551121" y="652585"/>
                </a:cubicBezTo>
                <a:cubicBezTo>
                  <a:pt x="2552177" y="650723"/>
                  <a:pt x="2553733" y="649112"/>
                  <a:pt x="2555789" y="647751"/>
                </a:cubicBezTo>
                <a:cubicBezTo>
                  <a:pt x="2558456" y="642194"/>
                  <a:pt x="2561123" y="641305"/>
                  <a:pt x="2563790" y="645084"/>
                </a:cubicBezTo>
                <a:lnTo>
                  <a:pt x="2566144" y="648502"/>
                </a:lnTo>
                <a:lnTo>
                  <a:pt x="2573524" y="637433"/>
                </a:lnTo>
                <a:lnTo>
                  <a:pt x="2572190" y="628098"/>
                </a:lnTo>
                <a:lnTo>
                  <a:pt x="2586859" y="605429"/>
                </a:lnTo>
                <a:cubicBezTo>
                  <a:pt x="2587109" y="601956"/>
                  <a:pt x="2588942" y="595900"/>
                  <a:pt x="2592359" y="587260"/>
                </a:cubicBezTo>
                <a:cubicBezTo>
                  <a:pt x="2595776" y="578620"/>
                  <a:pt x="2599277" y="572230"/>
                  <a:pt x="2602861" y="568091"/>
                </a:cubicBezTo>
                <a:cubicBezTo>
                  <a:pt x="2602861" y="562979"/>
                  <a:pt x="2605528" y="558534"/>
                  <a:pt x="2610862" y="554756"/>
                </a:cubicBezTo>
                <a:cubicBezTo>
                  <a:pt x="2609084" y="552089"/>
                  <a:pt x="2608973" y="549755"/>
                  <a:pt x="2610528" y="547755"/>
                </a:cubicBezTo>
                <a:cubicBezTo>
                  <a:pt x="2612084" y="545755"/>
                  <a:pt x="2613973" y="544088"/>
                  <a:pt x="2616196" y="542754"/>
                </a:cubicBezTo>
                <a:lnTo>
                  <a:pt x="2665535" y="456077"/>
                </a:lnTo>
                <a:cubicBezTo>
                  <a:pt x="2668563" y="452660"/>
                  <a:pt x="2670841" y="449159"/>
                  <a:pt x="2672369" y="445575"/>
                </a:cubicBezTo>
                <a:cubicBezTo>
                  <a:pt x="2673897" y="441992"/>
                  <a:pt x="2676509" y="438824"/>
                  <a:pt x="2680204" y="436074"/>
                </a:cubicBezTo>
                <a:cubicBezTo>
                  <a:pt x="2680259" y="433990"/>
                  <a:pt x="2680815" y="431824"/>
                  <a:pt x="2681871" y="429573"/>
                </a:cubicBezTo>
                <a:cubicBezTo>
                  <a:pt x="2682926" y="427323"/>
                  <a:pt x="2684149" y="425489"/>
                  <a:pt x="2685538" y="424073"/>
                </a:cubicBezTo>
                <a:lnTo>
                  <a:pt x="2690872" y="414738"/>
                </a:lnTo>
                <a:cubicBezTo>
                  <a:pt x="2692316" y="413377"/>
                  <a:pt x="2694094" y="412432"/>
                  <a:pt x="2696206" y="411904"/>
                </a:cubicBezTo>
                <a:cubicBezTo>
                  <a:pt x="2698317" y="411377"/>
                  <a:pt x="2700095" y="411432"/>
                  <a:pt x="2701540" y="412071"/>
                </a:cubicBezTo>
                <a:cubicBezTo>
                  <a:pt x="2702206" y="415322"/>
                  <a:pt x="2699873" y="422489"/>
                  <a:pt x="2694539" y="433574"/>
                </a:cubicBezTo>
                <a:cubicBezTo>
                  <a:pt x="2689205" y="444659"/>
                  <a:pt x="2684871" y="452159"/>
                  <a:pt x="2681537" y="456077"/>
                </a:cubicBezTo>
                <a:lnTo>
                  <a:pt x="2682871" y="456077"/>
                </a:lnTo>
                <a:cubicBezTo>
                  <a:pt x="2684843" y="458021"/>
                  <a:pt x="2685899" y="459799"/>
                  <a:pt x="2686038" y="461411"/>
                </a:cubicBezTo>
                <a:cubicBezTo>
                  <a:pt x="2686177" y="463022"/>
                  <a:pt x="2685566" y="464800"/>
                  <a:pt x="2684204" y="466745"/>
                </a:cubicBezTo>
                <a:cubicBezTo>
                  <a:pt x="2682537" y="476857"/>
                  <a:pt x="2679537" y="487303"/>
                  <a:pt x="2675203" y="498082"/>
                </a:cubicBezTo>
                <a:cubicBezTo>
                  <a:pt x="2670869" y="508861"/>
                  <a:pt x="2667202" y="519307"/>
                  <a:pt x="2664202" y="529419"/>
                </a:cubicBezTo>
                <a:cubicBezTo>
                  <a:pt x="2665452" y="531280"/>
                  <a:pt x="2665619" y="532558"/>
                  <a:pt x="2664702" y="533253"/>
                </a:cubicBezTo>
                <a:cubicBezTo>
                  <a:pt x="2663785" y="533947"/>
                  <a:pt x="2662285" y="534892"/>
                  <a:pt x="2660201" y="536087"/>
                </a:cubicBezTo>
                <a:cubicBezTo>
                  <a:pt x="2660090" y="537476"/>
                  <a:pt x="2659979" y="538698"/>
                  <a:pt x="2659868" y="539754"/>
                </a:cubicBezTo>
                <a:cubicBezTo>
                  <a:pt x="2659757" y="540810"/>
                  <a:pt x="2660312" y="541365"/>
                  <a:pt x="2661535" y="541421"/>
                </a:cubicBezTo>
                <a:cubicBezTo>
                  <a:pt x="2660562" y="543615"/>
                  <a:pt x="2659173" y="546227"/>
                  <a:pt x="2657368" y="549255"/>
                </a:cubicBezTo>
                <a:cubicBezTo>
                  <a:pt x="2655562" y="552283"/>
                  <a:pt x="2655173" y="554561"/>
                  <a:pt x="2656201" y="556089"/>
                </a:cubicBezTo>
                <a:lnTo>
                  <a:pt x="2664202" y="548088"/>
                </a:lnTo>
                <a:cubicBezTo>
                  <a:pt x="2665591" y="546755"/>
                  <a:pt x="2666480" y="545421"/>
                  <a:pt x="2666869" y="544088"/>
                </a:cubicBezTo>
                <a:cubicBezTo>
                  <a:pt x="2667258" y="542754"/>
                  <a:pt x="2666813" y="541421"/>
                  <a:pt x="2665535" y="540087"/>
                </a:cubicBezTo>
                <a:cubicBezTo>
                  <a:pt x="2666952" y="538670"/>
                  <a:pt x="2668452" y="536837"/>
                  <a:pt x="2670036" y="534586"/>
                </a:cubicBezTo>
                <a:cubicBezTo>
                  <a:pt x="2671619" y="532336"/>
                  <a:pt x="2672786" y="530169"/>
                  <a:pt x="2673536" y="528086"/>
                </a:cubicBezTo>
                <a:lnTo>
                  <a:pt x="2684204" y="504083"/>
                </a:lnTo>
                <a:lnTo>
                  <a:pt x="2692205" y="497415"/>
                </a:lnTo>
                <a:cubicBezTo>
                  <a:pt x="2693650" y="496026"/>
                  <a:pt x="2694761" y="494470"/>
                  <a:pt x="2695539" y="492748"/>
                </a:cubicBezTo>
                <a:cubicBezTo>
                  <a:pt x="2696317" y="491025"/>
                  <a:pt x="2696095" y="489470"/>
                  <a:pt x="2694872" y="488081"/>
                </a:cubicBezTo>
                <a:lnTo>
                  <a:pt x="2700206" y="477413"/>
                </a:lnTo>
                <a:cubicBezTo>
                  <a:pt x="2699540" y="472968"/>
                  <a:pt x="2700873" y="469189"/>
                  <a:pt x="2704207" y="466078"/>
                </a:cubicBezTo>
                <a:cubicBezTo>
                  <a:pt x="2707540" y="462966"/>
                  <a:pt x="2708874" y="459188"/>
                  <a:pt x="2708207" y="454743"/>
                </a:cubicBezTo>
                <a:lnTo>
                  <a:pt x="2725543" y="440075"/>
                </a:lnTo>
                <a:cubicBezTo>
                  <a:pt x="2728876" y="443797"/>
                  <a:pt x="2730543" y="446353"/>
                  <a:pt x="2730543" y="447742"/>
                </a:cubicBezTo>
                <a:cubicBezTo>
                  <a:pt x="2730543" y="449131"/>
                  <a:pt x="2728876" y="451020"/>
                  <a:pt x="2725543" y="453410"/>
                </a:cubicBezTo>
                <a:cubicBezTo>
                  <a:pt x="2728071" y="457160"/>
                  <a:pt x="2728015" y="459994"/>
                  <a:pt x="2725376" y="461911"/>
                </a:cubicBezTo>
                <a:cubicBezTo>
                  <a:pt x="2722737" y="463828"/>
                  <a:pt x="2722348" y="466328"/>
                  <a:pt x="2724209" y="469412"/>
                </a:cubicBezTo>
                <a:cubicBezTo>
                  <a:pt x="2721848" y="472884"/>
                  <a:pt x="2719236" y="478607"/>
                  <a:pt x="2716375" y="486580"/>
                </a:cubicBezTo>
                <a:cubicBezTo>
                  <a:pt x="2713513" y="494554"/>
                  <a:pt x="2712569" y="499943"/>
                  <a:pt x="2713541" y="502749"/>
                </a:cubicBezTo>
                <a:lnTo>
                  <a:pt x="2702873" y="528086"/>
                </a:lnTo>
                <a:cubicBezTo>
                  <a:pt x="2705651" y="531475"/>
                  <a:pt x="2707096" y="535031"/>
                  <a:pt x="2707207" y="538754"/>
                </a:cubicBezTo>
                <a:cubicBezTo>
                  <a:pt x="2707318" y="542476"/>
                  <a:pt x="2705429" y="546032"/>
                  <a:pt x="2701540" y="549422"/>
                </a:cubicBezTo>
                <a:cubicBezTo>
                  <a:pt x="2700206" y="554922"/>
                  <a:pt x="2698206" y="560590"/>
                  <a:pt x="2695539" y="566424"/>
                </a:cubicBezTo>
                <a:cubicBezTo>
                  <a:pt x="2692872" y="572258"/>
                  <a:pt x="2689538" y="577258"/>
                  <a:pt x="2685538" y="581426"/>
                </a:cubicBezTo>
                <a:lnTo>
                  <a:pt x="2689538" y="592094"/>
                </a:lnTo>
                <a:lnTo>
                  <a:pt x="2680204" y="598761"/>
                </a:lnTo>
                <a:lnTo>
                  <a:pt x="2680204" y="613430"/>
                </a:lnTo>
                <a:cubicBezTo>
                  <a:pt x="2678453" y="616152"/>
                  <a:pt x="2677287" y="618708"/>
                  <a:pt x="2676703" y="621097"/>
                </a:cubicBezTo>
                <a:cubicBezTo>
                  <a:pt x="2676120" y="623486"/>
                  <a:pt x="2674620" y="625376"/>
                  <a:pt x="2672203" y="626765"/>
                </a:cubicBezTo>
                <a:cubicBezTo>
                  <a:pt x="2671592" y="628293"/>
                  <a:pt x="2671480" y="630237"/>
                  <a:pt x="2671869" y="632599"/>
                </a:cubicBezTo>
                <a:cubicBezTo>
                  <a:pt x="2672258" y="634960"/>
                  <a:pt x="2672814" y="636571"/>
                  <a:pt x="2673536" y="637433"/>
                </a:cubicBezTo>
                <a:cubicBezTo>
                  <a:pt x="2674286" y="638683"/>
                  <a:pt x="2675120" y="639183"/>
                  <a:pt x="2676037" y="638933"/>
                </a:cubicBezTo>
                <a:cubicBezTo>
                  <a:pt x="2676953" y="638683"/>
                  <a:pt x="2677453" y="638183"/>
                  <a:pt x="2677537" y="637433"/>
                </a:cubicBezTo>
                <a:cubicBezTo>
                  <a:pt x="2674814" y="633432"/>
                  <a:pt x="2675259" y="630098"/>
                  <a:pt x="2678870" y="627431"/>
                </a:cubicBezTo>
                <a:cubicBezTo>
                  <a:pt x="2682482" y="624764"/>
                  <a:pt x="2685593" y="622764"/>
                  <a:pt x="2688205" y="621431"/>
                </a:cubicBezTo>
                <a:lnTo>
                  <a:pt x="2688205" y="601428"/>
                </a:lnTo>
                <a:lnTo>
                  <a:pt x="2689538" y="601428"/>
                </a:lnTo>
                <a:cubicBezTo>
                  <a:pt x="2690288" y="600039"/>
                  <a:pt x="2690788" y="598483"/>
                  <a:pt x="2691038" y="596761"/>
                </a:cubicBezTo>
                <a:cubicBezTo>
                  <a:pt x="2691288" y="595038"/>
                  <a:pt x="2690788" y="593483"/>
                  <a:pt x="2689538" y="592094"/>
                </a:cubicBezTo>
                <a:cubicBezTo>
                  <a:pt x="2693261" y="588621"/>
                  <a:pt x="2696150" y="584898"/>
                  <a:pt x="2698206" y="580926"/>
                </a:cubicBezTo>
                <a:cubicBezTo>
                  <a:pt x="2700262" y="576953"/>
                  <a:pt x="2703151" y="573564"/>
                  <a:pt x="2706874" y="570758"/>
                </a:cubicBezTo>
                <a:cubicBezTo>
                  <a:pt x="2702484" y="566452"/>
                  <a:pt x="2701262" y="563396"/>
                  <a:pt x="2703207" y="561590"/>
                </a:cubicBezTo>
                <a:cubicBezTo>
                  <a:pt x="2705151" y="559784"/>
                  <a:pt x="2708596" y="557061"/>
                  <a:pt x="2713541" y="553422"/>
                </a:cubicBezTo>
                <a:cubicBezTo>
                  <a:pt x="2716569" y="549838"/>
                  <a:pt x="2718847" y="543338"/>
                  <a:pt x="2720375" y="533920"/>
                </a:cubicBezTo>
                <a:cubicBezTo>
                  <a:pt x="2721903" y="524502"/>
                  <a:pt x="2724515" y="517668"/>
                  <a:pt x="2728210" y="513417"/>
                </a:cubicBezTo>
                <a:cubicBezTo>
                  <a:pt x="2729571" y="512806"/>
                  <a:pt x="2730849" y="512695"/>
                  <a:pt x="2732044" y="513084"/>
                </a:cubicBezTo>
                <a:cubicBezTo>
                  <a:pt x="2733238" y="513473"/>
                  <a:pt x="2734183" y="514028"/>
                  <a:pt x="2734877" y="514751"/>
                </a:cubicBezTo>
                <a:cubicBezTo>
                  <a:pt x="2737905" y="518418"/>
                  <a:pt x="2738517" y="522752"/>
                  <a:pt x="2736711" y="527752"/>
                </a:cubicBezTo>
                <a:cubicBezTo>
                  <a:pt x="2734905" y="532753"/>
                  <a:pt x="2732516" y="536420"/>
                  <a:pt x="2729543" y="538754"/>
                </a:cubicBezTo>
                <a:cubicBezTo>
                  <a:pt x="2726376" y="547338"/>
                  <a:pt x="2723709" y="555506"/>
                  <a:pt x="2721542" y="563257"/>
                </a:cubicBezTo>
                <a:cubicBezTo>
                  <a:pt x="2719375" y="571008"/>
                  <a:pt x="2716708" y="578842"/>
                  <a:pt x="2713541" y="586760"/>
                </a:cubicBezTo>
                <a:cubicBezTo>
                  <a:pt x="2714764" y="588038"/>
                  <a:pt x="2714986" y="589149"/>
                  <a:pt x="2714208" y="590093"/>
                </a:cubicBezTo>
                <a:cubicBezTo>
                  <a:pt x="2713430" y="591038"/>
                  <a:pt x="2712319" y="592149"/>
                  <a:pt x="2710874" y="593427"/>
                </a:cubicBezTo>
                <a:cubicBezTo>
                  <a:pt x="2709596" y="594788"/>
                  <a:pt x="2709152" y="596066"/>
                  <a:pt x="2709541" y="597261"/>
                </a:cubicBezTo>
                <a:cubicBezTo>
                  <a:pt x="2709930" y="598456"/>
                  <a:pt x="2710819" y="599400"/>
                  <a:pt x="2712208" y="600095"/>
                </a:cubicBezTo>
                <a:cubicBezTo>
                  <a:pt x="2710124" y="602150"/>
                  <a:pt x="2708291" y="604373"/>
                  <a:pt x="2706707" y="606762"/>
                </a:cubicBezTo>
                <a:cubicBezTo>
                  <a:pt x="2705124" y="609151"/>
                  <a:pt x="2704290" y="611374"/>
                  <a:pt x="2704207" y="613430"/>
                </a:cubicBezTo>
                <a:lnTo>
                  <a:pt x="2698873" y="622764"/>
                </a:lnTo>
                <a:cubicBezTo>
                  <a:pt x="2700817" y="625487"/>
                  <a:pt x="2701595" y="628043"/>
                  <a:pt x="2701206" y="630432"/>
                </a:cubicBezTo>
                <a:cubicBezTo>
                  <a:pt x="2700817" y="632821"/>
                  <a:pt x="2699595" y="634710"/>
                  <a:pt x="2697539" y="636099"/>
                </a:cubicBezTo>
                <a:cubicBezTo>
                  <a:pt x="2702068" y="635766"/>
                  <a:pt x="2708013" y="635432"/>
                  <a:pt x="2715375" y="635099"/>
                </a:cubicBezTo>
                <a:cubicBezTo>
                  <a:pt x="2722737" y="634766"/>
                  <a:pt x="2728349" y="636432"/>
                  <a:pt x="2732210" y="640100"/>
                </a:cubicBezTo>
                <a:cubicBezTo>
                  <a:pt x="2734210" y="642906"/>
                  <a:pt x="2735211" y="645628"/>
                  <a:pt x="2735211" y="648267"/>
                </a:cubicBezTo>
                <a:cubicBezTo>
                  <a:pt x="2735211" y="650907"/>
                  <a:pt x="2734210" y="652629"/>
                  <a:pt x="2732210" y="653435"/>
                </a:cubicBezTo>
                <a:cubicBezTo>
                  <a:pt x="2732071" y="654213"/>
                  <a:pt x="2731682" y="655324"/>
                  <a:pt x="2731043" y="656768"/>
                </a:cubicBezTo>
                <a:cubicBezTo>
                  <a:pt x="2730404" y="658213"/>
                  <a:pt x="2730349" y="659324"/>
                  <a:pt x="2730877" y="660102"/>
                </a:cubicBezTo>
                <a:lnTo>
                  <a:pt x="2734877" y="657435"/>
                </a:lnTo>
                <a:lnTo>
                  <a:pt x="2752213" y="644100"/>
                </a:lnTo>
                <a:lnTo>
                  <a:pt x="2754880" y="634766"/>
                </a:lnTo>
                <a:cubicBezTo>
                  <a:pt x="2753657" y="632904"/>
                  <a:pt x="2753435" y="631626"/>
                  <a:pt x="2754213" y="630932"/>
                </a:cubicBezTo>
                <a:cubicBezTo>
                  <a:pt x="2754991" y="630237"/>
                  <a:pt x="2756102" y="629293"/>
                  <a:pt x="2757547" y="628098"/>
                </a:cubicBezTo>
                <a:cubicBezTo>
                  <a:pt x="2758158" y="626792"/>
                  <a:pt x="2758269" y="625737"/>
                  <a:pt x="2757880" y="624931"/>
                </a:cubicBezTo>
                <a:cubicBezTo>
                  <a:pt x="2757491" y="624125"/>
                  <a:pt x="2756935" y="623403"/>
                  <a:pt x="2756213" y="622764"/>
                </a:cubicBezTo>
                <a:cubicBezTo>
                  <a:pt x="2760103" y="618653"/>
                  <a:pt x="2763659" y="614207"/>
                  <a:pt x="2766881" y="609429"/>
                </a:cubicBezTo>
                <a:cubicBezTo>
                  <a:pt x="2770104" y="604651"/>
                  <a:pt x="2773660" y="600206"/>
                  <a:pt x="2777549" y="596094"/>
                </a:cubicBezTo>
                <a:cubicBezTo>
                  <a:pt x="2778938" y="589954"/>
                  <a:pt x="2781494" y="584232"/>
                  <a:pt x="2785217" y="578925"/>
                </a:cubicBezTo>
                <a:cubicBezTo>
                  <a:pt x="2788939" y="573619"/>
                  <a:pt x="2793496" y="569563"/>
                  <a:pt x="2798885" y="566757"/>
                </a:cubicBezTo>
                <a:lnTo>
                  <a:pt x="2797552" y="560090"/>
                </a:lnTo>
                <a:cubicBezTo>
                  <a:pt x="2796941" y="558062"/>
                  <a:pt x="2797163" y="556117"/>
                  <a:pt x="2798218" y="554256"/>
                </a:cubicBezTo>
                <a:cubicBezTo>
                  <a:pt x="2799274" y="552394"/>
                  <a:pt x="2800830" y="550783"/>
                  <a:pt x="2802886" y="549422"/>
                </a:cubicBezTo>
                <a:cubicBezTo>
                  <a:pt x="2805553" y="543865"/>
                  <a:pt x="2808220" y="542976"/>
                  <a:pt x="2810887" y="546755"/>
                </a:cubicBezTo>
                <a:cubicBezTo>
                  <a:pt x="2813693" y="549338"/>
                  <a:pt x="2815415" y="551839"/>
                  <a:pt x="2816054" y="554256"/>
                </a:cubicBezTo>
                <a:cubicBezTo>
                  <a:pt x="2816693" y="556673"/>
                  <a:pt x="2815415" y="559506"/>
                  <a:pt x="2812220" y="562757"/>
                </a:cubicBezTo>
                <a:cubicBezTo>
                  <a:pt x="2809637" y="565174"/>
                  <a:pt x="2806469" y="569341"/>
                  <a:pt x="2802719" y="575258"/>
                </a:cubicBezTo>
                <a:cubicBezTo>
                  <a:pt x="2798969" y="581176"/>
                  <a:pt x="2798135" y="586343"/>
                  <a:pt x="2800219" y="590760"/>
                </a:cubicBezTo>
                <a:cubicBezTo>
                  <a:pt x="2799469" y="594788"/>
                  <a:pt x="2797635" y="601067"/>
                  <a:pt x="2794718" y="609596"/>
                </a:cubicBezTo>
                <a:cubicBezTo>
                  <a:pt x="2791801" y="618125"/>
                  <a:pt x="2788301" y="624737"/>
                  <a:pt x="2784217" y="629432"/>
                </a:cubicBezTo>
                <a:cubicBezTo>
                  <a:pt x="2786078" y="631432"/>
                  <a:pt x="2786689" y="633099"/>
                  <a:pt x="2786050" y="634432"/>
                </a:cubicBezTo>
                <a:cubicBezTo>
                  <a:pt x="2785411" y="635766"/>
                  <a:pt x="2784356" y="636766"/>
                  <a:pt x="2782883" y="637433"/>
                </a:cubicBezTo>
                <a:cubicBezTo>
                  <a:pt x="2780744" y="639850"/>
                  <a:pt x="2781022" y="643350"/>
                  <a:pt x="2783717" y="647934"/>
                </a:cubicBezTo>
                <a:cubicBezTo>
                  <a:pt x="2786411" y="652518"/>
                  <a:pt x="2788356" y="655685"/>
                  <a:pt x="2789551" y="657435"/>
                </a:cubicBezTo>
                <a:cubicBezTo>
                  <a:pt x="2786578" y="661713"/>
                  <a:pt x="2781855" y="670826"/>
                  <a:pt x="2775382" y="684772"/>
                </a:cubicBezTo>
                <a:cubicBezTo>
                  <a:pt x="2768909" y="698718"/>
                  <a:pt x="2766520" y="707830"/>
                  <a:pt x="2768215" y="712109"/>
                </a:cubicBezTo>
                <a:lnTo>
                  <a:pt x="2757547" y="721443"/>
                </a:lnTo>
                <a:cubicBezTo>
                  <a:pt x="2755519" y="725388"/>
                  <a:pt x="2753574" y="729166"/>
                  <a:pt x="2751713" y="732778"/>
                </a:cubicBezTo>
                <a:cubicBezTo>
                  <a:pt x="2749851" y="736389"/>
                  <a:pt x="2748240" y="740168"/>
                  <a:pt x="2746879" y="744113"/>
                </a:cubicBezTo>
                <a:lnTo>
                  <a:pt x="2748212" y="748113"/>
                </a:lnTo>
                <a:cubicBezTo>
                  <a:pt x="2752463" y="747169"/>
                  <a:pt x="2755630" y="743390"/>
                  <a:pt x="2757713" y="736778"/>
                </a:cubicBezTo>
                <a:cubicBezTo>
                  <a:pt x="2759797" y="730166"/>
                  <a:pt x="2763297" y="726388"/>
                  <a:pt x="2768215" y="725444"/>
                </a:cubicBezTo>
                <a:cubicBezTo>
                  <a:pt x="2770660" y="725221"/>
                  <a:pt x="2773771" y="724332"/>
                  <a:pt x="2777549" y="722777"/>
                </a:cubicBezTo>
                <a:lnTo>
                  <a:pt x="2768215" y="718776"/>
                </a:lnTo>
                <a:lnTo>
                  <a:pt x="2772215" y="716109"/>
                </a:lnTo>
                <a:cubicBezTo>
                  <a:pt x="2774188" y="714887"/>
                  <a:pt x="2775910" y="714665"/>
                  <a:pt x="2777382" y="715442"/>
                </a:cubicBezTo>
                <a:cubicBezTo>
                  <a:pt x="2778855" y="716220"/>
                  <a:pt x="2780244" y="717332"/>
                  <a:pt x="2781550" y="718776"/>
                </a:cubicBezTo>
                <a:cubicBezTo>
                  <a:pt x="2782939" y="716831"/>
                  <a:pt x="2784161" y="715053"/>
                  <a:pt x="2785217" y="713442"/>
                </a:cubicBezTo>
                <a:cubicBezTo>
                  <a:pt x="2786273" y="711831"/>
                  <a:pt x="2786828" y="710053"/>
                  <a:pt x="2786884" y="708108"/>
                </a:cubicBezTo>
                <a:cubicBezTo>
                  <a:pt x="2788134" y="706664"/>
                  <a:pt x="2788967" y="704552"/>
                  <a:pt x="2789384" y="701774"/>
                </a:cubicBezTo>
                <a:cubicBezTo>
                  <a:pt x="2789801" y="698996"/>
                  <a:pt x="2790301" y="696218"/>
                  <a:pt x="2790884" y="693440"/>
                </a:cubicBezTo>
                <a:cubicBezTo>
                  <a:pt x="2786662" y="693217"/>
                  <a:pt x="2783105" y="690995"/>
                  <a:pt x="2780216" y="686772"/>
                </a:cubicBezTo>
                <a:cubicBezTo>
                  <a:pt x="2784439" y="684105"/>
                  <a:pt x="2786662" y="680105"/>
                  <a:pt x="2786884" y="674771"/>
                </a:cubicBezTo>
                <a:lnTo>
                  <a:pt x="2800219" y="677438"/>
                </a:lnTo>
                <a:cubicBezTo>
                  <a:pt x="2798357" y="679438"/>
                  <a:pt x="2797079" y="681438"/>
                  <a:pt x="2796385" y="683438"/>
                </a:cubicBezTo>
                <a:cubicBezTo>
                  <a:pt x="2795690" y="685439"/>
                  <a:pt x="2794746" y="687439"/>
                  <a:pt x="2793551" y="689439"/>
                </a:cubicBezTo>
                <a:lnTo>
                  <a:pt x="2798885" y="693440"/>
                </a:lnTo>
                <a:cubicBezTo>
                  <a:pt x="2801552" y="693440"/>
                  <a:pt x="2802886" y="694773"/>
                  <a:pt x="2802886" y="697440"/>
                </a:cubicBezTo>
                <a:cubicBezTo>
                  <a:pt x="2802775" y="700135"/>
                  <a:pt x="2801997" y="702746"/>
                  <a:pt x="2800552" y="705274"/>
                </a:cubicBezTo>
                <a:cubicBezTo>
                  <a:pt x="2799107" y="707802"/>
                  <a:pt x="2797663" y="710081"/>
                  <a:pt x="2796218" y="712109"/>
                </a:cubicBezTo>
                <a:cubicBezTo>
                  <a:pt x="2798302" y="712664"/>
                  <a:pt x="2800469" y="712886"/>
                  <a:pt x="2802719" y="712775"/>
                </a:cubicBezTo>
                <a:cubicBezTo>
                  <a:pt x="2804969" y="712664"/>
                  <a:pt x="2806803" y="712886"/>
                  <a:pt x="2808220" y="713442"/>
                </a:cubicBezTo>
                <a:cubicBezTo>
                  <a:pt x="2809192" y="715665"/>
                  <a:pt x="2808247" y="718554"/>
                  <a:pt x="2805386" y="722110"/>
                </a:cubicBezTo>
                <a:cubicBezTo>
                  <a:pt x="2802525" y="725666"/>
                  <a:pt x="2799913" y="728555"/>
                  <a:pt x="2797552" y="730778"/>
                </a:cubicBezTo>
                <a:cubicBezTo>
                  <a:pt x="2797496" y="733556"/>
                  <a:pt x="2796941" y="736001"/>
                  <a:pt x="2795885" y="738112"/>
                </a:cubicBezTo>
                <a:cubicBezTo>
                  <a:pt x="2794829" y="740223"/>
                  <a:pt x="2793607" y="741335"/>
                  <a:pt x="2792218" y="741446"/>
                </a:cubicBezTo>
                <a:lnTo>
                  <a:pt x="2785550" y="750780"/>
                </a:lnTo>
                <a:lnTo>
                  <a:pt x="2785550" y="762782"/>
                </a:lnTo>
                <a:lnTo>
                  <a:pt x="2789551" y="758781"/>
                </a:lnTo>
                <a:lnTo>
                  <a:pt x="2794885" y="748113"/>
                </a:lnTo>
                <a:cubicBezTo>
                  <a:pt x="2795607" y="746780"/>
                  <a:pt x="2796496" y="745780"/>
                  <a:pt x="2797552" y="745113"/>
                </a:cubicBezTo>
                <a:cubicBezTo>
                  <a:pt x="2798607" y="744446"/>
                  <a:pt x="2799496" y="744113"/>
                  <a:pt x="2800219" y="744113"/>
                </a:cubicBezTo>
                <a:cubicBezTo>
                  <a:pt x="2800108" y="744863"/>
                  <a:pt x="2799663" y="746030"/>
                  <a:pt x="2798885" y="747613"/>
                </a:cubicBezTo>
                <a:cubicBezTo>
                  <a:pt x="2798107" y="749197"/>
                  <a:pt x="2797663" y="750697"/>
                  <a:pt x="2797552" y="752114"/>
                </a:cubicBezTo>
                <a:cubicBezTo>
                  <a:pt x="2799107" y="755725"/>
                  <a:pt x="2797329" y="760170"/>
                  <a:pt x="2792218" y="765449"/>
                </a:cubicBezTo>
                <a:cubicBezTo>
                  <a:pt x="2787106" y="770727"/>
                  <a:pt x="2785328" y="775172"/>
                  <a:pt x="2786884" y="778784"/>
                </a:cubicBezTo>
                <a:lnTo>
                  <a:pt x="2781550" y="788118"/>
                </a:lnTo>
                <a:cubicBezTo>
                  <a:pt x="2781327" y="791007"/>
                  <a:pt x="2780438" y="794563"/>
                  <a:pt x="2778883" y="798786"/>
                </a:cubicBezTo>
                <a:cubicBezTo>
                  <a:pt x="2781716" y="795452"/>
                  <a:pt x="2784383" y="791785"/>
                  <a:pt x="2786884" y="787785"/>
                </a:cubicBezTo>
                <a:cubicBezTo>
                  <a:pt x="2789384" y="783784"/>
                  <a:pt x="2790718" y="779450"/>
                  <a:pt x="2790884" y="774783"/>
                </a:cubicBezTo>
                <a:lnTo>
                  <a:pt x="2801552" y="778784"/>
                </a:lnTo>
                <a:lnTo>
                  <a:pt x="2798885" y="793452"/>
                </a:lnTo>
                <a:lnTo>
                  <a:pt x="2805553" y="792119"/>
                </a:lnTo>
                <a:lnTo>
                  <a:pt x="2812220" y="800120"/>
                </a:lnTo>
                <a:lnTo>
                  <a:pt x="2805553" y="820122"/>
                </a:lnTo>
                <a:cubicBezTo>
                  <a:pt x="2800385" y="825095"/>
                  <a:pt x="2796051" y="830818"/>
                  <a:pt x="2792551" y="837291"/>
                </a:cubicBezTo>
                <a:cubicBezTo>
                  <a:pt x="2789051" y="843764"/>
                  <a:pt x="2785384" y="849154"/>
                  <a:pt x="2781550" y="853460"/>
                </a:cubicBezTo>
                <a:lnTo>
                  <a:pt x="2778883" y="853460"/>
                </a:lnTo>
                <a:lnTo>
                  <a:pt x="2778883" y="857460"/>
                </a:lnTo>
                <a:lnTo>
                  <a:pt x="2770882" y="870795"/>
                </a:lnTo>
                <a:cubicBezTo>
                  <a:pt x="2770326" y="876463"/>
                  <a:pt x="2768104" y="881463"/>
                  <a:pt x="2764214" y="885797"/>
                </a:cubicBezTo>
                <a:cubicBezTo>
                  <a:pt x="2760325" y="890131"/>
                  <a:pt x="2758102" y="895798"/>
                  <a:pt x="2757547" y="902799"/>
                </a:cubicBezTo>
                <a:cubicBezTo>
                  <a:pt x="2755935" y="905605"/>
                  <a:pt x="2753491" y="910328"/>
                  <a:pt x="2750213" y="916968"/>
                </a:cubicBezTo>
                <a:cubicBezTo>
                  <a:pt x="2746934" y="923607"/>
                  <a:pt x="2744490" y="927330"/>
                  <a:pt x="2742878" y="928136"/>
                </a:cubicBezTo>
                <a:cubicBezTo>
                  <a:pt x="2743100" y="932358"/>
                  <a:pt x="2742656" y="937248"/>
                  <a:pt x="2741545" y="942804"/>
                </a:cubicBezTo>
                <a:lnTo>
                  <a:pt x="2742878" y="942804"/>
                </a:lnTo>
                <a:cubicBezTo>
                  <a:pt x="2744434" y="944138"/>
                  <a:pt x="2743989" y="945471"/>
                  <a:pt x="2741545" y="946805"/>
                </a:cubicBezTo>
                <a:lnTo>
                  <a:pt x="2738878" y="946805"/>
                </a:lnTo>
                <a:cubicBezTo>
                  <a:pt x="2737322" y="950583"/>
                  <a:pt x="2735099" y="952361"/>
                  <a:pt x="2732210" y="952139"/>
                </a:cubicBezTo>
                <a:cubicBezTo>
                  <a:pt x="2731988" y="956750"/>
                  <a:pt x="2731099" y="961195"/>
                  <a:pt x="2729543" y="965474"/>
                </a:cubicBezTo>
                <a:cubicBezTo>
                  <a:pt x="2727987" y="969752"/>
                  <a:pt x="2727098" y="974197"/>
                  <a:pt x="2726876" y="978809"/>
                </a:cubicBezTo>
                <a:lnTo>
                  <a:pt x="2734877" y="989477"/>
                </a:lnTo>
                <a:cubicBezTo>
                  <a:pt x="2736433" y="989254"/>
                  <a:pt x="2737322" y="989699"/>
                  <a:pt x="2737544" y="990810"/>
                </a:cubicBezTo>
                <a:cubicBezTo>
                  <a:pt x="2737489" y="992227"/>
                  <a:pt x="2736933" y="993727"/>
                  <a:pt x="2735877" y="995311"/>
                </a:cubicBezTo>
                <a:cubicBezTo>
                  <a:pt x="2734822" y="996894"/>
                  <a:pt x="2733599" y="998061"/>
                  <a:pt x="2732210" y="998811"/>
                </a:cubicBezTo>
                <a:cubicBezTo>
                  <a:pt x="2732266" y="1000895"/>
                  <a:pt x="2731821" y="1002728"/>
                  <a:pt x="2730877" y="1004312"/>
                </a:cubicBezTo>
                <a:cubicBezTo>
                  <a:pt x="2729932" y="1005895"/>
                  <a:pt x="2728154" y="1006729"/>
                  <a:pt x="2725543" y="1006812"/>
                </a:cubicBezTo>
                <a:lnTo>
                  <a:pt x="2721542" y="1006812"/>
                </a:lnTo>
                <a:lnTo>
                  <a:pt x="2720209" y="1021481"/>
                </a:lnTo>
                <a:lnTo>
                  <a:pt x="2706874" y="1046817"/>
                </a:lnTo>
                <a:lnTo>
                  <a:pt x="2701540" y="1050818"/>
                </a:lnTo>
                <a:cubicBezTo>
                  <a:pt x="2701401" y="1054929"/>
                  <a:pt x="2700345" y="1059374"/>
                  <a:pt x="2698373" y="1064153"/>
                </a:cubicBezTo>
                <a:cubicBezTo>
                  <a:pt x="2696400" y="1068931"/>
                  <a:pt x="2694344" y="1073376"/>
                  <a:pt x="2692205" y="1077488"/>
                </a:cubicBezTo>
                <a:lnTo>
                  <a:pt x="2692205" y="1093490"/>
                </a:lnTo>
                <a:lnTo>
                  <a:pt x="2681537" y="1102824"/>
                </a:lnTo>
                <a:lnTo>
                  <a:pt x="2676203" y="1116159"/>
                </a:lnTo>
                <a:lnTo>
                  <a:pt x="2668202" y="1122827"/>
                </a:lnTo>
                <a:cubicBezTo>
                  <a:pt x="2667813" y="1127188"/>
                  <a:pt x="2666257" y="1130800"/>
                  <a:pt x="2663535" y="1133661"/>
                </a:cubicBezTo>
                <a:cubicBezTo>
                  <a:pt x="2660812" y="1136523"/>
                  <a:pt x="2659257" y="1140468"/>
                  <a:pt x="2658868" y="1145496"/>
                </a:cubicBezTo>
                <a:lnTo>
                  <a:pt x="2646866" y="1168166"/>
                </a:lnTo>
                <a:cubicBezTo>
                  <a:pt x="2642866" y="1169055"/>
                  <a:pt x="2640532" y="1172611"/>
                  <a:pt x="2639865" y="1178834"/>
                </a:cubicBezTo>
                <a:cubicBezTo>
                  <a:pt x="2639199" y="1185057"/>
                  <a:pt x="2636198" y="1188613"/>
                  <a:pt x="2630864" y="1189502"/>
                </a:cubicBezTo>
                <a:lnTo>
                  <a:pt x="2632198" y="1152164"/>
                </a:lnTo>
                <a:lnTo>
                  <a:pt x="2624197" y="1149497"/>
                </a:lnTo>
                <a:lnTo>
                  <a:pt x="2618863" y="1158831"/>
                </a:lnTo>
                <a:cubicBezTo>
                  <a:pt x="2617251" y="1164221"/>
                  <a:pt x="2615140" y="1171777"/>
                  <a:pt x="2612529" y="1181501"/>
                </a:cubicBezTo>
                <a:cubicBezTo>
                  <a:pt x="2609917" y="1191224"/>
                  <a:pt x="2608473" y="1198781"/>
                  <a:pt x="2608195" y="1204170"/>
                </a:cubicBezTo>
                <a:cubicBezTo>
                  <a:pt x="2608417" y="1209865"/>
                  <a:pt x="2607639" y="1213143"/>
                  <a:pt x="2605861" y="1214005"/>
                </a:cubicBezTo>
                <a:cubicBezTo>
                  <a:pt x="2604083" y="1214866"/>
                  <a:pt x="2599971" y="1215144"/>
                  <a:pt x="2593526" y="1214838"/>
                </a:cubicBezTo>
                <a:lnTo>
                  <a:pt x="2592193" y="1218839"/>
                </a:lnTo>
                <a:cubicBezTo>
                  <a:pt x="2593860" y="1220506"/>
                  <a:pt x="2595193" y="1222839"/>
                  <a:pt x="2596193" y="1225840"/>
                </a:cubicBezTo>
                <a:cubicBezTo>
                  <a:pt x="2597193" y="1228840"/>
                  <a:pt x="2595860" y="1230507"/>
                  <a:pt x="2592193" y="1230840"/>
                </a:cubicBezTo>
                <a:cubicBezTo>
                  <a:pt x="2591276" y="1230868"/>
                  <a:pt x="2589776" y="1231146"/>
                  <a:pt x="2587692" y="1231674"/>
                </a:cubicBezTo>
                <a:cubicBezTo>
                  <a:pt x="2585609" y="1232201"/>
                  <a:pt x="2584442" y="1232813"/>
                  <a:pt x="2584192" y="1233507"/>
                </a:cubicBezTo>
                <a:lnTo>
                  <a:pt x="2584192" y="1234841"/>
                </a:lnTo>
                <a:lnTo>
                  <a:pt x="2602861" y="1245509"/>
                </a:lnTo>
                <a:cubicBezTo>
                  <a:pt x="2606167" y="1242064"/>
                  <a:pt x="2608556" y="1237952"/>
                  <a:pt x="2610028" y="1233174"/>
                </a:cubicBezTo>
                <a:cubicBezTo>
                  <a:pt x="2611501" y="1228395"/>
                  <a:pt x="2612223" y="1223617"/>
                  <a:pt x="2612195" y="1218839"/>
                </a:cubicBezTo>
                <a:cubicBezTo>
                  <a:pt x="2615973" y="1215060"/>
                  <a:pt x="2617751" y="1210615"/>
                  <a:pt x="2617529" y="1205504"/>
                </a:cubicBezTo>
                <a:lnTo>
                  <a:pt x="2622863" y="1193502"/>
                </a:lnTo>
                <a:cubicBezTo>
                  <a:pt x="2622835" y="1192697"/>
                  <a:pt x="2622891" y="1191641"/>
                  <a:pt x="2623030" y="1190335"/>
                </a:cubicBezTo>
                <a:cubicBezTo>
                  <a:pt x="2623169" y="1189029"/>
                  <a:pt x="2623558" y="1188307"/>
                  <a:pt x="2624197" y="1188168"/>
                </a:cubicBezTo>
                <a:cubicBezTo>
                  <a:pt x="2626919" y="1188640"/>
                  <a:pt x="2629142" y="1191030"/>
                  <a:pt x="2630864" y="1195336"/>
                </a:cubicBezTo>
                <a:cubicBezTo>
                  <a:pt x="2632587" y="1199642"/>
                  <a:pt x="2633476" y="1203031"/>
                  <a:pt x="2633531" y="1205504"/>
                </a:cubicBezTo>
                <a:cubicBezTo>
                  <a:pt x="2633587" y="1206254"/>
                  <a:pt x="2633476" y="1207087"/>
                  <a:pt x="2633198" y="1208004"/>
                </a:cubicBezTo>
                <a:cubicBezTo>
                  <a:pt x="2632920" y="1208921"/>
                  <a:pt x="2632142" y="1209421"/>
                  <a:pt x="2630864" y="1209504"/>
                </a:cubicBezTo>
                <a:cubicBezTo>
                  <a:pt x="2629503" y="1215283"/>
                  <a:pt x="2627225" y="1222061"/>
                  <a:pt x="2624030" y="1229840"/>
                </a:cubicBezTo>
                <a:cubicBezTo>
                  <a:pt x="2620835" y="1237619"/>
                  <a:pt x="2616890" y="1243731"/>
                  <a:pt x="2612195" y="1248176"/>
                </a:cubicBezTo>
                <a:cubicBezTo>
                  <a:pt x="2612029" y="1250676"/>
                  <a:pt x="2611362" y="1252676"/>
                  <a:pt x="2610195" y="1254176"/>
                </a:cubicBezTo>
                <a:cubicBezTo>
                  <a:pt x="2609028" y="1255677"/>
                  <a:pt x="2608361" y="1257677"/>
                  <a:pt x="2608195" y="1260177"/>
                </a:cubicBezTo>
                <a:cubicBezTo>
                  <a:pt x="2606194" y="1264928"/>
                  <a:pt x="2603861" y="1269762"/>
                  <a:pt x="2601194" y="1274679"/>
                </a:cubicBezTo>
                <a:cubicBezTo>
                  <a:pt x="2598527" y="1279596"/>
                  <a:pt x="2595526" y="1284097"/>
                  <a:pt x="2592193" y="1288181"/>
                </a:cubicBezTo>
                <a:cubicBezTo>
                  <a:pt x="2592193" y="1289625"/>
                  <a:pt x="2591859" y="1291070"/>
                  <a:pt x="2591193" y="1292515"/>
                </a:cubicBezTo>
                <a:cubicBezTo>
                  <a:pt x="2590526" y="1293959"/>
                  <a:pt x="2589526" y="1294737"/>
                  <a:pt x="2588192" y="1294848"/>
                </a:cubicBezTo>
                <a:cubicBezTo>
                  <a:pt x="2585692" y="1294404"/>
                  <a:pt x="2584358" y="1292292"/>
                  <a:pt x="2584192" y="1288514"/>
                </a:cubicBezTo>
                <a:cubicBezTo>
                  <a:pt x="2584025" y="1284736"/>
                  <a:pt x="2584025" y="1281958"/>
                  <a:pt x="2584192" y="1280180"/>
                </a:cubicBezTo>
                <a:lnTo>
                  <a:pt x="2573524" y="1284180"/>
                </a:lnTo>
                <a:lnTo>
                  <a:pt x="2572190" y="1297515"/>
                </a:lnTo>
                <a:lnTo>
                  <a:pt x="2560189" y="1321518"/>
                </a:lnTo>
                <a:lnTo>
                  <a:pt x="2558855" y="1321518"/>
                </a:lnTo>
                <a:lnTo>
                  <a:pt x="2548187" y="1345521"/>
                </a:lnTo>
                <a:cubicBezTo>
                  <a:pt x="2546965" y="1346577"/>
                  <a:pt x="2546409" y="1348799"/>
                  <a:pt x="2546520" y="1352189"/>
                </a:cubicBezTo>
                <a:cubicBezTo>
                  <a:pt x="2546631" y="1355578"/>
                  <a:pt x="2546743" y="1357801"/>
                  <a:pt x="2546854" y="1358856"/>
                </a:cubicBezTo>
                <a:cubicBezTo>
                  <a:pt x="2548437" y="1357245"/>
                  <a:pt x="2549937" y="1357467"/>
                  <a:pt x="2551354" y="1359523"/>
                </a:cubicBezTo>
                <a:cubicBezTo>
                  <a:pt x="2552771" y="1361579"/>
                  <a:pt x="2552604" y="1363134"/>
                  <a:pt x="2550854" y="1364190"/>
                </a:cubicBezTo>
                <a:cubicBezTo>
                  <a:pt x="2550104" y="1364135"/>
                  <a:pt x="2549271" y="1364246"/>
                  <a:pt x="2548354" y="1364524"/>
                </a:cubicBezTo>
                <a:cubicBezTo>
                  <a:pt x="2547437" y="1364801"/>
                  <a:pt x="2546937" y="1365579"/>
                  <a:pt x="2546854" y="1366857"/>
                </a:cubicBezTo>
                <a:cubicBezTo>
                  <a:pt x="2546965" y="1368246"/>
                  <a:pt x="2547743" y="1369802"/>
                  <a:pt x="2549187" y="1371524"/>
                </a:cubicBezTo>
                <a:cubicBezTo>
                  <a:pt x="2550632" y="1373247"/>
                  <a:pt x="2552077" y="1374803"/>
                  <a:pt x="2553521" y="1376192"/>
                </a:cubicBezTo>
                <a:cubicBezTo>
                  <a:pt x="2553243" y="1378886"/>
                  <a:pt x="2551799" y="1383165"/>
                  <a:pt x="2549187" y="1389027"/>
                </a:cubicBezTo>
                <a:cubicBezTo>
                  <a:pt x="2546576" y="1394888"/>
                  <a:pt x="2544465" y="1398167"/>
                  <a:pt x="2542853" y="1398861"/>
                </a:cubicBezTo>
                <a:cubicBezTo>
                  <a:pt x="2543048" y="1403390"/>
                  <a:pt x="2542659" y="1406334"/>
                  <a:pt x="2541686" y="1407696"/>
                </a:cubicBezTo>
                <a:cubicBezTo>
                  <a:pt x="2540714" y="1409057"/>
                  <a:pt x="2537991" y="1409668"/>
                  <a:pt x="2533519" y="1409529"/>
                </a:cubicBezTo>
                <a:lnTo>
                  <a:pt x="2533519" y="1424198"/>
                </a:lnTo>
                <a:cubicBezTo>
                  <a:pt x="2530129" y="1422197"/>
                  <a:pt x="2526907" y="1419864"/>
                  <a:pt x="2523851" y="1417197"/>
                </a:cubicBezTo>
                <a:cubicBezTo>
                  <a:pt x="2520795" y="1414530"/>
                  <a:pt x="2518239" y="1411529"/>
                  <a:pt x="2516183" y="1408196"/>
                </a:cubicBezTo>
                <a:cubicBezTo>
                  <a:pt x="2516405" y="1410863"/>
                  <a:pt x="2515961" y="1413530"/>
                  <a:pt x="2514850" y="1416197"/>
                </a:cubicBezTo>
                <a:lnTo>
                  <a:pt x="2522851" y="1429532"/>
                </a:lnTo>
                <a:cubicBezTo>
                  <a:pt x="2521351" y="1434671"/>
                  <a:pt x="2518017" y="1444395"/>
                  <a:pt x="2512849" y="1458702"/>
                </a:cubicBezTo>
                <a:cubicBezTo>
                  <a:pt x="2507682" y="1473009"/>
                  <a:pt x="2501681" y="1481066"/>
                  <a:pt x="2494847" y="1482872"/>
                </a:cubicBezTo>
                <a:cubicBezTo>
                  <a:pt x="2494708" y="1485455"/>
                  <a:pt x="2493653" y="1489289"/>
                  <a:pt x="2491680" y="1494373"/>
                </a:cubicBezTo>
                <a:cubicBezTo>
                  <a:pt x="2489708" y="1499457"/>
                  <a:pt x="2487652" y="1502291"/>
                  <a:pt x="2485513" y="1502874"/>
                </a:cubicBezTo>
                <a:cubicBezTo>
                  <a:pt x="2484874" y="1502707"/>
                  <a:pt x="2484485" y="1502041"/>
                  <a:pt x="2484346" y="1500874"/>
                </a:cubicBezTo>
                <a:cubicBezTo>
                  <a:pt x="2484207" y="1499707"/>
                  <a:pt x="2484151" y="1499040"/>
                  <a:pt x="2484179" y="1498874"/>
                </a:cubicBezTo>
                <a:lnTo>
                  <a:pt x="2478845" y="1497540"/>
                </a:lnTo>
                <a:lnTo>
                  <a:pt x="2474845" y="1502874"/>
                </a:lnTo>
                <a:lnTo>
                  <a:pt x="2484179" y="1512209"/>
                </a:lnTo>
                <a:cubicBezTo>
                  <a:pt x="2484068" y="1519460"/>
                  <a:pt x="2482623" y="1525960"/>
                  <a:pt x="2479845" y="1531711"/>
                </a:cubicBezTo>
                <a:cubicBezTo>
                  <a:pt x="2477067" y="1537462"/>
                  <a:pt x="2473622" y="1542963"/>
                  <a:pt x="2469511" y="1548213"/>
                </a:cubicBezTo>
                <a:cubicBezTo>
                  <a:pt x="2469927" y="1550269"/>
                  <a:pt x="2471094" y="1554158"/>
                  <a:pt x="2473011" y="1559881"/>
                </a:cubicBezTo>
                <a:cubicBezTo>
                  <a:pt x="2474928" y="1565604"/>
                  <a:pt x="2475095" y="1568827"/>
                  <a:pt x="2473511" y="1569549"/>
                </a:cubicBezTo>
                <a:cubicBezTo>
                  <a:pt x="2471539" y="1569494"/>
                  <a:pt x="2469816" y="1568938"/>
                  <a:pt x="2468344" y="1567882"/>
                </a:cubicBezTo>
                <a:cubicBezTo>
                  <a:pt x="2466871" y="1566827"/>
                  <a:pt x="2465482" y="1565604"/>
                  <a:pt x="2464177" y="1564215"/>
                </a:cubicBezTo>
                <a:cubicBezTo>
                  <a:pt x="2464177" y="1569105"/>
                  <a:pt x="2463510" y="1574328"/>
                  <a:pt x="2462176" y="1579884"/>
                </a:cubicBezTo>
                <a:cubicBezTo>
                  <a:pt x="2460843" y="1585440"/>
                  <a:pt x="2458843" y="1589996"/>
                  <a:pt x="2456176" y="1593552"/>
                </a:cubicBezTo>
                <a:lnTo>
                  <a:pt x="2449508" y="1582884"/>
                </a:lnTo>
                <a:lnTo>
                  <a:pt x="2453509" y="1569549"/>
                </a:lnTo>
                <a:cubicBezTo>
                  <a:pt x="2452759" y="1568882"/>
                  <a:pt x="2451925" y="1568216"/>
                  <a:pt x="2451008" y="1567549"/>
                </a:cubicBezTo>
                <a:cubicBezTo>
                  <a:pt x="2450092" y="1566882"/>
                  <a:pt x="2449592" y="1566216"/>
                  <a:pt x="2449508" y="1565549"/>
                </a:cubicBezTo>
                <a:cubicBezTo>
                  <a:pt x="2449814" y="1564271"/>
                  <a:pt x="2451203" y="1563493"/>
                  <a:pt x="2453675" y="1563215"/>
                </a:cubicBezTo>
                <a:cubicBezTo>
                  <a:pt x="2456148" y="1562937"/>
                  <a:pt x="2457870" y="1562826"/>
                  <a:pt x="2458843" y="1562882"/>
                </a:cubicBezTo>
                <a:cubicBezTo>
                  <a:pt x="2458926" y="1558826"/>
                  <a:pt x="2459759" y="1554603"/>
                  <a:pt x="2461343" y="1550213"/>
                </a:cubicBezTo>
                <a:cubicBezTo>
                  <a:pt x="2462927" y="1545824"/>
                  <a:pt x="2464760" y="1541601"/>
                  <a:pt x="2466844" y="1537545"/>
                </a:cubicBezTo>
                <a:cubicBezTo>
                  <a:pt x="2466816" y="1536767"/>
                  <a:pt x="2466538" y="1535656"/>
                  <a:pt x="2466010" y="1534211"/>
                </a:cubicBezTo>
                <a:cubicBezTo>
                  <a:pt x="2465482" y="1532767"/>
                  <a:pt x="2464871" y="1531656"/>
                  <a:pt x="2464177" y="1530878"/>
                </a:cubicBezTo>
                <a:lnTo>
                  <a:pt x="2454842" y="1542879"/>
                </a:lnTo>
                <a:lnTo>
                  <a:pt x="2448175" y="1544213"/>
                </a:lnTo>
                <a:lnTo>
                  <a:pt x="2448175" y="1562882"/>
                </a:lnTo>
                <a:cubicBezTo>
                  <a:pt x="2443424" y="1566715"/>
                  <a:pt x="2439257" y="1572383"/>
                  <a:pt x="2435673" y="1579884"/>
                </a:cubicBezTo>
                <a:cubicBezTo>
                  <a:pt x="2432089" y="1587385"/>
                  <a:pt x="2429589" y="1593719"/>
                  <a:pt x="2428172" y="1598886"/>
                </a:cubicBezTo>
                <a:cubicBezTo>
                  <a:pt x="2427950" y="1601442"/>
                  <a:pt x="2427061" y="1603665"/>
                  <a:pt x="2425505" y="1605554"/>
                </a:cubicBezTo>
                <a:cubicBezTo>
                  <a:pt x="2423949" y="1607443"/>
                  <a:pt x="2423061" y="1609665"/>
                  <a:pt x="2422838" y="1612221"/>
                </a:cubicBezTo>
                <a:lnTo>
                  <a:pt x="2418838" y="1622889"/>
                </a:lnTo>
                <a:lnTo>
                  <a:pt x="2420171" y="1622889"/>
                </a:lnTo>
                <a:cubicBezTo>
                  <a:pt x="2419949" y="1625445"/>
                  <a:pt x="2419060" y="1627668"/>
                  <a:pt x="2417504" y="1629557"/>
                </a:cubicBezTo>
                <a:cubicBezTo>
                  <a:pt x="2415948" y="1631446"/>
                  <a:pt x="2415059" y="1633668"/>
                  <a:pt x="2414837" y="1636224"/>
                </a:cubicBezTo>
                <a:cubicBezTo>
                  <a:pt x="2414948" y="1638308"/>
                  <a:pt x="2414726" y="1640141"/>
                  <a:pt x="2414170" y="1641725"/>
                </a:cubicBezTo>
                <a:cubicBezTo>
                  <a:pt x="2413615" y="1643308"/>
                  <a:pt x="2412059" y="1644142"/>
                  <a:pt x="2409503" y="1644225"/>
                </a:cubicBezTo>
                <a:cubicBezTo>
                  <a:pt x="2409670" y="1648115"/>
                  <a:pt x="2409337" y="1650670"/>
                  <a:pt x="2408503" y="1651893"/>
                </a:cubicBezTo>
                <a:cubicBezTo>
                  <a:pt x="2407670" y="1653115"/>
                  <a:pt x="2405336" y="1653671"/>
                  <a:pt x="2401502" y="1653560"/>
                </a:cubicBezTo>
                <a:lnTo>
                  <a:pt x="2401502" y="1668228"/>
                </a:lnTo>
                <a:lnTo>
                  <a:pt x="2394835" y="1665561"/>
                </a:lnTo>
                <a:lnTo>
                  <a:pt x="2386834" y="1684230"/>
                </a:lnTo>
                <a:lnTo>
                  <a:pt x="2389501" y="1686897"/>
                </a:lnTo>
                <a:lnTo>
                  <a:pt x="2384167" y="1690898"/>
                </a:lnTo>
                <a:lnTo>
                  <a:pt x="2381500" y="1696232"/>
                </a:lnTo>
                <a:lnTo>
                  <a:pt x="2385500" y="1705566"/>
                </a:lnTo>
                <a:lnTo>
                  <a:pt x="2384167" y="1716234"/>
                </a:lnTo>
                <a:cubicBezTo>
                  <a:pt x="2380889" y="1716679"/>
                  <a:pt x="2379111" y="1718457"/>
                  <a:pt x="2378833" y="1721568"/>
                </a:cubicBezTo>
                <a:cubicBezTo>
                  <a:pt x="2378555" y="1724680"/>
                  <a:pt x="2375443" y="1726458"/>
                  <a:pt x="2369498" y="1726902"/>
                </a:cubicBezTo>
                <a:lnTo>
                  <a:pt x="2369498" y="1720235"/>
                </a:lnTo>
                <a:lnTo>
                  <a:pt x="2365498" y="1721568"/>
                </a:lnTo>
                <a:cubicBezTo>
                  <a:pt x="2364664" y="1723457"/>
                  <a:pt x="2363331" y="1726680"/>
                  <a:pt x="2361497" y="1731236"/>
                </a:cubicBezTo>
                <a:cubicBezTo>
                  <a:pt x="2359664" y="1735792"/>
                  <a:pt x="2358330" y="1738348"/>
                  <a:pt x="2357497" y="1738904"/>
                </a:cubicBezTo>
                <a:cubicBezTo>
                  <a:pt x="2356858" y="1738793"/>
                  <a:pt x="2356469" y="1738348"/>
                  <a:pt x="2356330" y="1737570"/>
                </a:cubicBezTo>
                <a:cubicBezTo>
                  <a:pt x="2356191" y="1736792"/>
                  <a:pt x="2356135" y="1736348"/>
                  <a:pt x="2356163" y="1736237"/>
                </a:cubicBezTo>
                <a:cubicBezTo>
                  <a:pt x="2352496" y="1736014"/>
                  <a:pt x="2351163" y="1734792"/>
                  <a:pt x="2352163" y="1732570"/>
                </a:cubicBezTo>
                <a:cubicBezTo>
                  <a:pt x="2353163" y="1730347"/>
                  <a:pt x="2354496" y="1728458"/>
                  <a:pt x="2356163" y="1726902"/>
                </a:cubicBezTo>
                <a:lnTo>
                  <a:pt x="2350829" y="1714901"/>
                </a:lnTo>
                <a:lnTo>
                  <a:pt x="2356163" y="1705566"/>
                </a:lnTo>
                <a:lnTo>
                  <a:pt x="2346829" y="1701566"/>
                </a:lnTo>
                <a:cubicBezTo>
                  <a:pt x="2346440" y="1706039"/>
                  <a:pt x="2344884" y="1710095"/>
                  <a:pt x="2342162" y="1713734"/>
                </a:cubicBezTo>
                <a:cubicBezTo>
                  <a:pt x="2339439" y="1717373"/>
                  <a:pt x="2337883" y="1721763"/>
                  <a:pt x="2337494" y="1726902"/>
                </a:cubicBezTo>
                <a:cubicBezTo>
                  <a:pt x="2333522" y="1732292"/>
                  <a:pt x="2329799" y="1737848"/>
                  <a:pt x="2326326" y="1743571"/>
                </a:cubicBezTo>
                <a:cubicBezTo>
                  <a:pt x="2322854" y="1749294"/>
                  <a:pt x="2319464" y="1754850"/>
                  <a:pt x="2316158" y="1760240"/>
                </a:cubicBezTo>
                <a:cubicBezTo>
                  <a:pt x="2315492" y="1763462"/>
                  <a:pt x="2314158" y="1767685"/>
                  <a:pt x="2312158" y="1772908"/>
                </a:cubicBezTo>
                <a:cubicBezTo>
                  <a:pt x="2310158" y="1778131"/>
                  <a:pt x="2307491" y="1781020"/>
                  <a:pt x="2304157" y="1781576"/>
                </a:cubicBezTo>
                <a:cubicBezTo>
                  <a:pt x="2304323" y="1782604"/>
                  <a:pt x="2304990" y="1784548"/>
                  <a:pt x="2306157" y="1787410"/>
                </a:cubicBezTo>
                <a:cubicBezTo>
                  <a:pt x="2307324" y="1790271"/>
                  <a:pt x="2307991" y="1791883"/>
                  <a:pt x="2308157" y="1792244"/>
                </a:cubicBezTo>
                <a:cubicBezTo>
                  <a:pt x="2308796" y="1792077"/>
                  <a:pt x="2309185" y="1791410"/>
                  <a:pt x="2309324" y="1790243"/>
                </a:cubicBezTo>
                <a:cubicBezTo>
                  <a:pt x="2309463" y="1789077"/>
                  <a:pt x="2309519" y="1788410"/>
                  <a:pt x="2309491" y="1788243"/>
                </a:cubicBezTo>
                <a:cubicBezTo>
                  <a:pt x="2313269" y="1780381"/>
                  <a:pt x="2317714" y="1772769"/>
                  <a:pt x="2322826" y="1765407"/>
                </a:cubicBezTo>
                <a:cubicBezTo>
                  <a:pt x="2327938" y="1758045"/>
                  <a:pt x="2331049" y="1750099"/>
                  <a:pt x="2332160" y="1741571"/>
                </a:cubicBezTo>
                <a:lnTo>
                  <a:pt x="2338828" y="1741571"/>
                </a:lnTo>
                <a:cubicBezTo>
                  <a:pt x="2341884" y="1741432"/>
                  <a:pt x="2345440" y="1741710"/>
                  <a:pt x="2349496" y="1742404"/>
                </a:cubicBezTo>
                <a:cubicBezTo>
                  <a:pt x="2353552" y="1743099"/>
                  <a:pt x="2355774" y="1745043"/>
                  <a:pt x="2356163" y="1748238"/>
                </a:cubicBezTo>
                <a:cubicBezTo>
                  <a:pt x="2356024" y="1754294"/>
                  <a:pt x="2354635" y="1760184"/>
                  <a:pt x="2351996" y="1765907"/>
                </a:cubicBezTo>
                <a:cubicBezTo>
                  <a:pt x="2349357" y="1771630"/>
                  <a:pt x="2346301" y="1776853"/>
                  <a:pt x="2342828" y="1781576"/>
                </a:cubicBezTo>
                <a:cubicBezTo>
                  <a:pt x="2342995" y="1784798"/>
                  <a:pt x="2343662" y="1787688"/>
                  <a:pt x="2344829" y="1790243"/>
                </a:cubicBezTo>
                <a:cubicBezTo>
                  <a:pt x="2345995" y="1792799"/>
                  <a:pt x="2346662" y="1795689"/>
                  <a:pt x="2346829" y="1798911"/>
                </a:cubicBezTo>
                <a:lnTo>
                  <a:pt x="2337494" y="1796244"/>
                </a:lnTo>
                <a:cubicBezTo>
                  <a:pt x="2337550" y="1800356"/>
                  <a:pt x="2337105" y="1804801"/>
                  <a:pt x="2336161" y="1809579"/>
                </a:cubicBezTo>
                <a:cubicBezTo>
                  <a:pt x="2335216" y="1814358"/>
                  <a:pt x="2333438" y="1818803"/>
                  <a:pt x="2330827" y="1822914"/>
                </a:cubicBezTo>
                <a:lnTo>
                  <a:pt x="2324159" y="1813580"/>
                </a:lnTo>
                <a:lnTo>
                  <a:pt x="2328160" y="1801578"/>
                </a:lnTo>
                <a:cubicBezTo>
                  <a:pt x="2327410" y="1800912"/>
                  <a:pt x="2326576" y="1800245"/>
                  <a:pt x="2325659" y="1799578"/>
                </a:cubicBezTo>
                <a:cubicBezTo>
                  <a:pt x="2324743" y="1798911"/>
                  <a:pt x="2324243" y="1798245"/>
                  <a:pt x="2324159" y="1797578"/>
                </a:cubicBezTo>
                <a:cubicBezTo>
                  <a:pt x="2324409" y="1796300"/>
                  <a:pt x="2325576" y="1795522"/>
                  <a:pt x="2327660" y="1795244"/>
                </a:cubicBezTo>
                <a:cubicBezTo>
                  <a:pt x="2329743" y="1794966"/>
                  <a:pt x="2331243" y="1794855"/>
                  <a:pt x="2332160" y="1794911"/>
                </a:cubicBezTo>
                <a:lnTo>
                  <a:pt x="2340161" y="1772241"/>
                </a:lnTo>
                <a:lnTo>
                  <a:pt x="2338828" y="1766907"/>
                </a:lnTo>
                <a:lnTo>
                  <a:pt x="2333494" y="1760240"/>
                </a:lnTo>
                <a:lnTo>
                  <a:pt x="2326826" y="1766907"/>
                </a:lnTo>
                <a:lnTo>
                  <a:pt x="2322826" y="1794911"/>
                </a:lnTo>
                <a:cubicBezTo>
                  <a:pt x="2318714" y="1798633"/>
                  <a:pt x="2314936" y="1803856"/>
                  <a:pt x="2311491" y="1810579"/>
                </a:cubicBezTo>
                <a:cubicBezTo>
                  <a:pt x="2308046" y="1817302"/>
                  <a:pt x="2305601" y="1823192"/>
                  <a:pt x="2304157" y="1828248"/>
                </a:cubicBezTo>
                <a:cubicBezTo>
                  <a:pt x="2303990" y="1832860"/>
                  <a:pt x="2302990" y="1837305"/>
                  <a:pt x="2301156" y="1841583"/>
                </a:cubicBezTo>
                <a:cubicBezTo>
                  <a:pt x="2299323" y="1845862"/>
                  <a:pt x="2297656" y="1850306"/>
                  <a:pt x="2296156" y="1854918"/>
                </a:cubicBezTo>
                <a:cubicBezTo>
                  <a:pt x="2289711" y="1860474"/>
                  <a:pt x="2283932" y="1866697"/>
                  <a:pt x="2278820" y="1873587"/>
                </a:cubicBezTo>
                <a:lnTo>
                  <a:pt x="2269486" y="1900257"/>
                </a:lnTo>
                <a:cubicBezTo>
                  <a:pt x="2268680" y="1900202"/>
                  <a:pt x="2267624" y="1900313"/>
                  <a:pt x="2266319" y="1900591"/>
                </a:cubicBezTo>
                <a:cubicBezTo>
                  <a:pt x="2265013" y="1900868"/>
                  <a:pt x="2264291" y="1901646"/>
                  <a:pt x="2264152" y="1902924"/>
                </a:cubicBezTo>
                <a:cubicBezTo>
                  <a:pt x="2264291" y="1903647"/>
                  <a:pt x="2265013" y="1904536"/>
                  <a:pt x="2266319" y="1905591"/>
                </a:cubicBezTo>
                <a:cubicBezTo>
                  <a:pt x="2267624" y="1906647"/>
                  <a:pt x="2268680" y="1907536"/>
                  <a:pt x="2269486" y="1908258"/>
                </a:cubicBezTo>
                <a:lnTo>
                  <a:pt x="2254817" y="1916259"/>
                </a:lnTo>
                <a:lnTo>
                  <a:pt x="2245483" y="1916259"/>
                </a:lnTo>
                <a:cubicBezTo>
                  <a:pt x="2245761" y="1911314"/>
                  <a:pt x="2246538" y="1906536"/>
                  <a:pt x="2247816" y="1901924"/>
                </a:cubicBezTo>
                <a:cubicBezTo>
                  <a:pt x="2249094" y="1897312"/>
                  <a:pt x="2249205" y="1890534"/>
                  <a:pt x="2248150" y="1881588"/>
                </a:cubicBezTo>
                <a:cubicBezTo>
                  <a:pt x="2245316" y="1885478"/>
                  <a:pt x="2242649" y="1889367"/>
                  <a:pt x="2240149" y="1893256"/>
                </a:cubicBezTo>
                <a:cubicBezTo>
                  <a:pt x="2237648" y="1897146"/>
                  <a:pt x="2236315" y="1901702"/>
                  <a:pt x="2236148" y="1906925"/>
                </a:cubicBezTo>
                <a:cubicBezTo>
                  <a:pt x="2229703" y="1912036"/>
                  <a:pt x="2223925" y="1917815"/>
                  <a:pt x="2218813" y="1924260"/>
                </a:cubicBezTo>
                <a:cubicBezTo>
                  <a:pt x="2211395" y="1924927"/>
                  <a:pt x="2208561" y="1927594"/>
                  <a:pt x="2210312" y="1932261"/>
                </a:cubicBezTo>
                <a:cubicBezTo>
                  <a:pt x="2212062" y="1936928"/>
                  <a:pt x="2210895" y="1939595"/>
                  <a:pt x="2206811" y="1940262"/>
                </a:cubicBezTo>
                <a:lnTo>
                  <a:pt x="2201477" y="1940262"/>
                </a:lnTo>
                <a:cubicBezTo>
                  <a:pt x="2201255" y="1944013"/>
                  <a:pt x="2200366" y="1946846"/>
                  <a:pt x="2198810" y="1948763"/>
                </a:cubicBezTo>
                <a:cubicBezTo>
                  <a:pt x="2197255" y="1950680"/>
                  <a:pt x="2196366" y="1953180"/>
                  <a:pt x="2196143" y="1956264"/>
                </a:cubicBezTo>
                <a:lnTo>
                  <a:pt x="2186809" y="1964265"/>
                </a:lnTo>
                <a:lnTo>
                  <a:pt x="2181475" y="1953597"/>
                </a:lnTo>
                <a:cubicBezTo>
                  <a:pt x="2178808" y="1953597"/>
                  <a:pt x="2177474" y="1952264"/>
                  <a:pt x="2177474" y="1949597"/>
                </a:cubicBezTo>
                <a:cubicBezTo>
                  <a:pt x="2177863" y="1944346"/>
                  <a:pt x="2179419" y="1939179"/>
                  <a:pt x="2182142" y="1934095"/>
                </a:cubicBezTo>
                <a:cubicBezTo>
                  <a:pt x="2184864" y="1929011"/>
                  <a:pt x="2186420" y="1923510"/>
                  <a:pt x="2186809" y="1917593"/>
                </a:cubicBezTo>
                <a:cubicBezTo>
                  <a:pt x="2186837" y="1917482"/>
                  <a:pt x="2186781" y="1917037"/>
                  <a:pt x="2186642" y="1916259"/>
                </a:cubicBezTo>
                <a:cubicBezTo>
                  <a:pt x="2186503" y="1915481"/>
                  <a:pt x="2186114" y="1915037"/>
                  <a:pt x="2185475" y="1914926"/>
                </a:cubicBezTo>
                <a:cubicBezTo>
                  <a:pt x="2184753" y="1915231"/>
                  <a:pt x="2183864" y="1916620"/>
                  <a:pt x="2182808" y="1919093"/>
                </a:cubicBezTo>
                <a:cubicBezTo>
                  <a:pt x="2181753" y="1921565"/>
                  <a:pt x="2180864" y="1923288"/>
                  <a:pt x="2180141" y="1924260"/>
                </a:cubicBezTo>
                <a:cubicBezTo>
                  <a:pt x="2178586" y="1925594"/>
                  <a:pt x="2177697" y="1926927"/>
                  <a:pt x="2177474" y="1928261"/>
                </a:cubicBezTo>
                <a:cubicBezTo>
                  <a:pt x="2177641" y="1930344"/>
                  <a:pt x="2177641" y="1932178"/>
                  <a:pt x="2177474" y="1933761"/>
                </a:cubicBezTo>
                <a:cubicBezTo>
                  <a:pt x="2177308" y="1935345"/>
                  <a:pt x="2175974" y="1936178"/>
                  <a:pt x="2173474" y="1936262"/>
                </a:cubicBezTo>
                <a:lnTo>
                  <a:pt x="2168140" y="1938929"/>
                </a:lnTo>
                <a:lnTo>
                  <a:pt x="2154805" y="1940262"/>
                </a:lnTo>
                <a:lnTo>
                  <a:pt x="2150804" y="1950930"/>
                </a:lnTo>
                <a:cubicBezTo>
                  <a:pt x="2148776" y="1951680"/>
                  <a:pt x="2146832" y="1952847"/>
                  <a:pt x="2144970" y="1954431"/>
                </a:cubicBezTo>
                <a:cubicBezTo>
                  <a:pt x="2143109" y="1956014"/>
                  <a:pt x="2141498" y="1957514"/>
                  <a:pt x="2140136" y="1958931"/>
                </a:cubicBezTo>
                <a:cubicBezTo>
                  <a:pt x="2138692" y="1958903"/>
                  <a:pt x="2137247" y="1959292"/>
                  <a:pt x="2135802" y="1960098"/>
                </a:cubicBezTo>
                <a:cubicBezTo>
                  <a:pt x="2134358" y="1960904"/>
                  <a:pt x="2133580" y="1962293"/>
                  <a:pt x="2133469" y="1964265"/>
                </a:cubicBezTo>
                <a:lnTo>
                  <a:pt x="2134802" y="1969599"/>
                </a:lnTo>
                <a:lnTo>
                  <a:pt x="2122801" y="1969599"/>
                </a:lnTo>
                <a:cubicBezTo>
                  <a:pt x="2123329" y="1967015"/>
                  <a:pt x="2124607" y="1963182"/>
                  <a:pt x="2126635" y="1958098"/>
                </a:cubicBezTo>
                <a:cubicBezTo>
                  <a:pt x="2128663" y="1953014"/>
                  <a:pt x="2128274" y="1950180"/>
                  <a:pt x="2125468" y="1949597"/>
                </a:cubicBezTo>
                <a:cubicBezTo>
                  <a:pt x="2124106" y="1949680"/>
                  <a:pt x="2122829" y="1950180"/>
                  <a:pt x="2121634" y="1951097"/>
                </a:cubicBezTo>
                <a:cubicBezTo>
                  <a:pt x="2120439" y="1952014"/>
                  <a:pt x="2119495" y="1952847"/>
                  <a:pt x="2118800" y="1953597"/>
                </a:cubicBezTo>
                <a:lnTo>
                  <a:pt x="2116133" y="1969599"/>
                </a:lnTo>
                <a:lnTo>
                  <a:pt x="2109466" y="1978934"/>
                </a:lnTo>
                <a:cubicBezTo>
                  <a:pt x="2109466" y="1982879"/>
                  <a:pt x="2108799" y="1986323"/>
                  <a:pt x="2107466" y="1989268"/>
                </a:cubicBezTo>
                <a:cubicBezTo>
                  <a:pt x="2106132" y="1992213"/>
                  <a:pt x="2104132" y="1994991"/>
                  <a:pt x="2101465" y="1997603"/>
                </a:cubicBezTo>
                <a:lnTo>
                  <a:pt x="2101465" y="2008271"/>
                </a:lnTo>
                <a:cubicBezTo>
                  <a:pt x="2097687" y="2012493"/>
                  <a:pt x="2095909" y="2017383"/>
                  <a:pt x="2096131" y="2022939"/>
                </a:cubicBezTo>
                <a:cubicBezTo>
                  <a:pt x="2093992" y="2022300"/>
                  <a:pt x="2091936" y="2022578"/>
                  <a:pt x="2089963" y="2023773"/>
                </a:cubicBezTo>
                <a:cubicBezTo>
                  <a:pt x="2087991" y="2024967"/>
                  <a:pt x="2086935" y="2026912"/>
                  <a:pt x="2086796" y="2029607"/>
                </a:cubicBezTo>
                <a:lnTo>
                  <a:pt x="2078795" y="2041608"/>
                </a:lnTo>
                <a:lnTo>
                  <a:pt x="2068127" y="2037608"/>
                </a:lnTo>
                <a:cubicBezTo>
                  <a:pt x="2069877" y="2033274"/>
                  <a:pt x="2071044" y="2028273"/>
                  <a:pt x="2071627" y="2022606"/>
                </a:cubicBezTo>
                <a:cubicBezTo>
                  <a:pt x="2072211" y="2016938"/>
                  <a:pt x="2073711" y="2012605"/>
                  <a:pt x="2076128" y="2009604"/>
                </a:cubicBezTo>
                <a:cubicBezTo>
                  <a:pt x="2075906" y="2005381"/>
                  <a:pt x="2077684" y="2003159"/>
                  <a:pt x="2081462" y="2002937"/>
                </a:cubicBezTo>
                <a:cubicBezTo>
                  <a:pt x="2084351" y="2003131"/>
                  <a:pt x="2087908" y="2003076"/>
                  <a:pt x="2092130" y="2002770"/>
                </a:cubicBezTo>
                <a:cubicBezTo>
                  <a:pt x="2096353" y="2002464"/>
                  <a:pt x="2095909" y="2000742"/>
                  <a:pt x="2090797" y="1997603"/>
                </a:cubicBezTo>
                <a:lnTo>
                  <a:pt x="2096131" y="1984268"/>
                </a:lnTo>
                <a:lnTo>
                  <a:pt x="2090797" y="1984268"/>
                </a:lnTo>
                <a:lnTo>
                  <a:pt x="2096131" y="1977600"/>
                </a:lnTo>
                <a:lnTo>
                  <a:pt x="2096131" y="1964265"/>
                </a:lnTo>
                <a:lnTo>
                  <a:pt x="2105465" y="1957598"/>
                </a:lnTo>
                <a:lnTo>
                  <a:pt x="2105465" y="1945596"/>
                </a:lnTo>
                <a:cubicBezTo>
                  <a:pt x="2107910" y="1941373"/>
                  <a:pt x="2111022" y="1937817"/>
                  <a:pt x="2114800" y="1934928"/>
                </a:cubicBezTo>
                <a:lnTo>
                  <a:pt x="2118800" y="1924260"/>
                </a:lnTo>
                <a:cubicBezTo>
                  <a:pt x="2114633" y="1923204"/>
                  <a:pt x="2113300" y="1918648"/>
                  <a:pt x="2114800" y="1910592"/>
                </a:cubicBezTo>
                <a:cubicBezTo>
                  <a:pt x="2116300" y="1902535"/>
                  <a:pt x="2117633" y="1897312"/>
                  <a:pt x="2118800" y="1894923"/>
                </a:cubicBezTo>
                <a:cubicBezTo>
                  <a:pt x="2121301" y="1894312"/>
                  <a:pt x="2122634" y="1891534"/>
                  <a:pt x="2122801" y="1886589"/>
                </a:cubicBezTo>
                <a:cubicBezTo>
                  <a:pt x="2122967" y="1881644"/>
                  <a:pt x="2122967" y="1878199"/>
                  <a:pt x="2122801" y="1876254"/>
                </a:cubicBezTo>
                <a:cubicBezTo>
                  <a:pt x="2124773" y="1875476"/>
                  <a:pt x="2126162" y="1874032"/>
                  <a:pt x="2126968" y="1871920"/>
                </a:cubicBezTo>
                <a:cubicBezTo>
                  <a:pt x="2127774" y="1869809"/>
                  <a:pt x="2128163" y="1867698"/>
                  <a:pt x="2128135" y="1865586"/>
                </a:cubicBezTo>
                <a:cubicBezTo>
                  <a:pt x="2127913" y="1863086"/>
                  <a:pt x="2127024" y="1861086"/>
                  <a:pt x="2125468" y="1859585"/>
                </a:cubicBezTo>
                <a:cubicBezTo>
                  <a:pt x="2123912" y="1858085"/>
                  <a:pt x="2123023" y="1856085"/>
                  <a:pt x="2122801" y="1853585"/>
                </a:cubicBezTo>
                <a:cubicBezTo>
                  <a:pt x="2117661" y="1854585"/>
                  <a:pt x="2115272" y="1858585"/>
                  <a:pt x="2115633" y="1865586"/>
                </a:cubicBezTo>
                <a:cubicBezTo>
                  <a:pt x="2115994" y="1872587"/>
                  <a:pt x="2113939" y="1876588"/>
                  <a:pt x="2109466" y="1877588"/>
                </a:cubicBezTo>
                <a:cubicBezTo>
                  <a:pt x="2109327" y="1881672"/>
                  <a:pt x="2107938" y="1885505"/>
                  <a:pt x="2105299" y="1889089"/>
                </a:cubicBezTo>
                <a:lnTo>
                  <a:pt x="2099164" y="1894778"/>
                </a:lnTo>
                <a:lnTo>
                  <a:pt x="2099732" y="1897240"/>
                </a:lnTo>
                <a:lnTo>
                  <a:pt x="2097268" y="1896536"/>
                </a:lnTo>
                <a:lnTo>
                  <a:pt x="2096131" y="1897590"/>
                </a:lnTo>
                <a:lnTo>
                  <a:pt x="2096131" y="1914926"/>
                </a:lnTo>
                <a:cubicBezTo>
                  <a:pt x="2084434" y="1920565"/>
                  <a:pt x="2077489" y="1926955"/>
                  <a:pt x="2075294" y="1934095"/>
                </a:cubicBezTo>
                <a:cubicBezTo>
                  <a:pt x="2073100" y="1941234"/>
                  <a:pt x="2069821" y="1951291"/>
                  <a:pt x="2065460" y="1964265"/>
                </a:cubicBezTo>
                <a:cubicBezTo>
                  <a:pt x="2060959" y="1964654"/>
                  <a:pt x="2056959" y="1966210"/>
                  <a:pt x="2053458" y="1968932"/>
                </a:cubicBezTo>
                <a:cubicBezTo>
                  <a:pt x="2049958" y="1971655"/>
                  <a:pt x="2045957" y="1973211"/>
                  <a:pt x="2041457" y="1973600"/>
                </a:cubicBezTo>
                <a:lnTo>
                  <a:pt x="2041457" y="1988268"/>
                </a:lnTo>
                <a:lnTo>
                  <a:pt x="2037456" y="1988268"/>
                </a:lnTo>
                <a:cubicBezTo>
                  <a:pt x="2034900" y="1988268"/>
                  <a:pt x="2033345" y="1987601"/>
                  <a:pt x="2032789" y="1986268"/>
                </a:cubicBezTo>
                <a:cubicBezTo>
                  <a:pt x="2032233" y="1984934"/>
                  <a:pt x="2032011" y="1982934"/>
                  <a:pt x="2032122" y="1980267"/>
                </a:cubicBezTo>
                <a:lnTo>
                  <a:pt x="2036123" y="1969599"/>
                </a:lnTo>
                <a:lnTo>
                  <a:pt x="2035587" y="1967755"/>
                </a:lnTo>
                <a:lnTo>
                  <a:pt x="2031723" y="1971916"/>
                </a:lnTo>
                <a:lnTo>
                  <a:pt x="2022388" y="1998586"/>
                </a:lnTo>
                <a:cubicBezTo>
                  <a:pt x="2021583" y="1998531"/>
                  <a:pt x="2020527" y="1998642"/>
                  <a:pt x="2019221" y="1998920"/>
                </a:cubicBezTo>
                <a:cubicBezTo>
                  <a:pt x="2017915" y="1999197"/>
                  <a:pt x="2017193" y="1999975"/>
                  <a:pt x="2017054" y="2001253"/>
                </a:cubicBezTo>
                <a:cubicBezTo>
                  <a:pt x="2017193" y="2001976"/>
                  <a:pt x="2017915" y="2002865"/>
                  <a:pt x="2019221" y="2003920"/>
                </a:cubicBezTo>
                <a:cubicBezTo>
                  <a:pt x="2020527" y="2004976"/>
                  <a:pt x="2021583" y="2005865"/>
                  <a:pt x="2022388" y="2006587"/>
                </a:cubicBezTo>
                <a:lnTo>
                  <a:pt x="2007720" y="2014588"/>
                </a:lnTo>
                <a:lnTo>
                  <a:pt x="1998385" y="2014588"/>
                </a:lnTo>
                <a:lnTo>
                  <a:pt x="1998881" y="2011541"/>
                </a:lnTo>
                <a:lnTo>
                  <a:pt x="1994784" y="2017605"/>
                </a:lnTo>
                <a:lnTo>
                  <a:pt x="1994784" y="2028273"/>
                </a:lnTo>
                <a:lnTo>
                  <a:pt x="1989450" y="2032274"/>
                </a:lnTo>
                <a:cubicBezTo>
                  <a:pt x="1989311" y="2036330"/>
                  <a:pt x="1987922" y="2040219"/>
                  <a:pt x="1985283" y="2043942"/>
                </a:cubicBezTo>
                <a:cubicBezTo>
                  <a:pt x="1982644" y="2047664"/>
                  <a:pt x="1979588" y="2050887"/>
                  <a:pt x="1976115" y="2053610"/>
                </a:cubicBezTo>
                <a:cubicBezTo>
                  <a:pt x="1973393" y="2057860"/>
                  <a:pt x="1970170" y="2062694"/>
                  <a:pt x="1966447" y="2068111"/>
                </a:cubicBezTo>
                <a:cubicBezTo>
                  <a:pt x="1962725" y="2073529"/>
                  <a:pt x="1958835" y="2078029"/>
                  <a:pt x="1954779" y="2081613"/>
                </a:cubicBezTo>
                <a:cubicBezTo>
                  <a:pt x="1954863" y="2083697"/>
                  <a:pt x="1954696" y="2085864"/>
                  <a:pt x="1954279" y="2088114"/>
                </a:cubicBezTo>
                <a:cubicBezTo>
                  <a:pt x="1953862" y="2090364"/>
                  <a:pt x="1952696" y="2092198"/>
                  <a:pt x="1950779" y="2093615"/>
                </a:cubicBezTo>
                <a:cubicBezTo>
                  <a:pt x="1950668" y="2097726"/>
                  <a:pt x="1949556" y="2101838"/>
                  <a:pt x="1947445" y="2105950"/>
                </a:cubicBezTo>
                <a:cubicBezTo>
                  <a:pt x="1945334" y="2110061"/>
                  <a:pt x="1942889" y="2113506"/>
                  <a:pt x="1940111" y="2116284"/>
                </a:cubicBezTo>
                <a:cubicBezTo>
                  <a:pt x="1940111" y="2117673"/>
                  <a:pt x="1939777" y="2118896"/>
                  <a:pt x="1939111" y="2119951"/>
                </a:cubicBezTo>
                <a:cubicBezTo>
                  <a:pt x="1938444" y="2121007"/>
                  <a:pt x="1937444" y="2121563"/>
                  <a:pt x="1936110" y="2121618"/>
                </a:cubicBezTo>
                <a:lnTo>
                  <a:pt x="1932110" y="2120285"/>
                </a:lnTo>
                <a:lnTo>
                  <a:pt x="1936110" y="2106950"/>
                </a:lnTo>
                <a:cubicBezTo>
                  <a:pt x="1937444" y="2105533"/>
                  <a:pt x="1938444" y="2103699"/>
                  <a:pt x="1939111" y="2101449"/>
                </a:cubicBezTo>
                <a:cubicBezTo>
                  <a:pt x="1939777" y="2099199"/>
                  <a:pt x="1940111" y="2097032"/>
                  <a:pt x="1940111" y="2094948"/>
                </a:cubicBezTo>
                <a:lnTo>
                  <a:pt x="1945445" y="2082947"/>
                </a:lnTo>
                <a:cubicBezTo>
                  <a:pt x="1945167" y="2079946"/>
                  <a:pt x="1945056" y="2076613"/>
                  <a:pt x="1945111" y="2072945"/>
                </a:cubicBezTo>
                <a:cubicBezTo>
                  <a:pt x="1945167" y="2069278"/>
                  <a:pt x="1947056" y="2067278"/>
                  <a:pt x="1950779" y="2066945"/>
                </a:cubicBezTo>
                <a:lnTo>
                  <a:pt x="1957765" y="2038591"/>
                </a:lnTo>
                <a:lnTo>
                  <a:pt x="1954380" y="2038591"/>
                </a:lnTo>
                <a:cubicBezTo>
                  <a:pt x="1954158" y="2042342"/>
                  <a:pt x="1953269" y="2045175"/>
                  <a:pt x="1951713" y="2047092"/>
                </a:cubicBezTo>
                <a:cubicBezTo>
                  <a:pt x="1950157" y="2049009"/>
                  <a:pt x="1949268" y="2051509"/>
                  <a:pt x="1949046" y="2054593"/>
                </a:cubicBezTo>
                <a:lnTo>
                  <a:pt x="1939711" y="2062594"/>
                </a:lnTo>
                <a:lnTo>
                  <a:pt x="1934377" y="2051926"/>
                </a:lnTo>
                <a:cubicBezTo>
                  <a:pt x="1931710" y="2051926"/>
                  <a:pt x="1930377" y="2050593"/>
                  <a:pt x="1930377" y="2047926"/>
                </a:cubicBezTo>
                <a:cubicBezTo>
                  <a:pt x="1930766" y="2042675"/>
                  <a:pt x="1932321" y="2037508"/>
                  <a:pt x="1935044" y="2032424"/>
                </a:cubicBezTo>
                <a:cubicBezTo>
                  <a:pt x="1937767" y="2027340"/>
                  <a:pt x="1939322" y="2021839"/>
                  <a:pt x="1939711" y="2015922"/>
                </a:cubicBezTo>
                <a:cubicBezTo>
                  <a:pt x="1939739" y="2015811"/>
                  <a:pt x="1939683" y="2015366"/>
                  <a:pt x="1939545" y="2014588"/>
                </a:cubicBezTo>
                <a:cubicBezTo>
                  <a:pt x="1939406" y="2013810"/>
                  <a:pt x="1939017" y="2013366"/>
                  <a:pt x="1938378" y="2013255"/>
                </a:cubicBezTo>
                <a:cubicBezTo>
                  <a:pt x="1937655" y="2013560"/>
                  <a:pt x="1936766" y="2014949"/>
                  <a:pt x="1935711" y="2017422"/>
                </a:cubicBezTo>
                <a:cubicBezTo>
                  <a:pt x="1934655" y="2019894"/>
                  <a:pt x="1933766" y="2021617"/>
                  <a:pt x="1933044" y="2022589"/>
                </a:cubicBezTo>
                <a:cubicBezTo>
                  <a:pt x="1931488" y="2023923"/>
                  <a:pt x="1930599" y="2025256"/>
                  <a:pt x="1930377" y="2026590"/>
                </a:cubicBezTo>
                <a:cubicBezTo>
                  <a:pt x="1930543" y="2028673"/>
                  <a:pt x="1930543" y="2030507"/>
                  <a:pt x="1930377" y="2032090"/>
                </a:cubicBezTo>
                <a:cubicBezTo>
                  <a:pt x="1930210" y="2033674"/>
                  <a:pt x="1928877" y="2034507"/>
                  <a:pt x="1926376" y="2034591"/>
                </a:cubicBezTo>
                <a:lnTo>
                  <a:pt x="1921042" y="2037258"/>
                </a:lnTo>
                <a:lnTo>
                  <a:pt x="1907707" y="2038591"/>
                </a:lnTo>
                <a:lnTo>
                  <a:pt x="1903707" y="2049259"/>
                </a:lnTo>
                <a:cubicBezTo>
                  <a:pt x="1901679" y="2050009"/>
                  <a:pt x="1899734" y="2051176"/>
                  <a:pt x="1897873" y="2052760"/>
                </a:cubicBezTo>
                <a:cubicBezTo>
                  <a:pt x="1896011" y="2054343"/>
                  <a:pt x="1894400" y="2055843"/>
                  <a:pt x="1893039" y="2057260"/>
                </a:cubicBezTo>
                <a:cubicBezTo>
                  <a:pt x="1891594" y="2057232"/>
                  <a:pt x="1890150" y="2057621"/>
                  <a:pt x="1888705" y="2058427"/>
                </a:cubicBezTo>
                <a:cubicBezTo>
                  <a:pt x="1887260" y="2059233"/>
                  <a:pt x="1886482" y="2060622"/>
                  <a:pt x="1886371" y="2062594"/>
                </a:cubicBezTo>
                <a:lnTo>
                  <a:pt x="1887705" y="2067928"/>
                </a:lnTo>
                <a:lnTo>
                  <a:pt x="1875703" y="2067928"/>
                </a:lnTo>
                <a:cubicBezTo>
                  <a:pt x="1876231" y="2065344"/>
                  <a:pt x="1877509" y="2061511"/>
                  <a:pt x="1879537" y="2056427"/>
                </a:cubicBezTo>
                <a:cubicBezTo>
                  <a:pt x="1881565" y="2051343"/>
                  <a:pt x="1881176" y="2048509"/>
                  <a:pt x="1878370" y="2047926"/>
                </a:cubicBezTo>
                <a:cubicBezTo>
                  <a:pt x="1877009" y="2048009"/>
                  <a:pt x="1875731" y="2048509"/>
                  <a:pt x="1874536" y="2049426"/>
                </a:cubicBezTo>
                <a:cubicBezTo>
                  <a:pt x="1873342" y="2050343"/>
                  <a:pt x="1872397" y="2051176"/>
                  <a:pt x="1871703" y="2051926"/>
                </a:cubicBezTo>
                <a:lnTo>
                  <a:pt x="1869036" y="2067928"/>
                </a:lnTo>
                <a:lnTo>
                  <a:pt x="1862368" y="2077263"/>
                </a:lnTo>
                <a:cubicBezTo>
                  <a:pt x="1862368" y="2081208"/>
                  <a:pt x="1861702" y="2084652"/>
                  <a:pt x="1860368" y="2087597"/>
                </a:cubicBezTo>
                <a:cubicBezTo>
                  <a:pt x="1859035" y="2090542"/>
                  <a:pt x="1857034" y="2093320"/>
                  <a:pt x="1854367" y="2095932"/>
                </a:cubicBezTo>
                <a:lnTo>
                  <a:pt x="1854367" y="2106600"/>
                </a:lnTo>
                <a:cubicBezTo>
                  <a:pt x="1850589" y="2110822"/>
                  <a:pt x="1848811" y="2115712"/>
                  <a:pt x="1849033" y="2121268"/>
                </a:cubicBezTo>
                <a:cubicBezTo>
                  <a:pt x="1846894" y="2120629"/>
                  <a:pt x="1844838" y="2120907"/>
                  <a:pt x="1842866" y="2122102"/>
                </a:cubicBezTo>
                <a:cubicBezTo>
                  <a:pt x="1840893" y="2123296"/>
                  <a:pt x="1839838" y="2125241"/>
                  <a:pt x="1839699" y="2127936"/>
                </a:cubicBezTo>
                <a:lnTo>
                  <a:pt x="1831698" y="2139937"/>
                </a:lnTo>
                <a:lnTo>
                  <a:pt x="1821030" y="2135937"/>
                </a:lnTo>
                <a:cubicBezTo>
                  <a:pt x="1822780" y="2131603"/>
                  <a:pt x="1823947" y="2126602"/>
                  <a:pt x="1824530" y="2120935"/>
                </a:cubicBezTo>
                <a:cubicBezTo>
                  <a:pt x="1825114" y="2115267"/>
                  <a:pt x="1826614" y="2110934"/>
                  <a:pt x="1829031" y="2107933"/>
                </a:cubicBezTo>
                <a:cubicBezTo>
                  <a:pt x="1828809" y="2103710"/>
                  <a:pt x="1830587" y="2101488"/>
                  <a:pt x="1834365" y="2101266"/>
                </a:cubicBezTo>
                <a:cubicBezTo>
                  <a:pt x="1837254" y="2101460"/>
                  <a:pt x="1840810" y="2101405"/>
                  <a:pt x="1845033" y="2101099"/>
                </a:cubicBezTo>
                <a:cubicBezTo>
                  <a:pt x="1849256" y="2100793"/>
                  <a:pt x="1848811" y="2099071"/>
                  <a:pt x="1843699" y="2095932"/>
                </a:cubicBezTo>
                <a:lnTo>
                  <a:pt x="1849033" y="2082597"/>
                </a:lnTo>
                <a:lnTo>
                  <a:pt x="1843699" y="2082597"/>
                </a:lnTo>
                <a:lnTo>
                  <a:pt x="1849033" y="2075929"/>
                </a:lnTo>
                <a:lnTo>
                  <a:pt x="1849033" y="2062594"/>
                </a:lnTo>
                <a:lnTo>
                  <a:pt x="1858368" y="2055927"/>
                </a:lnTo>
                <a:lnTo>
                  <a:pt x="1858368" y="2043925"/>
                </a:lnTo>
                <a:cubicBezTo>
                  <a:pt x="1860813" y="2039702"/>
                  <a:pt x="1863924" y="2036146"/>
                  <a:pt x="1867702" y="2033257"/>
                </a:cubicBezTo>
                <a:lnTo>
                  <a:pt x="1871703" y="2022589"/>
                </a:lnTo>
                <a:cubicBezTo>
                  <a:pt x="1867536" y="2021533"/>
                  <a:pt x="1866202" y="2016977"/>
                  <a:pt x="1867702" y="2008921"/>
                </a:cubicBezTo>
                <a:cubicBezTo>
                  <a:pt x="1869202" y="2000864"/>
                  <a:pt x="1870536" y="1995641"/>
                  <a:pt x="1871703" y="1993252"/>
                </a:cubicBezTo>
                <a:cubicBezTo>
                  <a:pt x="1874203" y="1992641"/>
                  <a:pt x="1875537" y="1989863"/>
                  <a:pt x="1875703" y="1984918"/>
                </a:cubicBezTo>
                <a:cubicBezTo>
                  <a:pt x="1875870" y="1979973"/>
                  <a:pt x="1875870" y="1976528"/>
                  <a:pt x="1875703" y="1974583"/>
                </a:cubicBezTo>
                <a:cubicBezTo>
                  <a:pt x="1877676" y="1973805"/>
                  <a:pt x="1879065" y="1972361"/>
                  <a:pt x="1879870" y="1970249"/>
                </a:cubicBezTo>
                <a:cubicBezTo>
                  <a:pt x="1880676" y="1968138"/>
                  <a:pt x="1881065" y="1966027"/>
                  <a:pt x="1881037" y="1963915"/>
                </a:cubicBezTo>
                <a:cubicBezTo>
                  <a:pt x="1880815" y="1961415"/>
                  <a:pt x="1879926" y="1959415"/>
                  <a:pt x="1878370" y="1957914"/>
                </a:cubicBezTo>
                <a:cubicBezTo>
                  <a:pt x="1876815" y="1956414"/>
                  <a:pt x="1875926" y="1954414"/>
                  <a:pt x="1875703" y="1951914"/>
                </a:cubicBezTo>
                <a:cubicBezTo>
                  <a:pt x="1870564" y="1952914"/>
                  <a:pt x="1868175" y="1956914"/>
                  <a:pt x="1868536" y="1963915"/>
                </a:cubicBezTo>
                <a:cubicBezTo>
                  <a:pt x="1868897" y="1970916"/>
                  <a:pt x="1866841" y="1974917"/>
                  <a:pt x="1862368" y="1975917"/>
                </a:cubicBezTo>
                <a:cubicBezTo>
                  <a:pt x="1862229" y="1980001"/>
                  <a:pt x="1860840" y="1983834"/>
                  <a:pt x="1858201" y="1987418"/>
                </a:cubicBezTo>
                <a:cubicBezTo>
                  <a:pt x="1855562" y="1991002"/>
                  <a:pt x="1852506" y="1993836"/>
                  <a:pt x="1849033" y="1995919"/>
                </a:cubicBezTo>
                <a:lnTo>
                  <a:pt x="1849033" y="2013255"/>
                </a:lnTo>
                <a:cubicBezTo>
                  <a:pt x="1837337" y="2018894"/>
                  <a:pt x="1830392" y="2025284"/>
                  <a:pt x="1828197" y="2032424"/>
                </a:cubicBezTo>
                <a:cubicBezTo>
                  <a:pt x="1826003" y="2039563"/>
                  <a:pt x="1822724" y="2049620"/>
                  <a:pt x="1818363" y="2062594"/>
                </a:cubicBezTo>
                <a:cubicBezTo>
                  <a:pt x="1813862" y="2062983"/>
                  <a:pt x="1809862" y="2064539"/>
                  <a:pt x="1806361" y="2067261"/>
                </a:cubicBezTo>
                <a:cubicBezTo>
                  <a:pt x="1802861" y="2069984"/>
                  <a:pt x="1798860" y="2071540"/>
                  <a:pt x="1794360" y="2071929"/>
                </a:cubicBezTo>
                <a:lnTo>
                  <a:pt x="1794360" y="2086597"/>
                </a:lnTo>
                <a:lnTo>
                  <a:pt x="1790359" y="2086597"/>
                </a:lnTo>
                <a:cubicBezTo>
                  <a:pt x="1787803" y="2086597"/>
                  <a:pt x="1786248" y="2085930"/>
                  <a:pt x="1785692" y="2084597"/>
                </a:cubicBezTo>
                <a:cubicBezTo>
                  <a:pt x="1785136" y="2083263"/>
                  <a:pt x="1784914" y="2081263"/>
                  <a:pt x="1785025" y="2078596"/>
                </a:cubicBezTo>
                <a:lnTo>
                  <a:pt x="1789026" y="2067928"/>
                </a:lnTo>
                <a:cubicBezTo>
                  <a:pt x="1788942" y="2066956"/>
                  <a:pt x="1788442" y="2065233"/>
                  <a:pt x="1787526" y="2062761"/>
                </a:cubicBezTo>
                <a:cubicBezTo>
                  <a:pt x="1786609" y="2060288"/>
                  <a:pt x="1785775" y="2058899"/>
                  <a:pt x="1785025" y="2058594"/>
                </a:cubicBezTo>
                <a:lnTo>
                  <a:pt x="1785025" y="2062594"/>
                </a:lnTo>
                <a:cubicBezTo>
                  <a:pt x="1781969" y="2064761"/>
                  <a:pt x="1778413" y="2067761"/>
                  <a:pt x="1774357" y="2071595"/>
                </a:cubicBezTo>
                <a:cubicBezTo>
                  <a:pt x="1770301" y="2075429"/>
                  <a:pt x="1768079" y="2079096"/>
                  <a:pt x="1767690" y="2082597"/>
                </a:cubicBezTo>
                <a:cubicBezTo>
                  <a:pt x="1765717" y="2084041"/>
                  <a:pt x="1764328" y="2086153"/>
                  <a:pt x="1763523" y="2088931"/>
                </a:cubicBezTo>
                <a:cubicBezTo>
                  <a:pt x="1762717" y="2091709"/>
                  <a:pt x="1762328" y="2094487"/>
                  <a:pt x="1762356" y="2097265"/>
                </a:cubicBezTo>
                <a:lnTo>
                  <a:pt x="1753021" y="2102599"/>
                </a:lnTo>
                <a:cubicBezTo>
                  <a:pt x="1753049" y="2104738"/>
                  <a:pt x="1752660" y="2107128"/>
                  <a:pt x="1751854" y="2109767"/>
                </a:cubicBezTo>
                <a:cubicBezTo>
                  <a:pt x="1751049" y="2112406"/>
                  <a:pt x="1749660" y="2114462"/>
                  <a:pt x="1747687" y="2115934"/>
                </a:cubicBezTo>
                <a:lnTo>
                  <a:pt x="1747687" y="2126602"/>
                </a:lnTo>
                <a:lnTo>
                  <a:pt x="1742353" y="2130603"/>
                </a:lnTo>
                <a:cubicBezTo>
                  <a:pt x="1742214" y="2134659"/>
                  <a:pt x="1740825" y="2138548"/>
                  <a:pt x="1738186" y="2142271"/>
                </a:cubicBezTo>
                <a:cubicBezTo>
                  <a:pt x="1735547" y="2145993"/>
                  <a:pt x="1732491" y="2149216"/>
                  <a:pt x="1729018" y="2151939"/>
                </a:cubicBezTo>
                <a:cubicBezTo>
                  <a:pt x="1726296" y="2156189"/>
                  <a:pt x="1723073" y="2161023"/>
                  <a:pt x="1719350" y="2166440"/>
                </a:cubicBezTo>
                <a:cubicBezTo>
                  <a:pt x="1715628" y="2171858"/>
                  <a:pt x="1711738" y="2176358"/>
                  <a:pt x="1707682" y="2179942"/>
                </a:cubicBezTo>
                <a:cubicBezTo>
                  <a:pt x="1707766" y="2182026"/>
                  <a:pt x="1707599" y="2184193"/>
                  <a:pt x="1707182" y="2186443"/>
                </a:cubicBezTo>
                <a:cubicBezTo>
                  <a:pt x="1706765" y="2188693"/>
                  <a:pt x="1705599" y="2190527"/>
                  <a:pt x="1703682" y="2191944"/>
                </a:cubicBezTo>
                <a:cubicBezTo>
                  <a:pt x="1703571" y="2196055"/>
                  <a:pt x="1702459" y="2200167"/>
                  <a:pt x="1700348" y="2204279"/>
                </a:cubicBezTo>
                <a:cubicBezTo>
                  <a:pt x="1698237" y="2208390"/>
                  <a:pt x="1695792" y="2211835"/>
                  <a:pt x="1693014" y="2214613"/>
                </a:cubicBezTo>
                <a:cubicBezTo>
                  <a:pt x="1693014" y="2216002"/>
                  <a:pt x="1692680" y="2217225"/>
                  <a:pt x="1692014" y="2218280"/>
                </a:cubicBezTo>
                <a:cubicBezTo>
                  <a:pt x="1691347" y="2219336"/>
                  <a:pt x="1690347" y="2219892"/>
                  <a:pt x="1689013" y="2219947"/>
                </a:cubicBezTo>
                <a:lnTo>
                  <a:pt x="1685013" y="2218614"/>
                </a:lnTo>
                <a:lnTo>
                  <a:pt x="1689013" y="2205279"/>
                </a:lnTo>
                <a:cubicBezTo>
                  <a:pt x="1690347" y="2203862"/>
                  <a:pt x="1691347" y="2202028"/>
                  <a:pt x="1692014" y="2199778"/>
                </a:cubicBezTo>
                <a:cubicBezTo>
                  <a:pt x="1692680" y="2197528"/>
                  <a:pt x="1693014" y="2195361"/>
                  <a:pt x="1693014" y="2193277"/>
                </a:cubicBezTo>
                <a:lnTo>
                  <a:pt x="1698348" y="2181276"/>
                </a:lnTo>
                <a:cubicBezTo>
                  <a:pt x="1698070" y="2178275"/>
                  <a:pt x="1697959" y="2174942"/>
                  <a:pt x="1698014" y="2171274"/>
                </a:cubicBezTo>
                <a:cubicBezTo>
                  <a:pt x="1698070" y="2167607"/>
                  <a:pt x="1699959" y="2165607"/>
                  <a:pt x="1703682" y="2165274"/>
                </a:cubicBezTo>
                <a:cubicBezTo>
                  <a:pt x="1704126" y="2152272"/>
                  <a:pt x="1707905" y="2136937"/>
                  <a:pt x="1715017" y="2119268"/>
                </a:cubicBezTo>
                <a:cubicBezTo>
                  <a:pt x="1722129" y="2101599"/>
                  <a:pt x="1729907" y="2087597"/>
                  <a:pt x="1738353" y="2077263"/>
                </a:cubicBezTo>
                <a:cubicBezTo>
                  <a:pt x="1738519" y="2072707"/>
                  <a:pt x="1739186" y="2068484"/>
                  <a:pt x="1740353" y="2064594"/>
                </a:cubicBezTo>
                <a:cubicBezTo>
                  <a:pt x="1741520" y="2060705"/>
                  <a:pt x="1742187" y="2056482"/>
                  <a:pt x="1742353" y="2051926"/>
                </a:cubicBezTo>
                <a:cubicBezTo>
                  <a:pt x="1744326" y="2051843"/>
                  <a:pt x="1745715" y="2051009"/>
                  <a:pt x="1746520" y="2049426"/>
                </a:cubicBezTo>
                <a:cubicBezTo>
                  <a:pt x="1747326" y="2047842"/>
                  <a:pt x="1747715" y="2046009"/>
                  <a:pt x="1747687" y="2043925"/>
                </a:cubicBezTo>
                <a:cubicBezTo>
                  <a:pt x="1747910" y="2038508"/>
                  <a:pt x="1748799" y="2035341"/>
                  <a:pt x="1750354" y="2034424"/>
                </a:cubicBezTo>
                <a:cubicBezTo>
                  <a:pt x="1751910" y="2033507"/>
                  <a:pt x="1752799" y="2031340"/>
                  <a:pt x="1753021" y="2027923"/>
                </a:cubicBezTo>
                <a:lnTo>
                  <a:pt x="1759689" y="2014588"/>
                </a:lnTo>
                <a:cubicBezTo>
                  <a:pt x="1761661" y="2013866"/>
                  <a:pt x="1763050" y="2012643"/>
                  <a:pt x="1763856" y="2010921"/>
                </a:cubicBezTo>
                <a:cubicBezTo>
                  <a:pt x="1764662" y="2009199"/>
                  <a:pt x="1765051" y="2007309"/>
                  <a:pt x="1765023" y="2005254"/>
                </a:cubicBezTo>
                <a:lnTo>
                  <a:pt x="1763689" y="1998586"/>
                </a:lnTo>
                <a:lnTo>
                  <a:pt x="1775691" y="1957248"/>
                </a:lnTo>
                <a:lnTo>
                  <a:pt x="1781025" y="1953247"/>
                </a:lnTo>
                <a:lnTo>
                  <a:pt x="1785025" y="1946580"/>
                </a:lnTo>
                <a:cubicBezTo>
                  <a:pt x="1785025" y="1944441"/>
                  <a:pt x="1785359" y="1942051"/>
                  <a:pt x="1786025" y="1939412"/>
                </a:cubicBezTo>
                <a:cubicBezTo>
                  <a:pt x="1786692" y="1936773"/>
                  <a:pt x="1787692" y="1934717"/>
                  <a:pt x="1789026" y="1933245"/>
                </a:cubicBezTo>
                <a:cubicBezTo>
                  <a:pt x="1788248" y="1930828"/>
                  <a:pt x="1788137" y="1927661"/>
                  <a:pt x="1788692" y="1923744"/>
                </a:cubicBezTo>
                <a:cubicBezTo>
                  <a:pt x="1789248" y="1919826"/>
                  <a:pt x="1791137" y="1917659"/>
                  <a:pt x="1794360" y="1917243"/>
                </a:cubicBezTo>
                <a:cubicBezTo>
                  <a:pt x="1794832" y="1913576"/>
                  <a:pt x="1797221" y="1907575"/>
                  <a:pt x="1801527" y="1899241"/>
                </a:cubicBezTo>
                <a:cubicBezTo>
                  <a:pt x="1805833" y="1890906"/>
                  <a:pt x="1809223" y="1886239"/>
                  <a:pt x="1811695" y="1885239"/>
                </a:cubicBezTo>
                <a:lnTo>
                  <a:pt x="1815696" y="1875904"/>
                </a:lnTo>
                <a:cubicBezTo>
                  <a:pt x="1816085" y="1867570"/>
                  <a:pt x="1817640" y="1860236"/>
                  <a:pt x="1820363" y="1853901"/>
                </a:cubicBezTo>
                <a:cubicBezTo>
                  <a:pt x="1823086" y="1847567"/>
                  <a:pt x="1824641" y="1840233"/>
                  <a:pt x="1825030" y="1831899"/>
                </a:cubicBezTo>
                <a:lnTo>
                  <a:pt x="1829031" y="1826565"/>
                </a:lnTo>
                <a:cubicBezTo>
                  <a:pt x="1829642" y="1821620"/>
                  <a:pt x="1832087" y="1815841"/>
                  <a:pt x="1836365" y="1809229"/>
                </a:cubicBezTo>
                <a:lnTo>
                  <a:pt x="1836685" y="1808473"/>
                </a:lnTo>
                <a:lnTo>
                  <a:pt x="1833470" y="1805258"/>
                </a:lnTo>
                <a:cubicBezTo>
                  <a:pt x="1833859" y="1800007"/>
                  <a:pt x="1835414" y="1794840"/>
                  <a:pt x="1838137" y="1789756"/>
                </a:cubicBezTo>
                <a:cubicBezTo>
                  <a:pt x="1840860" y="1784672"/>
                  <a:pt x="1842415" y="1779171"/>
                  <a:pt x="1842804" y="1773254"/>
                </a:cubicBezTo>
                <a:cubicBezTo>
                  <a:pt x="1842832" y="1773143"/>
                  <a:pt x="1842776" y="1772698"/>
                  <a:pt x="1842638" y="1771920"/>
                </a:cubicBezTo>
                <a:cubicBezTo>
                  <a:pt x="1842499" y="1771142"/>
                  <a:pt x="1842110" y="1770698"/>
                  <a:pt x="1841471" y="1770587"/>
                </a:cubicBezTo>
                <a:cubicBezTo>
                  <a:pt x="1840748" y="1770892"/>
                  <a:pt x="1839859" y="1772281"/>
                  <a:pt x="1838804" y="1774754"/>
                </a:cubicBezTo>
                <a:cubicBezTo>
                  <a:pt x="1837748" y="1777226"/>
                  <a:pt x="1836859" y="1778949"/>
                  <a:pt x="1836137" y="1779921"/>
                </a:cubicBezTo>
                <a:cubicBezTo>
                  <a:pt x="1834581" y="1781255"/>
                  <a:pt x="1833692" y="1782588"/>
                  <a:pt x="1833470" y="1783922"/>
                </a:cubicBezTo>
                <a:cubicBezTo>
                  <a:pt x="1833636" y="1786005"/>
                  <a:pt x="1833636" y="1787839"/>
                  <a:pt x="1833470" y="1789422"/>
                </a:cubicBezTo>
                <a:cubicBezTo>
                  <a:pt x="1833303" y="1791006"/>
                  <a:pt x="1831970" y="1791839"/>
                  <a:pt x="1829469" y="1791923"/>
                </a:cubicBezTo>
                <a:lnTo>
                  <a:pt x="1824135" y="1794590"/>
                </a:lnTo>
                <a:lnTo>
                  <a:pt x="1810800" y="1795923"/>
                </a:lnTo>
                <a:lnTo>
                  <a:pt x="1806800" y="1806591"/>
                </a:lnTo>
                <a:cubicBezTo>
                  <a:pt x="1804772" y="1807341"/>
                  <a:pt x="1802827" y="1808508"/>
                  <a:pt x="1800966" y="1810092"/>
                </a:cubicBezTo>
                <a:cubicBezTo>
                  <a:pt x="1799104" y="1811675"/>
                  <a:pt x="1797493" y="1813175"/>
                  <a:pt x="1796132" y="1814592"/>
                </a:cubicBezTo>
                <a:cubicBezTo>
                  <a:pt x="1794687" y="1814564"/>
                  <a:pt x="1793243" y="1814953"/>
                  <a:pt x="1791798" y="1815759"/>
                </a:cubicBezTo>
                <a:cubicBezTo>
                  <a:pt x="1790353" y="1816565"/>
                  <a:pt x="1789575" y="1817954"/>
                  <a:pt x="1789464" y="1819926"/>
                </a:cubicBezTo>
                <a:lnTo>
                  <a:pt x="1790798" y="1825260"/>
                </a:lnTo>
                <a:lnTo>
                  <a:pt x="1778796" y="1825260"/>
                </a:lnTo>
                <a:cubicBezTo>
                  <a:pt x="1779324" y="1822676"/>
                  <a:pt x="1780602" y="1818843"/>
                  <a:pt x="1782630" y="1813759"/>
                </a:cubicBezTo>
                <a:cubicBezTo>
                  <a:pt x="1784658" y="1808675"/>
                  <a:pt x="1784269" y="1805841"/>
                  <a:pt x="1781463" y="1805258"/>
                </a:cubicBezTo>
                <a:cubicBezTo>
                  <a:pt x="1780102" y="1805341"/>
                  <a:pt x="1778824" y="1805841"/>
                  <a:pt x="1777629" y="1806758"/>
                </a:cubicBezTo>
                <a:cubicBezTo>
                  <a:pt x="1776435" y="1807675"/>
                  <a:pt x="1775490" y="1808508"/>
                  <a:pt x="1774796" y="1809258"/>
                </a:cubicBezTo>
                <a:lnTo>
                  <a:pt x="1772129" y="1825260"/>
                </a:lnTo>
                <a:lnTo>
                  <a:pt x="1765461" y="1834595"/>
                </a:lnTo>
                <a:cubicBezTo>
                  <a:pt x="1765461" y="1838540"/>
                  <a:pt x="1764795" y="1841984"/>
                  <a:pt x="1763461" y="1844929"/>
                </a:cubicBezTo>
                <a:cubicBezTo>
                  <a:pt x="1762128" y="1847874"/>
                  <a:pt x="1760127" y="1850652"/>
                  <a:pt x="1757460" y="1853264"/>
                </a:cubicBezTo>
                <a:lnTo>
                  <a:pt x="1757460" y="1863932"/>
                </a:lnTo>
                <a:cubicBezTo>
                  <a:pt x="1753682" y="1868154"/>
                  <a:pt x="1751904" y="1873044"/>
                  <a:pt x="1752126" y="1878600"/>
                </a:cubicBezTo>
                <a:cubicBezTo>
                  <a:pt x="1749987" y="1877961"/>
                  <a:pt x="1747931" y="1878239"/>
                  <a:pt x="1745959" y="1879434"/>
                </a:cubicBezTo>
                <a:cubicBezTo>
                  <a:pt x="1743986" y="1880628"/>
                  <a:pt x="1742931" y="1882573"/>
                  <a:pt x="1742792" y="1885268"/>
                </a:cubicBezTo>
                <a:lnTo>
                  <a:pt x="1734791" y="1897269"/>
                </a:lnTo>
                <a:lnTo>
                  <a:pt x="1724123" y="1893269"/>
                </a:lnTo>
                <a:cubicBezTo>
                  <a:pt x="1725873" y="1888935"/>
                  <a:pt x="1727040" y="1883934"/>
                  <a:pt x="1727623" y="1878267"/>
                </a:cubicBezTo>
                <a:cubicBezTo>
                  <a:pt x="1728207" y="1872599"/>
                  <a:pt x="1729707" y="1868266"/>
                  <a:pt x="1732124" y="1865265"/>
                </a:cubicBezTo>
                <a:cubicBezTo>
                  <a:pt x="1731902" y="1861042"/>
                  <a:pt x="1733680" y="1858820"/>
                  <a:pt x="1737458" y="1858598"/>
                </a:cubicBezTo>
                <a:cubicBezTo>
                  <a:pt x="1740347" y="1858792"/>
                  <a:pt x="1743903" y="1858737"/>
                  <a:pt x="1748126" y="1858431"/>
                </a:cubicBezTo>
                <a:cubicBezTo>
                  <a:pt x="1752349" y="1858125"/>
                  <a:pt x="1751904" y="1856403"/>
                  <a:pt x="1746792" y="1853264"/>
                </a:cubicBezTo>
                <a:lnTo>
                  <a:pt x="1752126" y="1839929"/>
                </a:lnTo>
                <a:lnTo>
                  <a:pt x="1746792" y="1839929"/>
                </a:lnTo>
                <a:lnTo>
                  <a:pt x="1752126" y="1833261"/>
                </a:lnTo>
                <a:lnTo>
                  <a:pt x="1752126" y="1819926"/>
                </a:lnTo>
                <a:lnTo>
                  <a:pt x="1761461" y="1813259"/>
                </a:lnTo>
                <a:lnTo>
                  <a:pt x="1761461" y="1801257"/>
                </a:lnTo>
                <a:cubicBezTo>
                  <a:pt x="1763906" y="1797034"/>
                  <a:pt x="1767017" y="1793478"/>
                  <a:pt x="1770795" y="1790589"/>
                </a:cubicBezTo>
                <a:lnTo>
                  <a:pt x="1774796" y="1779921"/>
                </a:lnTo>
                <a:cubicBezTo>
                  <a:pt x="1770629" y="1778865"/>
                  <a:pt x="1769295" y="1774309"/>
                  <a:pt x="1770795" y="1766253"/>
                </a:cubicBezTo>
                <a:cubicBezTo>
                  <a:pt x="1772295" y="1758196"/>
                  <a:pt x="1773629" y="1752973"/>
                  <a:pt x="1774796" y="1750584"/>
                </a:cubicBezTo>
                <a:cubicBezTo>
                  <a:pt x="1777296" y="1749973"/>
                  <a:pt x="1778630" y="1747195"/>
                  <a:pt x="1778796" y="1742250"/>
                </a:cubicBezTo>
                <a:cubicBezTo>
                  <a:pt x="1778963" y="1737305"/>
                  <a:pt x="1778963" y="1733860"/>
                  <a:pt x="1778796" y="1731915"/>
                </a:cubicBezTo>
                <a:cubicBezTo>
                  <a:pt x="1780769" y="1731137"/>
                  <a:pt x="1782158" y="1729693"/>
                  <a:pt x="1782963" y="1727581"/>
                </a:cubicBezTo>
                <a:cubicBezTo>
                  <a:pt x="1783769" y="1725470"/>
                  <a:pt x="1784158" y="1723359"/>
                  <a:pt x="1784130" y="1721247"/>
                </a:cubicBezTo>
                <a:cubicBezTo>
                  <a:pt x="1783908" y="1718747"/>
                  <a:pt x="1783019" y="1716747"/>
                  <a:pt x="1781463" y="1715246"/>
                </a:cubicBezTo>
                <a:cubicBezTo>
                  <a:pt x="1779908" y="1713746"/>
                  <a:pt x="1779019" y="1711746"/>
                  <a:pt x="1778796" y="1709246"/>
                </a:cubicBezTo>
                <a:cubicBezTo>
                  <a:pt x="1773657" y="1710246"/>
                  <a:pt x="1771268" y="1714246"/>
                  <a:pt x="1771629" y="1721247"/>
                </a:cubicBezTo>
                <a:cubicBezTo>
                  <a:pt x="1771990" y="1728248"/>
                  <a:pt x="1769934" y="1732249"/>
                  <a:pt x="1765461" y="1733249"/>
                </a:cubicBezTo>
                <a:cubicBezTo>
                  <a:pt x="1765322" y="1737333"/>
                  <a:pt x="1763933" y="1741166"/>
                  <a:pt x="1761294" y="1744750"/>
                </a:cubicBezTo>
                <a:cubicBezTo>
                  <a:pt x="1758655" y="1748334"/>
                  <a:pt x="1755599" y="1751168"/>
                  <a:pt x="1752126" y="1753251"/>
                </a:cubicBezTo>
                <a:lnTo>
                  <a:pt x="1752126" y="1770587"/>
                </a:lnTo>
                <a:cubicBezTo>
                  <a:pt x="1740430" y="1776226"/>
                  <a:pt x="1733485" y="1782616"/>
                  <a:pt x="1731290" y="1789756"/>
                </a:cubicBezTo>
                <a:cubicBezTo>
                  <a:pt x="1729096" y="1796895"/>
                  <a:pt x="1725817" y="1806952"/>
                  <a:pt x="1721456" y="1819926"/>
                </a:cubicBezTo>
                <a:cubicBezTo>
                  <a:pt x="1716955" y="1820315"/>
                  <a:pt x="1712955" y="1821871"/>
                  <a:pt x="1709454" y="1824593"/>
                </a:cubicBezTo>
                <a:cubicBezTo>
                  <a:pt x="1705954" y="1827316"/>
                  <a:pt x="1701953" y="1828872"/>
                  <a:pt x="1697453" y="1829261"/>
                </a:cubicBezTo>
                <a:lnTo>
                  <a:pt x="1697453" y="1843929"/>
                </a:lnTo>
                <a:lnTo>
                  <a:pt x="1693452" y="1843929"/>
                </a:lnTo>
                <a:cubicBezTo>
                  <a:pt x="1690896" y="1843929"/>
                  <a:pt x="1689341" y="1843262"/>
                  <a:pt x="1688785" y="1841929"/>
                </a:cubicBezTo>
                <a:cubicBezTo>
                  <a:pt x="1688229" y="1840595"/>
                  <a:pt x="1688007" y="1838595"/>
                  <a:pt x="1688118" y="1835928"/>
                </a:cubicBezTo>
                <a:lnTo>
                  <a:pt x="1692119" y="1825260"/>
                </a:lnTo>
                <a:cubicBezTo>
                  <a:pt x="1692035" y="1824288"/>
                  <a:pt x="1691535" y="1822565"/>
                  <a:pt x="1690619" y="1820093"/>
                </a:cubicBezTo>
                <a:cubicBezTo>
                  <a:pt x="1689702" y="1817620"/>
                  <a:pt x="1688868" y="1816231"/>
                  <a:pt x="1688118" y="1815926"/>
                </a:cubicBezTo>
                <a:lnTo>
                  <a:pt x="1688118" y="1819926"/>
                </a:lnTo>
                <a:cubicBezTo>
                  <a:pt x="1685062" y="1822093"/>
                  <a:pt x="1681506" y="1825093"/>
                  <a:pt x="1677450" y="1828927"/>
                </a:cubicBezTo>
                <a:cubicBezTo>
                  <a:pt x="1673394" y="1832761"/>
                  <a:pt x="1671172" y="1836428"/>
                  <a:pt x="1670783" y="1839929"/>
                </a:cubicBezTo>
                <a:cubicBezTo>
                  <a:pt x="1668810" y="1841373"/>
                  <a:pt x="1667421" y="1843485"/>
                  <a:pt x="1666616" y="1846263"/>
                </a:cubicBezTo>
                <a:cubicBezTo>
                  <a:pt x="1665810" y="1849041"/>
                  <a:pt x="1665421" y="1851819"/>
                  <a:pt x="1665449" y="1854597"/>
                </a:cubicBezTo>
                <a:lnTo>
                  <a:pt x="1656114" y="1859931"/>
                </a:lnTo>
                <a:cubicBezTo>
                  <a:pt x="1656142" y="1862070"/>
                  <a:pt x="1655753" y="1864460"/>
                  <a:pt x="1654947" y="1867099"/>
                </a:cubicBezTo>
                <a:cubicBezTo>
                  <a:pt x="1654142" y="1869738"/>
                  <a:pt x="1652753" y="1871794"/>
                  <a:pt x="1650780" y="1873266"/>
                </a:cubicBezTo>
                <a:lnTo>
                  <a:pt x="1650780" y="1883934"/>
                </a:lnTo>
                <a:lnTo>
                  <a:pt x="1645446" y="1887935"/>
                </a:lnTo>
                <a:cubicBezTo>
                  <a:pt x="1645307" y="1891991"/>
                  <a:pt x="1643918" y="1895880"/>
                  <a:pt x="1641279" y="1899603"/>
                </a:cubicBezTo>
                <a:cubicBezTo>
                  <a:pt x="1638640" y="1903325"/>
                  <a:pt x="1635584" y="1906548"/>
                  <a:pt x="1632111" y="1909271"/>
                </a:cubicBezTo>
                <a:cubicBezTo>
                  <a:pt x="1629389" y="1913521"/>
                  <a:pt x="1626166" y="1918355"/>
                  <a:pt x="1622443" y="1923772"/>
                </a:cubicBezTo>
                <a:cubicBezTo>
                  <a:pt x="1618721" y="1929190"/>
                  <a:pt x="1614831" y="1933690"/>
                  <a:pt x="1610775" y="1937274"/>
                </a:cubicBezTo>
                <a:cubicBezTo>
                  <a:pt x="1610859" y="1939358"/>
                  <a:pt x="1610692" y="1941525"/>
                  <a:pt x="1610275" y="1943775"/>
                </a:cubicBezTo>
                <a:cubicBezTo>
                  <a:pt x="1609858" y="1946025"/>
                  <a:pt x="1608692" y="1947859"/>
                  <a:pt x="1606775" y="1949276"/>
                </a:cubicBezTo>
                <a:cubicBezTo>
                  <a:pt x="1606664" y="1953387"/>
                  <a:pt x="1605552" y="1957499"/>
                  <a:pt x="1603441" y="1961611"/>
                </a:cubicBezTo>
                <a:cubicBezTo>
                  <a:pt x="1601330" y="1965722"/>
                  <a:pt x="1598885" y="1969167"/>
                  <a:pt x="1596107" y="1971945"/>
                </a:cubicBezTo>
                <a:cubicBezTo>
                  <a:pt x="1596107" y="1973334"/>
                  <a:pt x="1595773" y="1974557"/>
                  <a:pt x="1595107" y="1975612"/>
                </a:cubicBezTo>
                <a:cubicBezTo>
                  <a:pt x="1594440" y="1976668"/>
                  <a:pt x="1593440" y="1977224"/>
                  <a:pt x="1592106" y="1977279"/>
                </a:cubicBezTo>
                <a:lnTo>
                  <a:pt x="1588106" y="1975946"/>
                </a:lnTo>
                <a:lnTo>
                  <a:pt x="1592106" y="1962611"/>
                </a:lnTo>
                <a:cubicBezTo>
                  <a:pt x="1593440" y="1961194"/>
                  <a:pt x="1594440" y="1959360"/>
                  <a:pt x="1595107" y="1957110"/>
                </a:cubicBezTo>
                <a:cubicBezTo>
                  <a:pt x="1595773" y="1954860"/>
                  <a:pt x="1596107" y="1952693"/>
                  <a:pt x="1596107" y="1950609"/>
                </a:cubicBezTo>
                <a:lnTo>
                  <a:pt x="1601441" y="1938608"/>
                </a:lnTo>
                <a:cubicBezTo>
                  <a:pt x="1601163" y="1935607"/>
                  <a:pt x="1601052" y="1932274"/>
                  <a:pt x="1601107" y="1928606"/>
                </a:cubicBezTo>
                <a:lnTo>
                  <a:pt x="1601631" y="1928052"/>
                </a:lnTo>
                <a:lnTo>
                  <a:pt x="1599766" y="1929117"/>
                </a:lnTo>
                <a:cubicBezTo>
                  <a:pt x="1600155" y="1923894"/>
                  <a:pt x="1601711" y="1919005"/>
                  <a:pt x="1604434" y="1914449"/>
                </a:cubicBezTo>
                <a:cubicBezTo>
                  <a:pt x="1607156" y="1909893"/>
                  <a:pt x="1608712" y="1905003"/>
                  <a:pt x="1609101" y="1899780"/>
                </a:cubicBezTo>
                <a:lnTo>
                  <a:pt x="1611405" y="1903813"/>
                </a:lnTo>
                <a:lnTo>
                  <a:pt x="1613739" y="1894341"/>
                </a:lnTo>
                <a:lnTo>
                  <a:pt x="1603767" y="1899780"/>
                </a:lnTo>
                <a:lnTo>
                  <a:pt x="1594432" y="1899780"/>
                </a:lnTo>
                <a:cubicBezTo>
                  <a:pt x="1594710" y="1894835"/>
                  <a:pt x="1595488" y="1890057"/>
                  <a:pt x="1596766" y="1885445"/>
                </a:cubicBezTo>
                <a:cubicBezTo>
                  <a:pt x="1598044" y="1880833"/>
                  <a:pt x="1598155" y="1874055"/>
                  <a:pt x="1597099" y="1865109"/>
                </a:cubicBezTo>
                <a:cubicBezTo>
                  <a:pt x="1594266" y="1868999"/>
                  <a:pt x="1591599" y="1872888"/>
                  <a:pt x="1589098" y="1876777"/>
                </a:cubicBezTo>
                <a:cubicBezTo>
                  <a:pt x="1586598" y="1880667"/>
                  <a:pt x="1585264" y="1885223"/>
                  <a:pt x="1585098" y="1890446"/>
                </a:cubicBezTo>
                <a:cubicBezTo>
                  <a:pt x="1578653" y="1895557"/>
                  <a:pt x="1572874" y="1901336"/>
                  <a:pt x="1567762" y="1907781"/>
                </a:cubicBezTo>
                <a:cubicBezTo>
                  <a:pt x="1560345" y="1908448"/>
                  <a:pt x="1557511" y="1911115"/>
                  <a:pt x="1559261" y="1915782"/>
                </a:cubicBezTo>
                <a:cubicBezTo>
                  <a:pt x="1561011" y="1920449"/>
                  <a:pt x="1559845" y="1923116"/>
                  <a:pt x="1555761" y="1923783"/>
                </a:cubicBezTo>
                <a:lnTo>
                  <a:pt x="1550427" y="1923783"/>
                </a:lnTo>
                <a:cubicBezTo>
                  <a:pt x="1550205" y="1927534"/>
                  <a:pt x="1549316" y="1930367"/>
                  <a:pt x="1547760" y="1932284"/>
                </a:cubicBezTo>
                <a:cubicBezTo>
                  <a:pt x="1546204" y="1934201"/>
                  <a:pt x="1545315" y="1936701"/>
                  <a:pt x="1545093" y="1939785"/>
                </a:cubicBezTo>
                <a:lnTo>
                  <a:pt x="1535758" y="1947786"/>
                </a:lnTo>
                <a:lnTo>
                  <a:pt x="1530424" y="1937118"/>
                </a:lnTo>
                <a:cubicBezTo>
                  <a:pt x="1527757" y="1937118"/>
                  <a:pt x="1526424" y="1935785"/>
                  <a:pt x="1526424" y="1933118"/>
                </a:cubicBezTo>
                <a:cubicBezTo>
                  <a:pt x="1526813" y="1927867"/>
                  <a:pt x="1528368" y="1922700"/>
                  <a:pt x="1531091" y="1917616"/>
                </a:cubicBezTo>
                <a:cubicBezTo>
                  <a:pt x="1533814" y="1912532"/>
                  <a:pt x="1535369" y="1907031"/>
                  <a:pt x="1535758" y="1901114"/>
                </a:cubicBezTo>
                <a:cubicBezTo>
                  <a:pt x="1535786" y="1901003"/>
                  <a:pt x="1535730" y="1900558"/>
                  <a:pt x="1535592" y="1899780"/>
                </a:cubicBezTo>
                <a:cubicBezTo>
                  <a:pt x="1535453" y="1899002"/>
                  <a:pt x="1535064" y="1898558"/>
                  <a:pt x="1534425" y="1898447"/>
                </a:cubicBezTo>
                <a:cubicBezTo>
                  <a:pt x="1533702" y="1898752"/>
                  <a:pt x="1532813" y="1900141"/>
                  <a:pt x="1531758" y="1902614"/>
                </a:cubicBezTo>
                <a:cubicBezTo>
                  <a:pt x="1530702" y="1905086"/>
                  <a:pt x="1529813" y="1906809"/>
                  <a:pt x="1529091" y="1907781"/>
                </a:cubicBezTo>
                <a:cubicBezTo>
                  <a:pt x="1527535" y="1909115"/>
                  <a:pt x="1526646" y="1910448"/>
                  <a:pt x="1526424" y="1911782"/>
                </a:cubicBezTo>
                <a:cubicBezTo>
                  <a:pt x="1526590" y="1913865"/>
                  <a:pt x="1526590" y="1915699"/>
                  <a:pt x="1526424" y="1917282"/>
                </a:cubicBezTo>
                <a:cubicBezTo>
                  <a:pt x="1526257" y="1918866"/>
                  <a:pt x="1524924" y="1919699"/>
                  <a:pt x="1522423" y="1919783"/>
                </a:cubicBezTo>
                <a:lnTo>
                  <a:pt x="1517089" y="1922450"/>
                </a:lnTo>
                <a:lnTo>
                  <a:pt x="1503754" y="1923783"/>
                </a:lnTo>
                <a:lnTo>
                  <a:pt x="1499754" y="1934451"/>
                </a:lnTo>
                <a:cubicBezTo>
                  <a:pt x="1497726" y="1935201"/>
                  <a:pt x="1495781" y="1936368"/>
                  <a:pt x="1493920" y="1937952"/>
                </a:cubicBezTo>
                <a:cubicBezTo>
                  <a:pt x="1492058" y="1939535"/>
                  <a:pt x="1490447" y="1941035"/>
                  <a:pt x="1489086" y="1942452"/>
                </a:cubicBezTo>
                <a:cubicBezTo>
                  <a:pt x="1487641" y="1942424"/>
                  <a:pt x="1486197" y="1942813"/>
                  <a:pt x="1484752" y="1943619"/>
                </a:cubicBezTo>
                <a:cubicBezTo>
                  <a:pt x="1483307" y="1944425"/>
                  <a:pt x="1482529" y="1945814"/>
                  <a:pt x="1482418" y="1947786"/>
                </a:cubicBezTo>
                <a:lnTo>
                  <a:pt x="1483752" y="1953120"/>
                </a:lnTo>
                <a:lnTo>
                  <a:pt x="1471750" y="1953120"/>
                </a:lnTo>
                <a:cubicBezTo>
                  <a:pt x="1472278" y="1950536"/>
                  <a:pt x="1473556" y="1946703"/>
                  <a:pt x="1475584" y="1941619"/>
                </a:cubicBezTo>
                <a:cubicBezTo>
                  <a:pt x="1477612" y="1936535"/>
                  <a:pt x="1477223" y="1933701"/>
                  <a:pt x="1474417" y="1933118"/>
                </a:cubicBezTo>
                <a:cubicBezTo>
                  <a:pt x="1473056" y="1933201"/>
                  <a:pt x="1471778" y="1933701"/>
                  <a:pt x="1470583" y="1934618"/>
                </a:cubicBezTo>
                <a:cubicBezTo>
                  <a:pt x="1469389" y="1935535"/>
                  <a:pt x="1468444" y="1936368"/>
                  <a:pt x="1467750" y="1937118"/>
                </a:cubicBezTo>
                <a:lnTo>
                  <a:pt x="1465083" y="1953120"/>
                </a:lnTo>
                <a:lnTo>
                  <a:pt x="1458415" y="1962455"/>
                </a:lnTo>
                <a:cubicBezTo>
                  <a:pt x="1458415" y="1966400"/>
                  <a:pt x="1457749" y="1969844"/>
                  <a:pt x="1456415" y="1972789"/>
                </a:cubicBezTo>
                <a:cubicBezTo>
                  <a:pt x="1455082" y="1975734"/>
                  <a:pt x="1453081" y="1978512"/>
                  <a:pt x="1450414" y="1981124"/>
                </a:cubicBezTo>
                <a:lnTo>
                  <a:pt x="1450414" y="1991792"/>
                </a:lnTo>
                <a:cubicBezTo>
                  <a:pt x="1446636" y="1996014"/>
                  <a:pt x="1444858" y="2000904"/>
                  <a:pt x="1445080" y="2006460"/>
                </a:cubicBezTo>
                <a:cubicBezTo>
                  <a:pt x="1442941" y="2005821"/>
                  <a:pt x="1440885" y="2006099"/>
                  <a:pt x="1438913" y="2007294"/>
                </a:cubicBezTo>
                <a:cubicBezTo>
                  <a:pt x="1436940" y="2008488"/>
                  <a:pt x="1435885" y="2010433"/>
                  <a:pt x="1435746" y="2013128"/>
                </a:cubicBezTo>
                <a:lnTo>
                  <a:pt x="1427745" y="2025129"/>
                </a:lnTo>
                <a:lnTo>
                  <a:pt x="1417077" y="2021129"/>
                </a:lnTo>
                <a:cubicBezTo>
                  <a:pt x="1418827" y="2016795"/>
                  <a:pt x="1419994" y="2011794"/>
                  <a:pt x="1420577" y="2006127"/>
                </a:cubicBezTo>
                <a:cubicBezTo>
                  <a:pt x="1421161" y="2000459"/>
                  <a:pt x="1422661" y="1996126"/>
                  <a:pt x="1425078" y="1993125"/>
                </a:cubicBezTo>
                <a:cubicBezTo>
                  <a:pt x="1424856" y="1988902"/>
                  <a:pt x="1426634" y="1986680"/>
                  <a:pt x="1430412" y="1986458"/>
                </a:cubicBezTo>
                <a:cubicBezTo>
                  <a:pt x="1433301" y="1986652"/>
                  <a:pt x="1436857" y="1986597"/>
                  <a:pt x="1441080" y="1986291"/>
                </a:cubicBezTo>
                <a:cubicBezTo>
                  <a:pt x="1445303" y="1985985"/>
                  <a:pt x="1444858" y="1984263"/>
                  <a:pt x="1439746" y="1981124"/>
                </a:cubicBezTo>
                <a:lnTo>
                  <a:pt x="1445080" y="1967789"/>
                </a:lnTo>
                <a:lnTo>
                  <a:pt x="1439746" y="1967789"/>
                </a:lnTo>
                <a:lnTo>
                  <a:pt x="1445080" y="1961121"/>
                </a:lnTo>
                <a:lnTo>
                  <a:pt x="1445080" y="1947786"/>
                </a:lnTo>
                <a:lnTo>
                  <a:pt x="1454415" y="1941119"/>
                </a:lnTo>
                <a:lnTo>
                  <a:pt x="1454415" y="1929117"/>
                </a:lnTo>
                <a:cubicBezTo>
                  <a:pt x="1456860" y="1924894"/>
                  <a:pt x="1459971" y="1921338"/>
                  <a:pt x="1463749" y="1918449"/>
                </a:cubicBezTo>
                <a:lnTo>
                  <a:pt x="1467750" y="1907781"/>
                </a:lnTo>
                <a:cubicBezTo>
                  <a:pt x="1463583" y="1906725"/>
                  <a:pt x="1462249" y="1902169"/>
                  <a:pt x="1463749" y="1894113"/>
                </a:cubicBezTo>
                <a:cubicBezTo>
                  <a:pt x="1465249" y="1886056"/>
                  <a:pt x="1466583" y="1880833"/>
                  <a:pt x="1467750" y="1878444"/>
                </a:cubicBezTo>
                <a:cubicBezTo>
                  <a:pt x="1470250" y="1877833"/>
                  <a:pt x="1471584" y="1875055"/>
                  <a:pt x="1471750" y="1870110"/>
                </a:cubicBezTo>
                <a:cubicBezTo>
                  <a:pt x="1471917" y="1865165"/>
                  <a:pt x="1471917" y="1861720"/>
                  <a:pt x="1471750" y="1859775"/>
                </a:cubicBezTo>
                <a:cubicBezTo>
                  <a:pt x="1473723" y="1858997"/>
                  <a:pt x="1475112" y="1857553"/>
                  <a:pt x="1475917" y="1855441"/>
                </a:cubicBezTo>
                <a:cubicBezTo>
                  <a:pt x="1476723" y="1853330"/>
                  <a:pt x="1477112" y="1851219"/>
                  <a:pt x="1477084" y="1849107"/>
                </a:cubicBezTo>
                <a:cubicBezTo>
                  <a:pt x="1476862" y="1846607"/>
                  <a:pt x="1475973" y="1844607"/>
                  <a:pt x="1474417" y="1843106"/>
                </a:cubicBezTo>
                <a:cubicBezTo>
                  <a:pt x="1472862" y="1841606"/>
                  <a:pt x="1471973" y="1839606"/>
                  <a:pt x="1471750" y="1837106"/>
                </a:cubicBezTo>
                <a:cubicBezTo>
                  <a:pt x="1466611" y="1838106"/>
                  <a:pt x="1464222" y="1842106"/>
                  <a:pt x="1464583" y="1849107"/>
                </a:cubicBezTo>
                <a:cubicBezTo>
                  <a:pt x="1464944" y="1856108"/>
                  <a:pt x="1462888" y="1860109"/>
                  <a:pt x="1458415" y="1861109"/>
                </a:cubicBezTo>
                <a:cubicBezTo>
                  <a:pt x="1458276" y="1865193"/>
                  <a:pt x="1456887" y="1869026"/>
                  <a:pt x="1454248" y="1872610"/>
                </a:cubicBezTo>
                <a:cubicBezTo>
                  <a:pt x="1451609" y="1876194"/>
                  <a:pt x="1448553" y="1879028"/>
                  <a:pt x="1445080" y="1881111"/>
                </a:cubicBezTo>
                <a:lnTo>
                  <a:pt x="1445080" y="1898447"/>
                </a:lnTo>
                <a:cubicBezTo>
                  <a:pt x="1433384" y="1904086"/>
                  <a:pt x="1426439" y="1910476"/>
                  <a:pt x="1424244" y="1917616"/>
                </a:cubicBezTo>
                <a:cubicBezTo>
                  <a:pt x="1422050" y="1924755"/>
                  <a:pt x="1418771" y="1934812"/>
                  <a:pt x="1414410" y="1947786"/>
                </a:cubicBezTo>
                <a:cubicBezTo>
                  <a:pt x="1409909" y="1948175"/>
                  <a:pt x="1405909" y="1949731"/>
                  <a:pt x="1402408" y="1952453"/>
                </a:cubicBezTo>
                <a:cubicBezTo>
                  <a:pt x="1398908" y="1955176"/>
                  <a:pt x="1394907" y="1956732"/>
                  <a:pt x="1390407" y="1957121"/>
                </a:cubicBezTo>
                <a:lnTo>
                  <a:pt x="1390407" y="1971789"/>
                </a:lnTo>
                <a:lnTo>
                  <a:pt x="1386406" y="1971789"/>
                </a:lnTo>
                <a:cubicBezTo>
                  <a:pt x="1383850" y="1971789"/>
                  <a:pt x="1382295" y="1971122"/>
                  <a:pt x="1381739" y="1969789"/>
                </a:cubicBezTo>
                <a:cubicBezTo>
                  <a:pt x="1381183" y="1968455"/>
                  <a:pt x="1380961" y="1966455"/>
                  <a:pt x="1381072" y="1963788"/>
                </a:cubicBezTo>
                <a:lnTo>
                  <a:pt x="1385073" y="1953120"/>
                </a:lnTo>
                <a:cubicBezTo>
                  <a:pt x="1384989" y="1952148"/>
                  <a:pt x="1384489" y="1950425"/>
                  <a:pt x="1383573" y="1947953"/>
                </a:cubicBezTo>
                <a:cubicBezTo>
                  <a:pt x="1382656" y="1945480"/>
                  <a:pt x="1381822" y="1944091"/>
                  <a:pt x="1381072" y="1943786"/>
                </a:cubicBezTo>
                <a:lnTo>
                  <a:pt x="1381072" y="1947786"/>
                </a:lnTo>
                <a:cubicBezTo>
                  <a:pt x="1378016" y="1949953"/>
                  <a:pt x="1374460" y="1952953"/>
                  <a:pt x="1370404" y="1956787"/>
                </a:cubicBezTo>
                <a:cubicBezTo>
                  <a:pt x="1366348" y="1960621"/>
                  <a:pt x="1364126" y="1964288"/>
                  <a:pt x="1363737" y="1967789"/>
                </a:cubicBezTo>
                <a:cubicBezTo>
                  <a:pt x="1361764" y="1969233"/>
                  <a:pt x="1360375" y="1971345"/>
                  <a:pt x="1359570" y="1974123"/>
                </a:cubicBezTo>
                <a:cubicBezTo>
                  <a:pt x="1358764" y="1976901"/>
                  <a:pt x="1358375" y="1979679"/>
                  <a:pt x="1358403" y="1982457"/>
                </a:cubicBezTo>
                <a:lnTo>
                  <a:pt x="1349068" y="1987791"/>
                </a:lnTo>
                <a:cubicBezTo>
                  <a:pt x="1349096" y="1989930"/>
                  <a:pt x="1348707" y="1992320"/>
                  <a:pt x="1347901" y="1994959"/>
                </a:cubicBezTo>
                <a:cubicBezTo>
                  <a:pt x="1347096" y="1997598"/>
                  <a:pt x="1345707" y="1999654"/>
                  <a:pt x="1343734" y="2001126"/>
                </a:cubicBezTo>
                <a:lnTo>
                  <a:pt x="1343734" y="2011794"/>
                </a:lnTo>
                <a:lnTo>
                  <a:pt x="1338400" y="2015795"/>
                </a:lnTo>
                <a:cubicBezTo>
                  <a:pt x="1338261" y="2019851"/>
                  <a:pt x="1336872" y="2023740"/>
                  <a:pt x="1334233" y="2027463"/>
                </a:cubicBezTo>
                <a:cubicBezTo>
                  <a:pt x="1331594" y="2031185"/>
                  <a:pt x="1328538" y="2034408"/>
                  <a:pt x="1325065" y="2037131"/>
                </a:cubicBezTo>
                <a:cubicBezTo>
                  <a:pt x="1322343" y="2041381"/>
                  <a:pt x="1319120" y="2046215"/>
                  <a:pt x="1315397" y="2051632"/>
                </a:cubicBezTo>
                <a:cubicBezTo>
                  <a:pt x="1311675" y="2057050"/>
                  <a:pt x="1307785" y="2061550"/>
                  <a:pt x="1303729" y="2065134"/>
                </a:cubicBezTo>
                <a:cubicBezTo>
                  <a:pt x="1303813" y="2067218"/>
                  <a:pt x="1303646" y="2069385"/>
                  <a:pt x="1303229" y="2071635"/>
                </a:cubicBezTo>
                <a:cubicBezTo>
                  <a:pt x="1302812" y="2073885"/>
                  <a:pt x="1301646" y="2075719"/>
                  <a:pt x="1299729" y="2077136"/>
                </a:cubicBezTo>
                <a:cubicBezTo>
                  <a:pt x="1299618" y="2081247"/>
                  <a:pt x="1298506" y="2085359"/>
                  <a:pt x="1296395" y="2089471"/>
                </a:cubicBezTo>
                <a:cubicBezTo>
                  <a:pt x="1294284" y="2093582"/>
                  <a:pt x="1291839" y="2097027"/>
                  <a:pt x="1289061" y="2099805"/>
                </a:cubicBezTo>
                <a:cubicBezTo>
                  <a:pt x="1289061" y="2101194"/>
                  <a:pt x="1288727" y="2102417"/>
                  <a:pt x="1288061" y="2103472"/>
                </a:cubicBezTo>
                <a:cubicBezTo>
                  <a:pt x="1287394" y="2104528"/>
                  <a:pt x="1286394" y="2105084"/>
                  <a:pt x="1285060" y="2105139"/>
                </a:cubicBezTo>
                <a:lnTo>
                  <a:pt x="1281060" y="2103806"/>
                </a:lnTo>
                <a:lnTo>
                  <a:pt x="1285060" y="2090471"/>
                </a:lnTo>
                <a:cubicBezTo>
                  <a:pt x="1286394" y="2089054"/>
                  <a:pt x="1287394" y="2087220"/>
                  <a:pt x="1288061" y="2084970"/>
                </a:cubicBezTo>
                <a:cubicBezTo>
                  <a:pt x="1288727" y="2082720"/>
                  <a:pt x="1289061" y="2080553"/>
                  <a:pt x="1289061" y="2078469"/>
                </a:cubicBezTo>
                <a:lnTo>
                  <a:pt x="1294395" y="2066468"/>
                </a:lnTo>
                <a:cubicBezTo>
                  <a:pt x="1294117" y="2063467"/>
                  <a:pt x="1294006" y="2060134"/>
                  <a:pt x="1294061" y="2056466"/>
                </a:cubicBezTo>
                <a:cubicBezTo>
                  <a:pt x="1294117" y="2052799"/>
                  <a:pt x="1296006" y="2050799"/>
                  <a:pt x="1299729" y="2050466"/>
                </a:cubicBezTo>
                <a:cubicBezTo>
                  <a:pt x="1300173" y="2037464"/>
                  <a:pt x="1303952" y="2022129"/>
                  <a:pt x="1311064" y="2004460"/>
                </a:cubicBezTo>
                <a:cubicBezTo>
                  <a:pt x="1318176" y="1986791"/>
                  <a:pt x="1325954" y="1972789"/>
                  <a:pt x="1334400" y="1962455"/>
                </a:cubicBezTo>
                <a:cubicBezTo>
                  <a:pt x="1334566" y="1957899"/>
                  <a:pt x="1335233" y="1953676"/>
                  <a:pt x="1336400" y="1949786"/>
                </a:cubicBezTo>
                <a:cubicBezTo>
                  <a:pt x="1337567" y="1945897"/>
                  <a:pt x="1338234" y="1941674"/>
                  <a:pt x="1338400" y="1937118"/>
                </a:cubicBezTo>
                <a:cubicBezTo>
                  <a:pt x="1340373" y="1937035"/>
                  <a:pt x="1341762" y="1936201"/>
                  <a:pt x="1342567" y="1934618"/>
                </a:cubicBezTo>
                <a:cubicBezTo>
                  <a:pt x="1343373" y="1933034"/>
                  <a:pt x="1343762" y="1931201"/>
                  <a:pt x="1343734" y="1929117"/>
                </a:cubicBezTo>
                <a:cubicBezTo>
                  <a:pt x="1343957" y="1923700"/>
                  <a:pt x="1344846" y="1920533"/>
                  <a:pt x="1346401" y="1919616"/>
                </a:cubicBezTo>
                <a:cubicBezTo>
                  <a:pt x="1347957" y="1918699"/>
                  <a:pt x="1348846" y="1916532"/>
                  <a:pt x="1349068" y="1913115"/>
                </a:cubicBezTo>
                <a:lnTo>
                  <a:pt x="1355736" y="1899780"/>
                </a:lnTo>
                <a:cubicBezTo>
                  <a:pt x="1357708" y="1899058"/>
                  <a:pt x="1359097" y="1897835"/>
                  <a:pt x="1359903" y="1896113"/>
                </a:cubicBezTo>
                <a:cubicBezTo>
                  <a:pt x="1360709" y="1894391"/>
                  <a:pt x="1361098" y="1892501"/>
                  <a:pt x="1361070" y="1890446"/>
                </a:cubicBezTo>
                <a:lnTo>
                  <a:pt x="1359736" y="1883778"/>
                </a:lnTo>
                <a:lnTo>
                  <a:pt x="1371738" y="1842440"/>
                </a:lnTo>
                <a:lnTo>
                  <a:pt x="1377072" y="1838439"/>
                </a:lnTo>
                <a:lnTo>
                  <a:pt x="1381072" y="1831772"/>
                </a:lnTo>
                <a:cubicBezTo>
                  <a:pt x="1381072" y="1829633"/>
                  <a:pt x="1381406" y="1827243"/>
                  <a:pt x="1382072" y="1824604"/>
                </a:cubicBezTo>
                <a:cubicBezTo>
                  <a:pt x="1382739" y="1821965"/>
                  <a:pt x="1383739" y="1819909"/>
                  <a:pt x="1385073" y="1818437"/>
                </a:cubicBezTo>
                <a:cubicBezTo>
                  <a:pt x="1384295" y="1816020"/>
                  <a:pt x="1384184" y="1812853"/>
                  <a:pt x="1384739" y="1808936"/>
                </a:cubicBezTo>
                <a:cubicBezTo>
                  <a:pt x="1385295" y="1805018"/>
                  <a:pt x="1387184" y="1802851"/>
                  <a:pt x="1390407" y="1802435"/>
                </a:cubicBezTo>
                <a:cubicBezTo>
                  <a:pt x="1390879" y="1798768"/>
                  <a:pt x="1393268" y="1792767"/>
                  <a:pt x="1397574" y="1784433"/>
                </a:cubicBezTo>
                <a:cubicBezTo>
                  <a:pt x="1401880" y="1776098"/>
                  <a:pt x="1405270" y="1771431"/>
                  <a:pt x="1407742" y="1770431"/>
                </a:cubicBezTo>
                <a:lnTo>
                  <a:pt x="1411743" y="1761096"/>
                </a:lnTo>
                <a:cubicBezTo>
                  <a:pt x="1412132" y="1752762"/>
                  <a:pt x="1413687" y="1745428"/>
                  <a:pt x="1416410" y="1739093"/>
                </a:cubicBezTo>
                <a:cubicBezTo>
                  <a:pt x="1419133" y="1732759"/>
                  <a:pt x="1420688" y="1725425"/>
                  <a:pt x="1421077" y="1717091"/>
                </a:cubicBezTo>
                <a:lnTo>
                  <a:pt x="1425078" y="1711757"/>
                </a:lnTo>
                <a:cubicBezTo>
                  <a:pt x="1425689" y="1706812"/>
                  <a:pt x="1428134" y="1701033"/>
                  <a:pt x="1432412" y="1694421"/>
                </a:cubicBezTo>
                <a:cubicBezTo>
                  <a:pt x="1436690" y="1687809"/>
                  <a:pt x="1439135" y="1682031"/>
                  <a:pt x="1439746" y="1677086"/>
                </a:cubicBezTo>
                <a:lnTo>
                  <a:pt x="1441368" y="1673436"/>
                </a:lnTo>
                <a:lnTo>
                  <a:pt x="1429837" y="1674589"/>
                </a:lnTo>
                <a:lnTo>
                  <a:pt x="1425837" y="1685257"/>
                </a:lnTo>
                <a:cubicBezTo>
                  <a:pt x="1423809" y="1686007"/>
                  <a:pt x="1421864" y="1687174"/>
                  <a:pt x="1420003" y="1688758"/>
                </a:cubicBezTo>
                <a:cubicBezTo>
                  <a:pt x="1418141" y="1690341"/>
                  <a:pt x="1416530" y="1691841"/>
                  <a:pt x="1415169" y="1693258"/>
                </a:cubicBezTo>
                <a:cubicBezTo>
                  <a:pt x="1413724" y="1693230"/>
                  <a:pt x="1412280" y="1693619"/>
                  <a:pt x="1410835" y="1694425"/>
                </a:cubicBezTo>
                <a:cubicBezTo>
                  <a:pt x="1409390" y="1695231"/>
                  <a:pt x="1408612" y="1696620"/>
                  <a:pt x="1408501" y="1698592"/>
                </a:cubicBezTo>
                <a:lnTo>
                  <a:pt x="1409835" y="1703926"/>
                </a:lnTo>
                <a:lnTo>
                  <a:pt x="1397833" y="1703926"/>
                </a:lnTo>
                <a:cubicBezTo>
                  <a:pt x="1398361" y="1701342"/>
                  <a:pt x="1399639" y="1697509"/>
                  <a:pt x="1401667" y="1692425"/>
                </a:cubicBezTo>
                <a:cubicBezTo>
                  <a:pt x="1403695" y="1687341"/>
                  <a:pt x="1403306" y="1684507"/>
                  <a:pt x="1400500" y="1683924"/>
                </a:cubicBezTo>
                <a:cubicBezTo>
                  <a:pt x="1399139" y="1684007"/>
                  <a:pt x="1397861" y="1684507"/>
                  <a:pt x="1396666" y="1685424"/>
                </a:cubicBezTo>
                <a:cubicBezTo>
                  <a:pt x="1395472" y="1686341"/>
                  <a:pt x="1394527" y="1687174"/>
                  <a:pt x="1393833" y="1687924"/>
                </a:cubicBezTo>
                <a:lnTo>
                  <a:pt x="1391166" y="1703926"/>
                </a:lnTo>
                <a:lnTo>
                  <a:pt x="1384498" y="1713261"/>
                </a:lnTo>
                <a:cubicBezTo>
                  <a:pt x="1384498" y="1717206"/>
                  <a:pt x="1383832" y="1720650"/>
                  <a:pt x="1382498" y="1723595"/>
                </a:cubicBezTo>
                <a:cubicBezTo>
                  <a:pt x="1381165" y="1726540"/>
                  <a:pt x="1379164" y="1729318"/>
                  <a:pt x="1376497" y="1731930"/>
                </a:cubicBezTo>
                <a:lnTo>
                  <a:pt x="1376497" y="1742598"/>
                </a:lnTo>
                <a:cubicBezTo>
                  <a:pt x="1372719" y="1746820"/>
                  <a:pt x="1370941" y="1751710"/>
                  <a:pt x="1371163" y="1757266"/>
                </a:cubicBezTo>
                <a:cubicBezTo>
                  <a:pt x="1369024" y="1756627"/>
                  <a:pt x="1366968" y="1756905"/>
                  <a:pt x="1364996" y="1758100"/>
                </a:cubicBezTo>
                <a:cubicBezTo>
                  <a:pt x="1363023" y="1759294"/>
                  <a:pt x="1361968" y="1761239"/>
                  <a:pt x="1361829" y="1763934"/>
                </a:cubicBezTo>
                <a:lnTo>
                  <a:pt x="1353828" y="1775935"/>
                </a:lnTo>
                <a:lnTo>
                  <a:pt x="1343160" y="1771935"/>
                </a:lnTo>
                <a:cubicBezTo>
                  <a:pt x="1344910" y="1767601"/>
                  <a:pt x="1346077" y="1762600"/>
                  <a:pt x="1346660" y="1756933"/>
                </a:cubicBezTo>
                <a:cubicBezTo>
                  <a:pt x="1347244" y="1751265"/>
                  <a:pt x="1348744" y="1746932"/>
                  <a:pt x="1351161" y="1743931"/>
                </a:cubicBezTo>
                <a:cubicBezTo>
                  <a:pt x="1350939" y="1739708"/>
                  <a:pt x="1352717" y="1737486"/>
                  <a:pt x="1356495" y="1737264"/>
                </a:cubicBezTo>
                <a:cubicBezTo>
                  <a:pt x="1359384" y="1737458"/>
                  <a:pt x="1362940" y="1737403"/>
                  <a:pt x="1367163" y="1737097"/>
                </a:cubicBezTo>
                <a:cubicBezTo>
                  <a:pt x="1371386" y="1736791"/>
                  <a:pt x="1370941" y="1735069"/>
                  <a:pt x="1365829" y="1731930"/>
                </a:cubicBezTo>
                <a:lnTo>
                  <a:pt x="1371163" y="1718595"/>
                </a:lnTo>
                <a:lnTo>
                  <a:pt x="1365829" y="1718595"/>
                </a:lnTo>
                <a:lnTo>
                  <a:pt x="1371163" y="1711927"/>
                </a:lnTo>
                <a:lnTo>
                  <a:pt x="1371163" y="1698592"/>
                </a:lnTo>
                <a:lnTo>
                  <a:pt x="1380498" y="1691925"/>
                </a:lnTo>
                <a:lnTo>
                  <a:pt x="1380498" y="1679923"/>
                </a:lnTo>
                <a:cubicBezTo>
                  <a:pt x="1382943" y="1675700"/>
                  <a:pt x="1386054" y="1672144"/>
                  <a:pt x="1389832" y="1669255"/>
                </a:cubicBezTo>
                <a:lnTo>
                  <a:pt x="1393833" y="1658587"/>
                </a:lnTo>
                <a:cubicBezTo>
                  <a:pt x="1389666" y="1657531"/>
                  <a:pt x="1388332" y="1652975"/>
                  <a:pt x="1389832" y="1644919"/>
                </a:cubicBezTo>
                <a:cubicBezTo>
                  <a:pt x="1391332" y="1636862"/>
                  <a:pt x="1392666" y="1631639"/>
                  <a:pt x="1393833" y="1629250"/>
                </a:cubicBezTo>
                <a:cubicBezTo>
                  <a:pt x="1396333" y="1628639"/>
                  <a:pt x="1397667" y="1625861"/>
                  <a:pt x="1397833" y="1620916"/>
                </a:cubicBezTo>
                <a:cubicBezTo>
                  <a:pt x="1398000" y="1615971"/>
                  <a:pt x="1398000" y="1612526"/>
                  <a:pt x="1397833" y="1610581"/>
                </a:cubicBezTo>
                <a:cubicBezTo>
                  <a:pt x="1399806" y="1609803"/>
                  <a:pt x="1401195" y="1608359"/>
                  <a:pt x="1402000" y="1606247"/>
                </a:cubicBezTo>
                <a:cubicBezTo>
                  <a:pt x="1402806" y="1604136"/>
                  <a:pt x="1403195" y="1602025"/>
                  <a:pt x="1403167" y="1599913"/>
                </a:cubicBezTo>
                <a:cubicBezTo>
                  <a:pt x="1402945" y="1597413"/>
                  <a:pt x="1402056" y="1595413"/>
                  <a:pt x="1400500" y="1593912"/>
                </a:cubicBezTo>
                <a:cubicBezTo>
                  <a:pt x="1398945" y="1592412"/>
                  <a:pt x="1398056" y="1590412"/>
                  <a:pt x="1397833" y="1587912"/>
                </a:cubicBezTo>
                <a:cubicBezTo>
                  <a:pt x="1392694" y="1588912"/>
                  <a:pt x="1390305" y="1592912"/>
                  <a:pt x="1390666" y="1599913"/>
                </a:cubicBezTo>
                <a:cubicBezTo>
                  <a:pt x="1391027" y="1606914"/>
                  <a:pt x="1388971" y="1610915"/>
                  <a:pt x="1384498" y="1611915"/>
                </a:cubicBezTo>
                <a:cubicBezTo>
                  <a:pt x="1384359" y="1615999"/>
                  <a:pt x="1382970" y="1619832"/>
                  <a:pt x="1380331" y="1623416"/>
                </a:cubicBezTo>
                <a:cubicBezTo>
                  <a:pt x="1377692" y="1627000"/>
                  <a:pt x="1374636" y="1629834"/>
                  <a:pt x="1371163" y="1631917"/>
                </a:cubicBezTo>
                <a:lnTo>
                  <a:pt x="1371163" y="1649253"/>
                </a:lnTo>
                <a:cubicBezTo>
                  <a:pt x="1359467" y="1654892"/>
                  <a:pt x="1352522" y="1661282"/>
                  <a:pt x="1350327" y="1668422"/>
                </a:cubicBezTo>
                <a:cubicBezTo>
                  <a:pt x="1348133" y="1675561"/>
                  <a:pt x="1344854" y="1685618"/>
                  <a:pt x="1340493" y="1698592"/>
                </a:cubicBezTo>
                <a:cubicBezTo>
                  <a:pt x="1335992" y="1698981"/>
                  <a:pt x="1331992" y="1700537"/>
                  <a:pt x="1328491" y="1703259"/>
                </a:cubicBezTo>
                <a:cubicBezTo>
                  <a:pt x="1324991" y="1705982"/>
                  <a:pt x="1320990" y="1707538"/>
                  <a:pt x="1316490" y="1707927"/>
                </a:cubicBezTo>
                <a:lnTo>
                  <a:pt x="1316490" y="1722595"/>
                </a:lnTo>
                <a:lnTo>
                  <a:pt x="1312489" y="1722595"/>
                </a:lnTo>
                <a:cubicBezTo>
                  <a:pt x="1309933" y="1722595"/>
                  <a:pt x="1308378" y="1721928"/>
                  <a:pt x="1307822" y="1720595"/>
                </a:cubicBezTo>
                <a:cubicBezTo>
                  <a:pt x="1307266" y="1719261"/>
                  <a:pt x="1307044" y="1717261"/>
                  <a:pt x="1307155" y="1714594"/>
                </a:cubicBezTo>
                <a:lnTo>
                  <a:pt x="1311156" y="1703926"/>
                </a:lnTo>
                <a:cubicBezTo>
                  <a:pt x="1311072" y="1702954"/>
                  <a:pt x="1310572" y="1701231"/>
                  <a:pt x="1309656" y="1698759"/>
                </a:cubicBezTo>
                <a:cubicBezTo>
                  <a:pt x="1308739" y="1696286"/>
                  <a:pt x="1307905" y="1694897"/>
                  <a:pt x="1307155" y="1694592"/>
                </a:cubicBezTo>
                <a:lnTo>
                  <a:pt x="1307155" y="1698592"/>
                </a:lnTo>
                <a:cubicBezTo>
                  <a:pt x="1304099" y="1700759"/>
                  <a:pt x="1300543" y="1703759"/>
                  <a:pt x="1296487" y="1707593"/>
                </a:cubicBezTo>
                <a:cubicBezTo>
                  <a:pt x="1292431" y="1711427"/>
                  <a:pt x="1290209" y="1715094"/>
                  <a:pt x="1289820" y="1718595"/>
                </a:cubicBezTo>
                <a:cubicBezTo>
                  <a:pt x="1287847" y="1720039"/>
                  <a:pt x="1286458" y="1722151"/>
                  <a:pt x="1285653" y="1724929"/>
                </a:cubicBezTo>
                <a:cubicBezTo>
                  <a:pt x="1284847" y="1727707"/>
                  <a:pt x="1284458" y="1730485"/>
                  <a:pt x="1284486" y="1733263"/>
                </a:cubicBezTo>
                <a:lnTo>
                  <a:pt x="1275151" y="1738597"/>
                </a:lnTo>
                <a:cubicBezTo>
                  <a:pt x="1275179" y="1740736"/>
                  <a:pt x="1274790" y="1743126"/>
                  <a:pt x="1273984" y="1745765"/>
                </a:cubicBezTo>
                <a:cubicBezTo>
                  <a:pt x="1273179" y="1748404"/>
                  <a:pt x="1271790" y="1750460"/>
                  <a:pt x="1269817" y="1751932"/>
                </a:cubicBezTo>
                <a:lnTo>
                  <a:pt x="1269817" y="1762600"/>
                </a:lnTo>
                <a:lnTo>
                  <a:pt x="1264483" y="1766601"/>
                </a:lnTo>
                <a:cubicBezTo>
                  <a:pt x="1264344" y="1770657"/>
                  <a:pt x="1262955" y="1774546"/>
                  <a:pt x="1260316" y="1778269"/>
                </a:cubicBezTo>
                <a:cubicBezTo>
                  <a:pt x="1257677" y="1781991"/>
                  <a:pt x="1254621" y="1785214"/>
                  <a:pt x="1251148" y="1787937"/>
                </a:cubicBezTo>
                <a:cubicBezTo>
                  <a:pt x="1248426" y="1792187"/>
                  <a:pt x="1245203" y="1797021"/>
                  <a:pt x="1241480" y="1802438"/>
                </a:cubicBezTo>
                <a:cubicBezTo>
                  <a:pt x="1237758" y="1807856"/>
                  <a:pt x="1233868" y="1812356"/>
                  <a:pt x="1229812" y="1815940"/>
                </a:cubicBezTo>
                <a:cubicBezTo>
                  <a:pt x="1229896" y="1818024"/>
                  <a:pt x="1229729" y="1820191"/>
                  <a:pt x="1229312" y="1822441"/>
                </a:cubicBezTo>
                <a:cubicBezTo>
                  <a:pt x="1228895" y="1824691"/>
                  <a:pt x="1227729" y="1826525"/>
                  <a:pt x="1225812" y="1827942"/>
                </a:cubicBezTo>
                <a:cubicBezTo>
                  <a:pt x="1225701" y="1832053"/>
                  <a:pt x="1224589" y="1836165"/>
                  <a:pt x="1222478" y="1840277"/>
                </a:cubicBezTo>
                <a:cubicBezTo>
                  <a:pt x="1220367" y="1844388"/>
                  <a:pt x="1217922" y="1847833"/>
                  <a:pt x="1215144" y="1850611"/>
                </a:cubicBezTo>
                <a:cubicBezTo>
                  <a:pt x="1215144" y="1852000"/>
                  <a:pt x="1214810" y="1853223"/>
                  <a:pt x="1214144" y="1854278"/>
                </a:cubicBezTo>
                <a:cubicBezTo>
                  <a:pt x="1213477" y="1855334"/>
                  <a:pt x="1212477" y="1855890"/>
                  <a:pt x="1211143" y="1855945"/>
                </a:cubicBezTo>
                <a:lnTo>
                  <a:pt x="1207143" y="1854612"/>
                </a:lnTo>
                <a:lnTo>
                  <a:pt x="1211143" y="1841277"/>
                </a:lnTo>
                <a:cubicBezTo>
                  <a:pt x="1212477" y="1839860"/>
                  <a:pt x="1213477" y="1838026"/>
                  <a:pt x="1214144" y="1835776"/>
                </a:cubicBezTo>
                <a:cubicBezTo>
                  <a:pt x="1214810" y="1833526"/>
                  <a:pt x="1215144" y="1831359"/>
                  <a:pt x="1215144" y="1829275"/>
                </a:cubicBezTo>
                <a:lnTo>
                  <a:pt x="1220478" y="1817274"/>
                </a:lnTo>
                <a:cubicBezTo>
                  <a:pt x="1220200" y="1814273"/>
                  <a:pt x="1220089" y="1810940"/>
                  <a:pt x="1220144" y="1807272"/>
                </a:cubicBezTo>
                <a:cubicBezTo>
                  <a:pt x="1220200" y="1803605"/>
                  <a:pt x="1222089" y="1801605"/>
                  <a:pt x="1225812" y="1801272"/>
                </a:cubicBezTo>
                <a:cubicBezTo>
                  <a:pt x="1226256" y="1788270"/>
                  <a:pt x="1230035" y="1772935"/>
                  <a:pt x="1237147" y="1755266"/>
                </a:cubicBezTo>
                <a:cubicBezTo>
                  <a:pt x="1244259" y="1737597"/>
                  <a:pt x="1252037" y="1723595"/>
                  <a:pt x="1260483" y="1713261"/>
                </a:cubicBezTo>
                <a:cubicBezTo>
                  <a:pt x="1260649" y="1708705"/>
                  <a:pt x="1261316" y="1704482"/>
                  <a:pt x="1262483" y="1700592"/>
                </a:cubicBezTo>
                <a:lnTo>
                  <a:pt x="1263271" y="1695603"/>
                </a:lnTo>
                <a:lnTo>
                  <a:pt x="1262694" y="1694450"/>
                </a:lnTo>
                <a:cubicBezTo>
                  <a:pt x="1260027" y="1694450"/>
                  <a:pt x="1258694" y="1693117"/>
                  <a:pt x="1258694" y="1690450"/>
                </a:cubicBezTo>
                <a:cubicBezTo>
                  <a:pt x="1259083" y="1685199"/>
                  <a:pt x="1260638" y="1680032"/>
                  <a:pt x="1263361" y="1674948"/>
                </a:cubicBezTo>
                <a:cubicBezTo>
                  <a:pt x="1266084" y="1669864"/>
                  <a:pt x="1267639" y="1664363"/>
                  <a:pt x="1268028" y="1658446"/>
                </a:cubicBezTo>
                <a:cubicBezTo>
                  <a:pt x="1268056" y="1658335"/>
                  <a:pt x="1268000" y="1657890"/>
                  <a:pt x="1267862" y="1657112"/>
                </a:cubicBezTo>
                <a:cubicBezTo>
                  <a:pt x="1267723" y="1656334"/>
                  <a:pt x="1267334" y="1655890"/>
                  <a:pt x="1266695" y="1655779"/>
                </a:cubicBezTo>
                <a:cubicBezTo>
                  <a:pt x="1265972" y="1656084"/>
                  <a:pt x="1265083" y="1657473"/>
                  <a:pt x="1264028" y="1659946"/>
                </a:cubicBezTo>
                <a:cubicBezTo>
                  <a:pt x="1262972" y="1662418"/>
                  <a:pt x="1262083" y="1664141"/>
                  <a:pt x="1261361" y="1665113"/>
                </a:cubicBezTo>
                <a:cubicBezTo>
                  <a:pt x="1259805" y="1666447"/>
                  <a:pt x="1258916" y="1667780"/>
                  <a:pt x="1258694" y="1669114"/>
                </a:cubicBezTo>
                <a:cubicBezTo>
                  <a:pt x="1258860" y="1671197"/>
                  <a:pt x="1258860" y="1673031"/>
                  <a:pt x="1258694" y="1674614"/>
                </a:cubicBezTo>
                <a:cubicBezTo>
                  <a:pt x="1258527" y="1676198"/>
                  <a:pt x="1257194" y="1677031"/>
                  <a:pt x="1254693" y="1677115"/>
                </a:cubicBezTo>
                <a:lnTo>
                  <a:pt x="1249359" y="1679782"/>
                </a:lnTo>
                <a:lnTo>
                  <a:pt x="1236024" y="1681115"/>
                </a:lnTo>
                <a:lnTo>
                  <a:pt x="1232024" y="1691783"/>
                </a:lnTo>
                <a:cubicBezTo>
                  <a:pt x="1229996" y="1692533"/>
                  <a:pt x="1228051" y="1693700"/>
                  <a:pt x="1226190" y="1695284"/>
                </a:cubicBezTo>
                <a:cubicBezTo>
                  <a:pt x="1224328" y="1696867"/>
                  <a:pt x="1222717" y="1698367"/>
                  <a:pt x="1221356" y="1699784"/>
                </a:cubicBezTo>
                <a:cubicBezTo>
                  <a:pt x="1219911" y="1699756"/>
                  <a:pt x="1218467" y="1700145"/>
                  <a:pt x="1217022" y="1700951"/>
                </a:cubicBezTo>
                <a:cubicBezTo>
                  <a:pt x="1215577" y="1701757"/>
                  <a:pt x="1214799" y="1703146"/>
                  <a:pt x="1214688" y="1705118"/>
                </a:cubicBezTo>
                <a:lnTo>
                  <a:pt x="1216022" y="1710452"/>
                </a:lnTo>
                <a:lnTo>
                  <a:pt x="1204020" y="1710452"/>
                </a:lnTo>
                <a:cubicBezTo>
                  <a:pt x="1204548" y="1707868"/>
                  <a:pt x="1205826" y="1704035"/>
                  <a:pt x="1207854" y="1698951"/>
                </a:cubicBezTo>
                <a:cubicBezTo>
                  <a:pt x="1209882" y="1693867"/>
                  <a:pt x="1209493" y="1691033"/>
                  <a:pt x="1206687" y="1690450"/>
                </a:cubicBezTo>
                <a:cubicBezTo>
                  <a:pt x="1205326" y="1690533"/>
                  <a:pt x="1204048" y="1691033"/>
                  <a:pt x="1202853" y="1691950"/>
                </a:cubicBezTo>
                <a:cubicBezTo>
                  <a:pt x="1201659" y="1692867"/>
                  <a:pt x="1200714" y="1693700"/>
                  <a:pt x="1200020" y="1694450"/>
                </a:cubicBezTo>
                <a:lnTo>
                  <a:pt x="1197353" y="1710452"/>
                </a:lnTo>
                <a:lnTo>
                  <a:pt x="1190685" y="1719787"/>
                </a:lnTo>
                <a:cubicBezTo>
                  <a:pt x="1190685" y="1723732"/>
                  <a:pt x="1190019" y="1727176"/>
                  <a:pt x="1188685" y="1730121"/>
                </a:cubicBezTo>
                <a:cubicBezTo>
                  <a:pt x="1187352" y="1733066"/>
                  <a:pt x="1185351" y="1735844"/>
                  <a:pt x="1182684" y="1738456"/>
                </a:cubicBezTo>
                <a:lnTo>
                  <a:pt x="1182684" y="1749124"/>
                </a:lnTo>
                <a:cubicBezTo>
                  <a:pt x="1178906" y="1753346"/>
                  <a:pt x="1177128" y="1758236"/>
                  <a:pt x="1177350" y="1763792"/>
                </a:cubicBezTo>
                <a:cubicBezTo>
                  <a:pt x="1175211" y="1763153"/>
                  <a:pt x="1173155" y="1763431"/>
                  <a:pt x="1171183" y="1764626"/>
                </a:cubicBezTo>
                <a:cubicBezTo>
                  <a:pt x="1169210" y="1765820"/>
                  <a:pt x="1168155" y="1767765"/>
                  <a:pt x="1168016" y="1770460"/>
                </a:cubicBezTo>
                <a:lnTo>
                  <a:pt x="1160015" y="1782461"/>
                </a:lnTo>
                <a:lnTo>
                  <a:pt x="1149347" y="1778461"/>
                </a:lnTo>
                <a:cubicBezTo>
                  <a:pt x="1151097" y="1774127"/>
                  <a:pt x="1152264" y="1769126"/>
                  <a:pt x="1152847" y="1763459"/>
                </a:cubicBezTo>
                <a:cubicBezTo>
                  <a:pt x="1153431" y="1757791"/>
                  <a:pt x="1154931" y="1753458"/>
                  <a:pt x="1157348" y="1750457"/>
                </a:cubicBezTo>
                <a:cubicBezTo>
                  <a:pt x="1157126" y="1746234"/>
                  <a:pt x="1158904" y="1744012"/>
                  <a:pt x="1162682" y="1743790"/>
                </a:cubicBezTo>
                <a:cubicBezTo>
                  <a:pt x="1165571" y="1743984"/>
                  <a:pt x="1169127" y="1743929"/>
                  <a:pt x="1173350" y="1743623"/>
                </a:cubicBezTo>
                <a:cubicBezTo>
                  <a:pt x="1177573" y="1743317"/>
                  <a:pt x="1177128" y="1741595"/>
                  <a:pt x="1172016" y="1738456"/>
                </a:cubicBezTo>
                <a:lnTo>
                  <a:pt x="1177350" y="1725121"/>
                </a:lnTo>
                <a:lnTo>
                  <a:pt x="1172016" y="1725121"/>
                </a:lnTo>
                <a:lnTo>
                  <a:pt x="1177350" y="1718453"/>
                </a:lnTo>
                <a:lnTo>
                  <a:pt x="1177350" y="1705118"/>
                </a:lnTo>
                <a:lnTo>
                  <a:pt x="1186685" y="1698451"/>
                </a:lnTo>
                <a:lnTo>
                  <a:pt x="1186685" y="1686449"/>
                </a:lnTo>
                <a:cubicBezTo>
                  <a:pt x="1189130" y="1682226"/>
                  <a:pt x="1192241" y="1678670"/>
                  <a:pt x="1196019" y="1675781"/>
                </a:cubicBezTo>
                <a:lnTo>
                  <a:pt x="1200020" y="1665113"/>
                </a:lnTo>
                <a:cubicBezTo>
                  <a:pt x="1195853" y="1664057"/>
                  <a:pt x="1194519" y="1659501"/>
                  <a:pt x="1196019" y="1651445"/>
                </a:cubicBezTo>
                <a:cubicBezTo>
                  <a:pt x="1197519" y="1643388"/>
                  <a:pt x="1198853" y="1638165"/>
                  <a:pt x="1200020" y="1635776"/>
                </a:cubicBezTo>
                <a:cubicBezTo>
                  <a:pt x="1202520" y="1635165"/>
                  <a:pt x="1203854" y="1632387"/>
                  <a:pt x="1204020" y="1627442"/>
                </a:cubicBezTo>
                <a:cubicBezTo>
                  <a:pt x="1204187" y="1622497"/>
                  <a:pt x="1204187" y="1619052"/>
                  <a:pt x="1204020" y="1617107"/>
                </a:cubicBezTo>
                <a:cubicBezTo>
                  <a:pt x="1205993" y="1616329"/>
                  <a:pt x="1207382" y="1614885"/>
                  <a:pt x="1208187" y="1612773"/>
                </a:cubicBezTo>
                <a:cubicBezTo>
                  <a:pt x="1208993" y="1610662"/>
                  <a:pt x="1209382" y="1608551"/>
                  <a:pt x="1209354" y="1606439"/>
                </a:cubicBezTo>
                <a:cubicBezTo>
                  <a:pt x="1209132" y="1603939"/>
                  <a:pt x="1208243" y="1601939"/>
                  <a:pt x="1206687" y="1600438"/>
                </a:cubicBezTo>
                <a:cubicBezTo>
                  <a:pt x="1205132" y="1598938"/>
                  <a:pt x="1204243" y="1596938"/>
                  <a:pt x="1204020" y="1594438"/>
                </a:cubicBezTo>
                <a:cubicBezTo>
                  <a:pt x="1198881" y="1595438"/>
                  <a:pt x="1196492" y="1599438"/>
                  <a:pt x="1196853" y="1606439"/>
                </a:cubicBezTo>
                <a:cubicBezTo>
                  <a:pt x="1197214" y="1613440"/>
                  <a:pt x="1195158" y="1617441"/>
                  <a:pt x="1190685" y="1618441"/>
                </a:cubicBezTo>
                <a:cubicBezTo>
                  <a:pt x="1190546" y="1622525"/>
                  <a:pt x="1189157" y="1626358"/>
                  <a:pt x="1186518" y="1629942"/>
                </a:cubicBezTo>
                <a:cubicBezTo>
                  <a:pt x="1183879" y="1633526"/>
                  <a:pt x="1180823" y="1636360"/>
                  <a:pt x="1177350" y="1638443"/>
                </a:cubicBezTo>
                <a:lnTo>
                  <a:pt x="1177350" y="1655779"/>
                </a:lnTo>
                <a:cubicBezTo>
                  <a:pt x="1165654" y="1661418"/>
                  <a:pt x="1158709" y="1667808"/>
                  <a:pt x="1156514" y="1674948"/>
                </a:cubicBezTo>
                <a:cubicBezTo>
                  <a:pt x="1154320" y="1682087"/>
                  <a:pt x="1151041" y="1692144"/>
                  <a:pt x="1146680" y="1705118"/>
                </a:cubicBezTo>
                <a:cubicBezTo>
                  <a:pt x="1142179" y="1705507"/>
                  <a:pt x="1138179" y="1707063"/>
                  <a:pt x="1134678" y="1709785"/>
                </a:cubicBezTo>
                <a:cubicBezTo>
                  <a:pt x="1131178" y="1712508"/>
                  <a:pt x="1127177" y="1714064"/>
                  <a:pt x="1122677" y="1714453"/>
                </a:cubicBezTo>
                <a:lnTo>
                  <a:pt x="1122677" y="1729121"/>
                </a:lnTo>
                <a:lnTo>
                  <a:pt x="1118676" y="1729121"/>
                </a:lnTo>
                <a:cubicBezTo>
                  <a:pt x="1116120" y="1729121"/>
                  <a:pt x="1114565" y="1728454"/>
                  <a:pt x="1114009" y="1727121"/>
                </a:cubicBezTo>
                <a:cubicBezTo>
                  <a:pt x="1113453" y="1725787"/>
                  <a:pt x="1113231" y="1723787"/>
                  <a:pt x="1113342" y="1721120"/>
                </a:cubicBezTo>
                <a:lnTo>
                  <a:pt x="1117343" y="1710452"/>
                </a:lnTo>
                <a:cubicBezTo>
                  <a:pt x="1117259" y="1709480"/>
                  <a:pt x="1116759" y="1707757"/>
                  <a:pt x="1115843" y="1705285"/>
                </a:cubicBezTo>
                <a:cubicBezTo>
                  <a:pt x="1114926" y="1702812"/>
                  <a:pt x="1114092" y="1701423"/>
                  <a:pt x="1113342" y="1701118"/>
                </a:cubicBezTo>
                <a:lnTo>
                  <a:pt x="1113342" y="1705118"/>
                </a:lnTo>
                <a:cubicBezTo>
                  <a:pt x="1110286" y="1707285"/>
                  <a:pt x="1106730" y="1710285"/>
                  <a:pt x="1102674" y="1714119"/>
                </a:cubicBezTo>
                <a:cubicBezTo>
                  <a:pt x="1098618" y="1717953"/>
                  <a:pt x="1096396" y="1721620"/>
                  <a:pt x="1096007" y="1725121"/>
                </a:cubicBezTo>
                <a:cubicBezTo>
                  <a:pt x="1094034" y="1726565"/>
                  <a:pt x="1092645" y="1728677"/>
                  <a:pt x="1091840" y="1731455"/>
                </a:cubicBezTo>
                <a:cubicBezTo>
                  <a:pt x="1091034" y="1734233"/>
                  <a:pt x="1090645" y="1737011"/>
                  <a:pt x="1090673" y="1739789"/>
                </a:cubicBezTo>
                <a:lnTo>
                  <a:pt x="1081338" y="1745123"/>
                </a:lnTo>
                <a:cubicBezTo>
                  <a:pt x="1081366" y="1747262"/>
                  <a:pt x="1080977" y="1749652"/>
                  <a:pt x="1080171" y="1752291"/>
                </a:cubicBezTo>
                <a:cubicBezTo>
                  <a:pt x="1079366" y="1754930"/>
                  <a:pt x="1077977" y="1756986"/>
                  <a:pt x="1076004" y="1758458"/>
                </a:cubicBezTo>
                <a:lnTo>
                  <a:pt x="1076004" y="1769126"/>
                </a:lnTo>
                <a:lnTo>
                  <a:pt x="1070670" y="1773127"/>
                </a:lnTo>
                <a:cubicBezTo>
                  <a:pt x="1070531" y="1777183"/>
                  <a:pt x="1069142" y="1781072"/>
                  <a:pt x="1066503" y="1784795"/>
                </a:cubicBezTo>
                <a:cubicBezTo>
                  <a:pt x="1063864" y="1788517"/>
                  <a:pt x="1060808" y="1791740"/>
                  <a:pt x="1057335" y="1794463"/>
                </a:cubicBezTo>
                <a:cubicBezTo>
                  <a:pt x="1054613" y="1798713"/>
                  <a:pt x="1051390" y="1803547"/>
                  <a:pt x="1047667" y="1808964"/>
                </a:cubicBezTo>
                <a:cubicBezTo>
                  <a:pt x="1043945" y="1814382"/>
                  <a:pt x="1040055" y="1818882"/>
                  <a:pt x="1035999" y="1822466"/>
                </a:cubicBezTo>
                <a:cubicBezTo>
                  <a:pt x="1036083" y="1824550"/>
                  <a:pt x="1035916" y="1826717"/>
                  <a:pt x="1035499" y="1828967"/>
                </a:cubicBezTo>
                <a:cubicBezTo>
                  <a:pt x="1035082" y="1831217"/>
                  <a:pt x="1033916" y="1833051"/>
                  <a:pt x="1031999" y="1834468"/>
                </a:cubicBezTo>
                <a:cubicBezTo>
                  <a:pt x="1031888" y="1838579"/>
                  <a:pt x="1030776" y="1842691"/>
                  <a:pt x="1028665" y="1846803"/>
                </a:cubicBezTo>
                <a:cubicBezTo>
                  <a:pt x="1026554" y="1850914"/>
                  <a:pt x="1024109" y="1854359"/>
                  <a:pt x="1021331" y="1857137"/>
                </a:cubicBezTo>
                <a:cubicBezTo>
                  <a:pt x="1021331" y="1858526"/>
                  <a:pt x="1020997" y="1859749"/>
                  <a:pt x="1020331" y="1860804"/>
                </a:cubicBezTo>
                <a:cubicBezTo>
                  <a:pt x="1019664" y="1861860"/>
                  <a:pt x="1018664" y="1862416"/>
                  <a:pt x="1017330" y="1862471"/>
                </a:cubicBezTo>
                <a:lnTo>
                  <a:pt x="1013330" y="1861138"/>
                </a:lnTo>
                <a:lnTo>
                  <a:pt x="1017330" y="1847803"/>
                </a:lnTo>
                <a:cubicBezTo>
                  <a:pt x="1018664" y="1846386"/>
                  <a:pt x="1019664" y="1844552"/>
                  <a:pt x="1020331" y="1842302"/>
                </a:cubicBezTo>
                <a:cubicBezTo>
                  <a:pt x="1020997" y="1840052"/>
                  <a:pt x="1021331" y="1837885"/>
                  <a:pt x="1021331" y="1835801"/>
                </a:cubicBezTo>
                <a:lnTo>
                  <a:pt x="1026665" y="1823800"/>
                </a:lnTo>
                <a:cubicBezTo>
                  <a:pt x="1026387" y="1820799"/>
                  <a:pt x="1026276" y="1817466"/>
                  <a:pt x="1026331" y="1813798"/>
                </a:cubicBezTo>
                <a:cubicBezTo>
                  <a:pt x="1026387" y="1810131"/>
                  <a:pt x="1028276" y="1808131"/>
                  <a:pt x="1031999" y="1807798"/>
                </a:cubicBezTo>
                <a:cubicBezTo>
                  <a:pt x="1032443" y="1794796"/>
                  <a:pt x="1036222" y="1779461"/>
                  <a:pt x="1043334" y="1761792"/>
                </a:cubicBezTo>
                <a:cubicBezTo>
                  <a:pt x="1050446" y="1744123"/>
                  <a:pt x="1058224" y="1730121"/>
                  <a:pt x="1066670" y="1719787"/>
                </a:cubicBezTo>
                <a:cubicBezTo>
                  <a:pt x="1066836" y="1715231"/>
                  <a:pt x="1067503" y="1711008"/>
                  <a:pt x="1068670" y="1707118"/>
                </a:cubicBezTo>
                <a:cubicBezTo>
                  <a:pt x="1069837" y="1703229"/>
                  <a:pt x="1070504" y="1699006"/>
                  <a:pt x="1070670" y="1694450"/>
                </a:cubicBezTo>
                <a:cubicBezTo>
                  <a:pt x="1072643" y="1694367"/>
                  <a:pt x="1074032" y="1693533"/>
                  <a:pt x="1074837" y="1691950"/>
                </a:cubicBezTo>
                <a:cubicBezTo>
                  <a:pt x="1075643" y="1690366"/>
                  <a:pt x="1076032" y="1688533"/>
                  <a:pt x="1076004" y="1686449"/>
                </a:cubicBezTo>
                <a:cubicBezTo>
                  <a:pt x="1076227" y="1681032"/>
                  <a:pt x="1077116" y="1677865"/>
                  <a:pt x="1078671" y="1676948"/>
                </a:cubicBezTo>
                <a:cubicBezTo>
                  <a:pt x="1080227" y="1676031"/>
                  <a:pt x="1081116" y="1673864"/>
                  <a:pt x="1081338" y="1670447"/>
                </a:cubicBezTo>
                <a:lnTo>
                  <a:pt x="1088006" y="1657112"/>
                </a:lnTo>
                <a:cubicBezTo>
                  <a:pt x="1089978" y="1656390"/>
                  <a:pt x="1091367" y="1655167"/>
                  <a:pt x="1092173" y="1653445"/>
                </a:cubicBezTo>
                <a:cubicBezTo>
                  <a:pt x="1092979" y="1651723"/>
                  <a:pt x="1093368" y="1649833"/>
                  <a:pt x="1093340" y="1647778"/>
                </a:cubicBezTo>
                <a:lnTo>
                  <a:pt x="1092006" y="1641110"/>
                </a:lnTo>
                <a:lnTo>
                  <a:pt x="1104008" y="1599772"/>
                </a:lnTo>
                <a:lnTo>
                  <a:pt x="1109342" y="1595771"/>
                </a:lnTo>
                <a:lnTo>
                  <a:pt x="1113342" y="1589104"/>
                </a:lnTo>
                <a:cubicBezTo>
                  <a:pt x="1113342" y="1586965"/>
                  <a:pt x="1113676" y="1584575"/>
                  <a:pt x="1114342" y="1581936"/>
                </a:cubicBezTo>
                <a:cubicBezTo>
                  <a:pt x="1115009" y="1579297"/>
                  <a:pt x="1116009" y="1577241"/>
                  <a:pt x="1117343" y="1575769"/>
                </a:cubicBezTo>
                <a:cubicBezTo>
                  <a:pt x="1116565" y="1573352"/>
                  <a:pt x="1116454" y="1570185"/>
                  <a:pt x="1117009" y="1566268"/>
                </a:cubicBezTo>
                <a:cubicBezTo>
                  <a:pt x="1117565" y="1562350"/>
                  <a:pt x="1119454" y="1560183"/>
                  <a:pt x="1122677" y="1559767"/>
                </a:cubicBezTo>
                <a:cubicBezTo>
                  <a:pt x="1123149" y="1556100"/>
                  <a:pt x="1125538" y="1550099"/>
                  <a:pt x="1129844" y="1541765"/>
                </a:cubicBezTo>
                <a:cubicBezTo>
                  <a:pt x="1134150" y="1533430"/>
                  <a:pt x="1137540" y="1528763"/>
                  <a:pt x="1140012" y="1527763"/>
                </a:cubicBezTo>
                <a:lnTo>
                  <a:pt x="1144013" y="1518428"/>
                </a:lnTo>
                <a:cubicBezTo>
                  <a:pt x="1144402" y="1510094"/>
                  <a:pt x="1145957" y="1502760"/>
                  <a:pt x="1148680" y="1496425"/>
                </a:cubicBezTo>
                <a:cubicBezTo>
                  <a:pt x="1151403" y="1490091"/>
                  <a:pt x="1152958" y="1482757"/>
                  <a:pt x="1153347" y="1474423"/>
                </a:cubicBezTo>
                <a:lnTo>
                  <a:pt x="1157348" y="1469089"/>
                </a:lnTo>
                <a:cubicBezTo>
                  <a:pt x="1157959" y="1464144"/>
                  <a:pt x="1160404" y="1458365"/>
                  <a:pt x="1164682" y="1451753"/>
                </a:cubicBezTo>
                <a:cubicBezTo>
                  <a:pt x="1168960" y="1445141"/>
                  <a:pt x="1171405" y="1439363"/>
                  <a:pt x="1172016" y="1434418"/>
                </a:cubicBezTo>
                <a:cubicBezTo>
                  <a:pt x="1175961" y="1431917"/>
                  <a:pt x="1177739" y="1427917"/>
                  <a:pt x="1177350" y="1422416"/>
                </a:cubicBezTo>
                <a:cubicBezTo>
                  <a:pt x="1176961" y="1416915"/>
                  <a:pt x="1178739" y="1412915"/>
                  <a:pt x="1182684" y="1410415"/>
                </a:cubicBezTo>
                <a:cubicBezTo>
                  <a:pt x="1183087" y="1408303"/>
                  <a:pt x="1184136" y="1404608"/>
                  <a:pt x="1185830" y="1399330"/>
                </a:cubicBezTo>
                <a:lnTo>
                  <a:pt x="1188931" y="1390242"/>
                </a:lnTo>
                <a:lnTo>
                  <a:pt x="1182571" y="1399033"/>
                </a:lnTo>
                <a:cubicBezTo>
                  <a:pt x="1179126" y="1405756"/>
                  <a:pt x="1176681" y="1411646"/>
                  <a:pt x="1175236" y="1416702"/>
                </a:cubicBezTo>
                <a:cubicBezTo>
                  <a:pt x="1175070" y="1421314"/>
                  <a:pt x="1174069" y="1425759"/>
                  <a:pt x="1172236" y="1430037"/>
                </a:cubicBezTo>
                <a:cubicBezTo>
                  <a:pt x="1170402" y="1434316"/>
                  <a:pt x="1168735" y="1438760"/>
                  <a:pt x="1167235" y="1443372"/>
                </a:cubicBezTo>
                <a:cubicBezTo>
                  <a:pt x="1160790" y="1448928"/>
                  <a:pt x="1155012" y="1455151"/>
                  <a:pt x="1149900" y="1462041"/>
                </a:cubicBezTo>
                <a:lnTo>
                  <a:pt x="1140565" y="1488711"/>
                </a:lnTo>
                <a:cubicBezTo>
                  <a:pt x="1139760" y="1488656"/>
                  <a:pt x="1138704" y="1488767"/>
                  <a:pt x="1137398" y="1489045"/>
                </a:cubicBezTo>
                <a:cubicBezTo>
                  <a:pt x="1136092" y="1489322"/>
                  <a:pt x="1135370" y="1490100"/>
                  <a:pt x="1135231" y="1491378"/>
                </a:cubicBezTo>
                <a:cubicBezTo>
                  <a:pt x="1135370" y="1492101"/>
                  <a:pt x="1136092" y="1492990"/>
                  <a:pt x="1137398" y="1494045"/>
                </a:cubicBezTo>
                <a:cubicBezTo>
                  <a:pt x="1138704" y="1495101"/>
                  <a:pt x="1139760" y="1495990"/>
                  <a:pt x="1140565" y="1496712"/>
                </a:cubicBezTo>
                <a:lnTo>
                  <a:pt x="1125897" y="1504713"/>
                </a:lnTo>
                <a:lnTo>
                  <a:pt x="1116562" y="1504713"/>
                </a:lnTo>
                <a:cubicBezTo>
                  <a:pt x="1116840" y="1499768"/>
                  <a:pt x="1117618" y="1494990"/>
                  <a:pt x="1118896" y="1490378"/>
                </a:cubicBezTo>
                <a:cubicBezTo>
                  <a:pt x="1120174" y="1485766"/>
                  <a:pt x="1120285" y="1478988"/>
                  <a:pt x="1119229" y="1470042"/>
                </a:cubicBezTo>
                <a:cubicBezTo>
                  <a:pt x="1116396" y="1473932"/>
                  <a:pt x="1113729" y="1477821"/>
                  <a:pt x="1111228" y="1481710"/>
                </a:cubicBezTo>
                <a:cubicBezTo>
                  <a:pt x="1108728" y="1485600"/>
                  <a:pt x="1107394" y="1490156"/>
                  <a:pt x="1107228" y="1495379"/>
                </a:cubicBezTo>
                <a:cubicBezTo>
                  <a:pt x="1100783" y="1500490"/>
                  <a:pt x="1095004" y="1506269"/>
                  <a:pt x="1089892" y="1512714"/>
                </a:cubicBezTo>
                <a:cubicBezTo>
                  <a:pt x="1082475" y="1513381"/>
                  <a:pt x="1079641" y="1516048"/>
                  <a:pt x="1081391" y="1520715"/>
                </a:cubicBezTo>
                <a:cubicBezTo>
                  <a:pt x="1083141" y="1525382"/>
                  <a:pt x="1081975" y="1528049"/>
                  <a:pt x="1077891" y="1528716"/>
                </a:cubicBezTo>
                <a:lnTo>
                  <a:pt x="1072557" y="1528716"/>
                </a:lnTo>
                <a:cubicBezTo>
                  <a:pt x="1072335" y="1532467"/>
                  <a:pt x="1071446" y="1535300"/>
                  <a:pt x="1069890" y="1537217"/>
                </a:cubicBezTo>
                <a:cubicBezTo>
                  <a:pt x="1068334" y="1539134"/>
                  <a:pt x="1067445" y="1541634"/>
                  <a:pt x="1067223" y="1544718"/>
                </a:cubicBezTo>
                <a:lnTo>
                  <a:pt x="1057888" y="1552719"/>
                </a:lnTo>
                <a:lnTo>
                  <a:pt x="1052554" y="1542051"/>
                </a:lnTo>
                <a:cubicBezTo>
                  <a:pt x="1049887" y="1542051"/>
                  <a:pt x="1048554" y="1540718"/>
                  <a:pt x="1048554" y="1538051"/>
                </a:cubicBezTo>
                <a:cubicBezTo>
                  <a:pt x="1048943" y="1532800"/>
                  <a:pt x="1050498" y="1527633"/>
                  <a:pt x="1053221" y="1522549"/>
                </a:cubicBezTo>
                <a:cubicBezTo>
                  <a:pt x="1055944" y="1517465"/>
                  <a:pt x="1057499" y="1511964"/>
                  <a:pt x="1057888" y="1506047"/>
                </a:cubicBezTo>
                <a:cubicBezTo>
                  <a:pt x="1057916" y="1505936"/>
                  <a:pt x="1057860" y="1505491"/>
                  <a:pt x="1057722" y="1504713"/>
                </a:cubicBezTo>
                <a:cubicBezTo>
                  <a:pt x="1057583" y="1503935"/>
                  <a:pt x="1057194" y="1503491"/>
                  <a:pt x="1056555" y="1503380"/>
                </a:cubicBezTo>
                <a:cubicBezTo>
                  <a:pt x="1055832" y="1503685"/>
                  <a:pt x="1054943" y="1505074"/>
                  <a:pt x="1053888" y="1507547"/>
                </a:cubicBezTo>
                <a:cubicBezTo>
                  <a:pt x="1052832" y="1510019"/>
                  <a:pt x="1051943" y="1511742"/>
                  <a:pt x="1051221" y="1512714"/>
                </a:cubicBezTo>
                <a:cubicBezTo>
                  <a:pt x="1049665" y="1514048"/>
                  <a:pt x="1048776" y="1515381"/>
                  <a:pt x="1048554" y="1516715"/>
                </a:cubicBezTo>
                <a:cubicBezTo>
                  <a:pt x="1048720" y="1518798"/>
                  <a:pt x="1048720" y="1520632"/>
                  <a:pt x="1048554" y="1522215"/>
                </a:cubicBezTo>
                <a:cubicBezTo>
                  <a:pt x="1048387" y="1523799"/>
                  <a:pt x="1047054" y="1524632"/>
                  <a:pt x="1044553" y="1524716"/>
                </a:cubicBezTo>
                <a:lnTo>
                  <a:pt x="1039219" y="1527383"/>
                </a:lnTo>
                <a:lnTo>
                  <a:pt x="1025884" y="1528716"/>
                </a:lnTo>
                <a:lnTo>
                  <a:pt x="1021884" y="1539384"/>
                </a:lnTo>
                <a:cubicBezTo>
                  <a:pt x="1019856" y="1540134"/>
                  <a:pt x="1017911" y="1541301"/>
                  <a:pt x="1016050" y="1542885"/>
                </a:cubicBezTo>
                <a:cubicBezTo>
                  <a:pt x="1014188" y="1544468"/>
                  <a:pt x="1012577" y="1545968"/>
                  <a:pt x="1011216" y="1547385"/>
                </a:cubicBezTo>
                <a:cubicBezTo>
                  <a:pt x="1009771" y="1547357"/>
                  <a:pt x="1008327" y="1547746"/>
                  <a:pt x="1006882" y="1548552"/>
                </a:cubicBezTo>
                <a:cubicBezTo>
                  <a:pt x="1005437" y="1549358"/>
                  <a:pt x="1004659" y="1550747"/>
                  <a:pt x="1004548" y="1552719"/>
                </a:cubicBezTo>
                <a:lnTo>
                  <a:pt x="1005882" y="1558053"/>
                </a:lnTo>
                <a:lnTo>
                  <a:pt x="993880" y="1558053"/>
                </a:lnTo>
                <a:cubicBezTo>
                  <a:pt x="994408" y="1555469"/>
                  <a:pt x="995686" y="1551636"/>
                  <a:pt x="997714" y="1546552"/>
                </a:cubicBezTo>
                <a:cubicBezTo>
                  <a:pt x="999742" y="1541468"/>
                  <a:pt x="999353" y="1538634"/>
                  <a:pt x="996547" y="1538051"/>
                </a:cubicBezTo>
                <a:cubicBezTo>
                  <a:pt x="995186" y="1538134"/>
                  <a:pt x="993908" y="1538634"/>
                  <a:pt x="992713" y="1539551"/>
                </a:cubicBezTo>
                <a:cubicBezTo>
                  <a:pt x="991519" y="1540468"/>
                  <a:pt x="990574" y="1541301"/>
                  <a:pt x="989880" y="1542051"/>
                </a:cubicBezTo>
                <a:lnTo>
                  <a:pt x="987213" y="1558053"/>
                </a:lnTo>
                <a:lnTo>
                  <a:pt x="980545" y="1567388"/>
                </a:lnTo>
                <a:cubicBezTo>
                  <a:pt x="980545" y="1571333"/>
                  <a:pt x="979879" y="1574777"/>
                  <a:pt x="978545" y="1577722"/>
                </a:cubicBezTo>
                <a:cubicBezTo>
                  <a:pt x="977212" y="1580667"/>
                  <a:pt x="975211" y="1583445"/>
                  <a:pt x="972544" y="1586057"/>
                </a:cubicBezTo>
                <a:lnTo>
                  <a:pt x="972544" y="1596725"/>
                </a:lnTo>
                <a:cubicBezTo>
                  <a:pt x="968766" y="1600947"/>
                  <a:pt x="966988" y="1605837"/>
                  <a:pt x="967210" y="1611393"/>
                </a:cubicBezTo>
                <a:cubicBezTo>
                  <a:pt x="965071" y="1610754"/>
                  <a:pt x="963015" y="1611032"/>
                  <a:pt x="961043" y="1612227"/>
                </a:cubicBezTo>
                <a:cubicBezTo>
                  <a:pt x="959070" y="1613421"/>
                  <a:pt x="958015" y="1615366"/>
                  <a:pt x="957876" y="1618061"/>
                </a:cubicBezTo>
                <a:lnTo>
                  <a:pt x="949875" y="1630062"/>
                </a:lnTo>
                <a:lnTo>
                  <a:pt x="939207" y="1626062"/>
                </a:lnTo>
                <a:cubicBezTo>
                  <a:pt x="940957" y="1621728"/>
                  <a:pt x="942124" y="1616727"/>
                  <a:pt x="942707" y="1611060"/>
                </a:cubicBezTo>
                <a:cubicBezTo>
                  <a:pt x="943291" y="1605392"/>
                  <a:pt x="944791" y="1601059"/>
                  <a:pt x="947208" y="1598058"/>
                </a:cubicBezTo>
                <a:cubicBezTo>
                  <a:pt x="946986" y="1593835"/>
                  <a:pt x="948764" y="1591613"/>
                  <a:pt x="952542" y="1591391"/>
                </a:cubicBezTo>
                <a:cubicBezTo>
                  <a:pt x="955431" y="1591585"/>
                  <a:pt x="958987" y="1591530"/>
                  <a:pt x="963210" y="1591224"/>
                </a:cubicBezTo>
                <a:cubicBezTo>
                  <a:pt x="967433" y="1590918"/>
                  <a:pt x="966988" y="1589196"/>
                  <a:pt x="961876" y="1586057"/>
                </a:cubicBezTo>
                <a:lnTo>
                  <a:pt x="967210" y="1572722"/>
                </a:lnTo>
                <a:lnTo>
                  <a:pt x="961876" y="1572722"/>
                </a:lnTo>
                <a:lnTo>
                  <a:pt x="967210" y="1566054"/>
                </a:lnTo>
                <a:lnTo>
                  <a:pt x="967210" y="1552719"/>
                </a:lnTo>
                <a:lnTo>
                  <a:pt x="976545" y="1546052"/>
                </a:lnTo>
                <a:lnTo>
                  <a:pt x="976545" y="1534050"/>
                </a:lnTo>
                <a:cubicBezTo>
                  <a:pt x="978990" y="1529827"/>
                  <a:pt x="982101" y="1526271"/>
                  <a:pt x="985879" y="1523382"/>
                </a:cubicBezTo>
                <a:lnTo>
                  <a:pt x="989880" y="1512714"/>
                </a:lnTo>
                <a:cubicBezTo>
                  <a:pt x="985713" y="1511658"/>
                  <a:pt x="984379" y="1507102"/>
                  <a:pt x="985879" y="1499046"/>
                </a:cubicBezTo>
                <a:cubicBezTo>
                  <a:pt x="987379" y="1490989"/>
                  <a:pt x="988713" y="1485766"/>
                  <a:pt x="989880" y="1483377"/>
                </a:cubicBezTo>
                <a:cubicBezTo>
                  <a:pt x="992380" y="1482766"/>
                  <a:pt x="993714" y="1479988"/>
                  <a:pt x="993880" y="1475043"/>
                </a:cubicBezTo>
                <a:cubicBezTo>
                  <a:pt x="994047" y="1470098"/>
                  <a:pt x="994047" y="1466653"/>
                  <a:pt x="993880" y="1464708"/>
                </a:cubicBezTo>
                <a:cubicBezTo>
                  <a:pt x="995853" y="1463930"/>
                  <a:pt x="997242" y="1462486"/>
                  <a:pt x="998047" y="1460374"/>
                </a:cubicBezTo>
                <a:cubicBezTo>
                  <a:pt x="998853" y="1458263"/>
                  <a:pt x="999242" y="1456152"/>
                  <a:pt x="999214" y="1454040"/>
                </a:cubicBezTo>
                <a:cubicBezTo>
                  <a:pt x="998992" y="1451540"/>
                  <a:pt x="998103" y="1449540"/>
                  <a:pt x="996547" y="1448039"/>
                </a:cubicBezTo>
                <a:cubicBezTo>
                  <a:pt x="994992" y="1446539"/>
                  <a:pt x="994103" y="1444539"/>
                  <a:pt x="993880" y="1442039"/>
                </a:cubicBezTo>
                <a:cubicBezTo>
                  <a:pt x="988741" y="1443039"/>
                  <a:pt x="986352" y="1447039"/>
                  <a:pt x="986713" y="1454040"/>
                </a:cubicBezTo>
                <a:cubicBezTo>
                  <a:pt x="987074" y="1461041"/>
                  <a:pt x="985018" y="1465042"/>
                  <a:pt x="980545" y="1466042"/>
                </a:cubicBezTo>
                <a:cubicBezTo>
                  <a:pt x="980406" y="1470126"/>
                  <a:pt x="979017" y="1473959"/>
                  <a:pt x="976378" y="1477543"/>
                </a:cubicBezTo>
                <a:cubicBezTo>
                  <a:pt x="973739" y="1481127"/>
                  <a:pt x="970683" y="1483961"/>
                  <a:pt x="967210" y="1486044"/>
                </a:cubicBezTo>
                <a:lnTo>
                  <a:pt x="967210" y="1503380"/>
                </a:lnTo>
                <a:cubicBezTo>
                  <a:pt x="955514" y="1509019"/>
                  <a:pt x="948569" y="1515409"/>
                  <a:pt x="946374" y="1522549"/>
                </a:cubicBezTo>
                <a:cubicBezTo>
                  <a:pt x="944180" y="1529688"/>
                  <a:pt x="940901" y="1539745"/>
                  <a:pt x="936540" y="1552719"/>
                </a:cubicBezTo>
                <a:cubicBezTo>
                  <a:pt x="932039" y="1553108"/>
                  <a:pt x="928039" y="1554664"/>
                  <a:pt x="924538" y="1557386"/>
                </a:cubicBezTo>
                <a:cubicBezTo>
                  <a:pt x="921038" y="1560109"/>
                  <a:pt x="917037" y="1561665"/>
                  <a:pt x="912537" y="1562054"/>
                </a:cubicBezTo>
                <a:lnTo>
                  <a:pt x="912537" y="1576722"/>
                </a:lnTo>
                <a:lnTo>
                  <a:pt x="908536" y="1576722"/>
                </a:lnTo>
                <a:cubicBezTo>
                  <a:pt x="905980" y="1576722"/>
                  <a:pt x="904425" y="1576055"/>
                  <a:pt x="903869" y="1574722"/>
                </a:cubicBezTo>
                <a:cubicBezTo>
                  <a:pt x="903313" y="1573388"/>
                  <a:pt x="903091" y="1571388"/>
                  <a:pt x="903202" y="1568721"/>
                </a:cubicBezTo>
                <a:lnTo>
                  <a:pt x="907203" y="1558053"/>
                </a:lnTo>
                <a:cubicBezTo>
                  <a:pt x="907119" y="1557081"/>
                  <a:pt x="906619" y="1555358"/>
                  <a:pt x="905703" y="1552886"/>
                </a:cubicBezTo>
                <a:cubicBezTo>
                  <a:pt x="904786" y="1550413"/>
                  <a:pt x="903952" y="1549024"/>
                  <a:pt x="903202" y="1548719"/>
                </a:cubicBezTo>
                <a:lnTo>
                  <a:pt x="903202" y="1552719"/>
                </a:lnTo>
                <a:cubicBezTo>
                  <a:pt x="900146" y="1554886"/>
                  <a:pt x="896590" y="1557886"/>
                  <a:pt x="892534" y="1561720"/>
                </a:cubicBezTo>
                <a:cubicBezTo>
                  <a:pt x="888478" y="1565554"/>
                  <a:pt x="886256" y="1569221"/>
                  <a:pt x="885867" y="1572722"/>
                </a:cubicBezTo>
                <a:cubicBezTo>
                  <a:pt x="883894" y="1574166"/>
                  <a:pt x="882505" y="1576278"/>
                  <a:pt x="881700" y="1579056"/>
                </a:cubicBezTo>
                <a:cubicBezTo>
                  <a:pt x="880894" y="1581834"/>
                  <a:pt x="880505" y="1584612"/>
                  <a:pt x="880533" y="1587390"/>
                </a:cubicBezTo>
                <a:lnTo>
                  <a:pt x="871198" y="1592724"/>
                </a:lnTo>
                <a:cubicBezTo>
                  <a:pt x="871226" y="1594863"/>
                  <a:pt x="870837" y="1597253"/>
                  <a:pt x="870031" y="1599892"/>
                </a:cubicBezTo>
                <a:cubicBezTo>
                  <a:pt x="869226" y="1602531"/>
                  <a:pt x="867837" y="1604587"/>
                  <a:pt x="865864" y="1606059"/>
                </a:cubicBezTo>
                <a:lnTo>
                  <a:pt x="865864" y="1616727"/>
                </a:lnTo>
                <a:lnTo>
                  <a:pt x="860530" y="1620728"/>
                </a:lnTo>
                <a:cubicBezTo>
                  <a:pt x="860391" y="1624784"/>
                  <a:pt x="859002" y="1628673"/>
                  <a:pt x="856363" y="1632396"/>
                </a:cubicBezTo>
                <a:cubicBezTo>
                  <a:pt x="853724" y="1636118"/>
                  <a:pt x="850668" y="1639341"/>
                  <a:pt x="847195" y="1642064"/>
                </a:cubicBezTo>
                <a:cubicBezTo>
                  <a:pt x="844473" y="1646314"/>
                  <a:pt x="841250" y="1651148"/>
                  <a:pt x="837527" y="1656565"/>
                </a:cubicBezTo>
                <a:cubicBezTo>
                  <a:pt x="833805" y="1661983"/>
                  <a:pt x="829915" y="1666483"/>
                  <a:pt x="825859" y="1670067"/>
                </a:cubicBezTo>
                <a:cubicBezTo>
                  <a:pt x="825943" y="1672151"/>
                  <a:pt x="825776" y="1674318"/>
                  <a:pt x="825359" y="1676568"/>
                </a:cubicBezTo>
                <a:cubicBezTo>
                  <a:pt x="824942" y="1678818"/>
                  <a:pt x="823776" y="1680652"/>
                  <a:pt x="821859" y="1682069"/>
                </a:cubicBezTo>
                <a:cubicBezTo>
                  <a:pt x="821748" y="1686180"/>
                  <a:pt x="820636" y="1690292"/>
                  <a:pt x="818525" y="1694404"/>
                </a:cubicBezTo>
                <a:cubicBezTo>
                  <a:pt x="816414" y="1698515"/>
                  <a:pt x="813969" y="1701960"/>
                  <a:pt x="811191" y="1704738"/>
                </a:cubicBezTo>
                <a:cubicBezTo>
                  <a:pt x="811191" y="1706127"/>
                  <a:pt x="810857" y="1707350"/>
                  <a:pt x="810191" y="1708405"/>
                </a:cubicBezTo>
                <a:cubicBezTo>
                  <a:pt x="809524" y="1709461"/>
                  <a:pt x="808524" y="1710017"/>
                  <a:pt x="807190" y="1710072"/>
                </a:cubicBezTo>
                <a:lnTo>
                  <a:pt x="803190" y="1708739"/>
                </a:lnTo>
                <a:lnTo>
                  <a:pt x="807190" y="1695404"/>
                </a:lnTo>
                <a:cubicBezTo>
                  <a:pt x="808524" y="1693987"/>
                  <a:pt x="809524" y="1692153"/>
                  <a:pt x="810191" y="1689903"/>
                </a:cubicBezTo>
                <a:cubicBezTo>
                  <a:pt x="810857" y="1687653"/>
                  <a:pt x="811191" y="1685486"/>
                  <a:pt x="811191" y="1683402"/>
                </a:cubicBezTo>
                <a:lnTo>
                  <a:pt x="816525" y="1671401"/>
                </a:lnTo>
                <a:cubicBezTo>
                  <a:pt x="816247" y="1668400"/>
                  <a:pt x="816136" y="1665067"/>
                  <a:pt x="816191" y="1661399"/>
                </a:cubicBezTo>
                <a:cubicBezTo>
                  <a:pt x="816247" y="1657732"/>
                  <a:pt x="818136" y="1655732"/>
                  <a:pt x="821859" y="1655399"/>
                </a:cubicBezTo>
                <a:cubicBezTo>
                  <a:pt x="822303" y="1642397"/>
                  <a:pt x="826082" y="1627062"/>
                  <a:pt x="833194" y="1609393"/>
                </a:cubicBezTo>
                <a:cubicBezTo>
                  <a:pt x="840306" y="1591724"/>
                  <a:pt x="848084" y="1577722"/>
                  <a:pt x="856530" y="1567388"/>
                </a:cubicBezTo>
                <a:cubicBezTo>
                  <a:pt x="856696" y="1562832"/>
                  <a:pt x="857363" y="1558609"/>
                  <a:pt x="858530" y="1554719"/>
                </a:cubicBezTo>
                <a:cubicBezTo>
                  <a:pt x="859697" y="1550830"/>
                  <a:pt x="860364" y="1546607"/>
                  <a:pt x="860530" y="1542051"/>
                </a:cubicBezTo>
                <a:cubicBezTo>
                  <a:pt x="862503" y="1541968"/>
                  <a:pt x="863892" y="1541134"/>
                  <a:pt x="864697" y="1539551"/>
                </a:cubicBezTo>
                <a:cubicBezTo>
                  <a:pt x="865503" y="1537967"/>
                  <a:pt x="865892" y="1536134"/>
                  <a:pt x="865864" y="1534050"/>
                </a:cubicBezTo>
                <a:cubicBezTo>
                  <a:pt x="866087" y="1528633"/>
                  <a:pt x="866976" y="1525466"/>
                  <a:pt x="868531" y="1524549"/>
                </a:cubicBezTo>
                <a:cubicBezTo>
                  <a:pt x="870087" y="1523632"/>
                  <a:pt x="870976" y="1521465"/>
                  <a:pt x="871198" y="1518048"/>
                </a:cubicBezTo>
                <a:lnTo>
                  <a:pt x="877866" y="1504713"/>
                </a:lnTo>
                <a:cubicBezTo>
                  <a:pt x="879838" y="1503991"/>
                  <a:pt x="881227" y="1502768"/>
                  <a:pt x="882033" y="1501046"/>
                </a:cubicBezTo>
                <a:cubicBezTo>
                  <a:pt x="882839" y="1499324"/>
                  <a:pt x="883228" y="1497434"/>
                  <a:pt x="883200" y="1495379"/>
                </a:cubicBezTo>
                <a:lnTo>
                  <a:pt x="881866" y="1488711"/>
                </a:lnTo>
                <a:lnTo>
                  <a:pt x="892993" y="1450385"/>
                </a:lnTo>
                <a:lnTo>
                  <a:pt x="882170" y="1462041"/>
                </a:lnTo>
                <a:lnTo>
                  <a:pt x="872835" y="1488711"/>
                </a:lnTo>
                <a:cubicBezTo>
                  <a:pt x="872030" y="1488656"/>
                  <a:pt x="870974" y="1488767"/>
                  <a:pt x="869668" y="1489045"/>
                </a:cubicBezTo>
                <a:cubicBezTo>
                  <a:pt x="868362" y="1489322"/>
                  <a:pt x="867640" y="1490100"/>
                  <a:pt x="867501" y="1491378"/>
                </a:cubicBezTo>
                <a:cubicBezTo>
                  <a:pt x="867640" y="1492101"/>
                  <a:pt x="868362" y="1492990"/>
                  <a:pt x="869668" y="1494045"/>
                </a:cubicBezTo>
                <a:cubicBezTo>
                  <a:pt x="870974" y="1495101"/>
                  <a:pt x="872030" y="1495990"/>
                  <a:pt x="872835" y="1496712"/>
                </a:cubicBezTo>
                <a:lnTo>
                  <a:pt x="858167" y="1504713"/>
                </a:lnTo>
                <a:lnTo>
                  <a:pt x="848832" y="1504713"/>
                </a:lnTo>
                <a:cubicBezTo>
                  <a:pt x="849110" y="1499768"/>
                  <a:pt x="849888" y="1494990"/>
                  <a:pt x="851166" y="1490378"/>
                </a:cubicBezTo>
                <a:cubicBezTo>
                  <a:pt x="852444" y="1485766"/>
                  <a:pt x="852555" y="1478988"/>
                  <a:pt x="851499" y="1470042"/>
                </a:cubicBezTo>
                <a:cubicBezTo>
                  <a:pt x="848666" y="1473932"/>
                  <a:pt x="845999" y="1477821"/>
                  <a:pt x="843498" y="1481710"/>
                </a:cubicBezTo>
                <a:cubicBezTo>
                  <a:pt x="840998" y="1485600"/>
                  <a:pt x="839664" y="1490156"/>
                  <a:pt x="839498" y="1495379"/>
                </a:cubicBezTo>
                <a:cubicBezTo>
                  <a:pt x="833053" y="1500490"/>
                  <a:pt x="827274" y="1506269"/>
                  <a:pt x="822162" y="1512714"/>
                </a:cubicBezTo>
                <a:cubicBezTo>
                  <a:pt x="814745" y="1513381"/>
                  <a:pt x="811911" y="1516048"/>
                  <a:pt x="813661" y="1520715"/>
                </a:cubicBezTo>
                <a:cubicBezTo>
                  <a:pt x="815411" y="1525382"/>
                  <a:pt x="814245" y="1528049"/>
                  <a:pt x="810161" y="1528716"/>
                </a:cubicBezTo>
                <a:lnTo>
                  <a:pt x="804827" y="1528716"/>
                </a:lnTo>
                <a:cubicBezTo>
                  <a:pt x="804605" y="1532467"/>
                  <a:pt x="803716" y="1535300"/>
                  <a:pt x="802160" y="1537217"/>
                </a:cubicBezTo>
                <a:cubicBezTo>
                  <a:pt x="800604" y="1539134"/>
                  <a:pt x="799715" y="1541634"/>
                  <a:pt x="799493" y="1544718"/>
                </a:cubicBezTo>
                <a:lnTo>
                  <a:pt x="790158" y="1552719"/>
                </a:lnTo>
                <a:lnTo>
                  <a:pt x="784824" y="1542051"/>
                </a:lnTo>
                <a:cubicBezTo>
                  <a:pt x="782157" y="1542051"/>
                  <a:pt x="780824" y="1540718"/>
                  <a:pt x="780824" y="1538051"/>
                </a:cubicBezTo>
                <a:cubicBezTo>
                  <a:pt x="781213" y="1532800"/>
                  <a:pt x="782768" y="1527633"/>
                  <a:pt x="785491" y="1522549"/>
                </a:cubicBezTo>
                <a:cubicBezTo>
                  <a:pt x="788214" y="1517465"/>
                  <a:pt x="789769" y="1511964"/>
                  <a:pt x="790158" y="1506047"/>
                </a:cubicBezTo>
                <a:cubicBezTo>
                  <a:pt x="790186" y="1505936"/>
                  <a:pt x="790130" y="1505491"/>
                  <a:pt x="789992" y="1504713"/>
                </a:cubicBezTo>
                <a:cubicBezTo>
                  <a:pt x="789853" y="1503935"/>
                  <a:pt x="789464" y="1503491"/>
                  <a:pt x="788825" y="1503380"/>
                </a:cubicBezTo>
                <a:cubicBezTo>
                  <a:pt x="788102" y="1503685"/>
                  <a:pt x="787213" y="1505074"/>
                  <a:pt x="786158" y="1507547"/>
                </a:cubicBezTo>
                <a:cubicBezTo>
                  <a:pt x="785102" y="1510019"/>
                  <a:pt x="784213" y="1511742"/>
                  <a:pt x="783491" y="1512714"/>
                </a:cubicBezTo>
                <a:cubicBezTo>
                  <a:pt x="781935" y="1514048"/>
                  <a:pt x="781046" y="1515381"/>
                  <a:pt x="780824" y="1516715"/>
                </a:cubicBezTo>
                <a:cubicBezTo>
                  <a:pt x="780990" y="1518798"/>
                  <a:pt x="780990" y="1520632"/>
                  <a:pt x="780824" y="1522215"/>
                </a:cubicBezTo>
                <a:cubicBezTo>
                  <a:pt x="780657" y="1523799"/>
                  <a:pt x="779324" y="1524632"/>
                  <a:pt x="776823" y="1524716"/>
                </a:cubicBezTo>
                <a:lnTo>
                  <a:pt x="771489" y="1527383"/>
                </a:lnTo>
                <a:lnTo>
                  <a:pt x="758154" y="1528716"/>
                </a:lnTo>
                <a:lnTo>
                  <a:pt x="754154" y="1539384"/>
                </a:lnTo>
                <a:cubicBezTo>
                  <a:pt x="752126" y="1540134"/>
                  <a:pt x="750181" y="1541301"/>
                  <a:pt x="748320" y="1542885"/>
                </a:cubicBezTo>
                <a:cubicBezTo>
                  <a:pt x="746458" y="1544468"/>
                  <a:pt x="744847" y="1545968"/>
                  <a:pt x="743486" y="1547385"/>
                </a:cubicBezTo>
                <a:cubicBezTo>
                  <a:pt x="742041" y="1547357"/>
                  <a:pt x="740597" y="1547746"/>
                  <a:pt x="739152" y="1548552"/>
                </a:cubicBezTo>
                <a:cubicBezTo>
                  <a:pt x="737707" y="1549358"/>
                  <a:pt x="736929" y="1550747"/>
                  <a:pt x="736818" y="1552719"/>
                </a:cubicBezTo>
                <a:lnTo>
                  <a:pt x="738152" y="1558053"/>
                </a:lnTo>
                <a:lnTo>
                  <a:pt x="726150" y="1558053"/>
                </a:lnTo>
                <a:cubicBezTo>
                  <a:pt x="726678" y="1555469"/>
                  <a:pt x="727956" y="1551636"/>
                  <a:pt x="729984" y="1546552"/>
                </a:cubicBezTo>
                <a:cubicBezTo>
                  <a:pt x="732012" y="1541468"/>
                  <a:pt x="731623" y="1538634"/>
                  <a:pt x="728817" y="1538051"/>
                </a:cubicBezTo>
                <a:cubicBezTo>
                  <a:pt x="727456" y="1538134"/>
                  <a:pt x="726178" y="1538634"/>
                  <a:pt x="724983" y="1539551"/>
                </a:cubicBezTo>
                <a:cubicBezTo>
                  <a:pt x="723789" y="1540468"/>
                  <a:pt x="722844" y="1541301"/>
                  <a:pt x="722150" y="1542051"/>
                </a:cubicBezTo>
                <a:lnTo>
                  <a:pt x="719483" y="1558053"/>
                </a:lnTo>
                <a:lnTo>
                  <a:pt x="712815" y="1567388"/>
                </a:lnTo>
                <a:cubicBezTo>
                  <a:pt x="712815" y="1571333"/>
                  <a:pt x="712149" y="1574777"/>
                  <a:pt x="710815" y="1577722"/>
                </a:cubicBezTo>
                <a:cubicBezTo>
                  <a:pt x="709482" y="1580667"/>
                  <a:pt x="707481" y="1583445"/>
                  <a:pt x="704814" y="1586057"/>
                </a:cubicBezTo>
                <a:lnTo>
                  <a:pt x="704814" y="1596725"/>
                </a:lnTo>
                <a:cubicBezTo>
                  <a:pt x="701036" y="1600947"/>
                  <a:pt x="699258" y="1605837"/>
                  <a:pt x="699480" y="1611393"/>
                </a:cubicBezTo>
                <a:cubicBezTo>
                  <a:pt x="697341" y="1610754"/>
                  <a:pt x="695285" y="1611032"/>
                  <a:pt x="693313" y="1612227"/>
                </a:cubicBezTo>
                <a:cubicBezTo>
                  <a:pt x="691340" y="1613421"/>
                  <a:pt x="690285" y="1615366"/>
                  <a:pt x="690146" y="1618061"/>
                </a:cubicBezTo>
                <a:lnTo>
                  <a:pt x="682145" y="1630062"/>
                </a:lnTo>
                <a:lnTo>
                  <a:pt x="671477" y="1626062"/>
                </a:lnTo>
                <a:cubicBezTo>
                  <a:pt x="673227" y="1621728"/>
                  <a:pt x="674394" y="1616727"/>
                  <a:pt x="674977" y="1611060"/>
                </a:cubicBezTo>
                <a:cubicBezTo>
                  <a:pt x="675561" y="1605392"/>
                  <a:pt x="677061" y="1601059"/>
                  <a:pt x="679478" y="1598058"/>
                </a:cubicBezTo>
                <a:cubicBezTo>
                  <a:pt x="679256" y="1593835"/>
                  <a:pt x="681034" y="1591613"/>
                  <a:pt x="684812" y="1591391"/>
                </a:cubicBezTo>
                <a:cubicBezTo>
                  <a:pt x="687701" y="1591585"/>
                  <a:pt x="691257" y="1591530"/>
                  <a:pt x="695480" y="1591224"/>
                </a:cubicBezTo>
                <a:cubicBezTo>
                  <a:pt x="699703" y="1590918"/>
                  <a:pt x="699258" y="1589196"/>
                  <a:pt x="694146" y="1586057"/>
                </a:cubicBezTo>
                <a:lnTo>
                  <a:pt x="699480" y="1572722"/>
                </a:lnTo>
                <a:lnTo>
                  <a:pt x="694146" y="1572722"/>
                </a:lnTo>
                <a:lnTo>
                  <a:pt x="699480" y="1566054"/>
                </a:lnTo>
                <a:lnTo>
                  <a:pt x="699480" y="1552719"/>
                </a:lnTo>
                <a:lnTo>
                  <a:pt x="708815" y="1546052"/>
                </a:lnTo>
                <a:lnTo>
                  <a:pt x="708815" y="1534050"/>
                </a:lnTo>
                <a:cubicBezTo>
                  <a:pt x="711260" y="1529827"/>
                  <a:pt x="714371" y="1526271"/>
                  <a:pt x="718149" y="1523382"/>
                </a:cubicBezTo>
                <a:lnTo>
                  <a:pt x="722150" y="1512714"/>
                </a:lnTo>
                <a:cubicBezTo>
                  <a:pt x="717983" y="1511658"/>
                  <a:pt x="716649" y="1507102"/>
                  <a:pt x="718149" y="1499046"/>
                </a:cubicBezTo>
                <a:cubicBezTo>
                  <a:pt x="719649" y="1490989"/>
                  <a:pt x="720983" y="1485766"/>
                  <a:pt x="722150" y="1483377"/>
                </a:cubicBezTo>
                <a:cubicBezTo>
                  <a:pt x="724650" y="1482766"/>
                  <a:pt x="725984" y="1479988"/>
                  <a:pt x="726150" y="1475043"/>
                </a:cubicBezTo>
                <a:cubicBezTo>
                  <a:pt x="726317" y="1470098"/>
                  <a:pt x="726317" y="1466653"/>
                  <a:pt x="726150" y="1464708"/>
                </a:cubicBezTo>
                <a:cubicBezTo>
                  <a:pt x="728123" y="1463930"/>
                  <a:pt x="729512" y="1462486"/>
                  <a:pt x="730317" y="1460374"/>
                </a:cubicBezTo>
                <a:cubicBezTo>
                  <a:pt x="731123" y="1458263"/>
                  <a:pt x="731512" y="1456152"/>
                  <a:pt x="731484" y="1454040"/>
                </a:cubicBezTo>
                <a:cubicBezTo>
                  <a:pt x="731262" y="1451540"/>
                  <a:pt x="730373" y="1449540"/>
                  <a:pt x="728817" y="1448039"/>
                </a:cubicBezTo>
                <a:cubicBezTo>
                  <a:pt x="727262" y="1446539"/>
                  <a:pt x="726373" y="1444539"/>
                  <a:pt x="726150" y="1442039"/>
                </a:cubicBezTo>
                <a:cubicBezTo>
                  <a:pt x="721011" y="1443039"/>
                  <a:pt x="718622" y="1447039"/>
                  <a:pt x="718983" y="1454040"/>
                </a:cubicBezTo>
                <a:cubicBezTo>
                  <a:pt x="719344" y="1461041"/>
                  <a:pt x="717288" y="1465042"/>
                  <a:pt x="712815" y="1466042"/>
                </a:cubicBezTo>
                <a:cubicBezTo>
                  <a:pt x="712676" y="1470126"/>
                  <a:pt x="711287" y="1473959"/>
                  <a:pt x="708648" y="1477543"/>
                </a:cubicBezTo>
                <a:cubicBezTo>
                  <a:pt x="706009" y="1481127"/>
                  <a:pt x="702953" y="1483961"/>
                  <a:pt x="699480" y="1486044"/>
                </a:cubicBezTo>
                <a:lnTo>
                  <a:pt x="699480" y="1503380"/>
                </a:lnTo>
                <a:cubicBezTo>
                  <a:pt x="687784" y="1509019"/>
                  <a:pt x="680839" y="1515409"/>
                  <a:pt x="678644" y="1522549"/>
                </a:cubicBezTo>
                <a:cubicBezTo>
                  <a:pt x="676450" y="1529688"/>
                  <a:pt x="673171" y="1539745"/>
                  <a:pt x="668810" y="1552719"/>
                </a:cubicBezTo>
                <a:cubicBezTo>
                  <a:pt x="664309" y="1553108"/>
                  <a:pt x="660309" y="1554664"/>
                  <a:pt x="656808" y="1557386"/>
                </a:cubicBezTo>
                <a:cubicBezTo>
                  <a:pt x="653308" y="1560109"/>
                  <a:pt x="649307" y="1561665"/>
                  <a:pt x="644807" y="1562054"/>
                </a:cubicBezTo>
                <a:lnTo>
                  <a:pt x="644807" y="1576722"/>
                </a:lnTo>
                <a:lnTo>
                  <a:pt x="640806" y="1576722"/>
                </a:lnTo>
                <a:cubicBezTo>
                  <a:pt x="638250" y="1576722"/>
                  <a:pt x="636695" y="1576055"/>
                  <a:pt x="636139" y="1574722"/>
                </a:cubicBezTo>
                <a:cubicBezTo>
                  <a:pt x="635583" y="1573388"/>
                  <a:pt x="635361" y="1571388"/>
                  <a:pt x="635472" y="1568721"/>
                </a:cubicBezTo>
                <a:lnTo>
                  <a:pt x="639473" y="1558053"/>
                </a:lnTo>
                <a:cubicBezTo>
                  <a:pt x="639389" y="1557081"/>
                  <a:pt x="638889" y="1555358"/>
                  <a:pt x="637973" y="1552886"/>
                </a:cubicBezTo>
                <a:cubicBezTo>
                  <a:pt x="637056" y="1550413"/>
                  <a:pt x="636222" y="1549024"/>
                  <a:pt x="635472" y="1548719"/>
                </a:cubicBezTo>
                <a:lnTo>
                  <a:pt x="635472" y="1552719"/>
                </a:lnTo>
                <a:cubicBezTo>
                  <a:pt x="632416" y="1554886"/>
                  <a:pt x="628860" y="1557886"/>
                  <a:pt x="624804" y="1561720"/>
                </a:cubicBezTo>
                <a:cubicBezTo>
                  <a:pt x="620748" y="1565554"/>
                  <a:pt x="618526" y="1569221"/>
                  <a:pt x="618137" y="1572722"/>
                </a:cubicBezTo>
                <a:cubicBezTo>
                  <a:pt x="616164" y="1574166"/>
                  <a:pt x="614775" y="1576278"/>
                  <a:pt x="613970" y="1579056"/>
                </a:cubicBezTo>
                <a:cubicBezTo>
                  <a:pt x="613164" y="1581834"/>
                  <a:pt x="612775" y="1584612"/>
                  <a:pt x="612803" y="1587390"/>
                </a:cubicBezTo>
                <a:lnTo>
                  <a:pt x="603468" y="1592724"/>
                </a:lnTo>
                <a:cubicBezTo>
                  <a:pt x="603496" y="1594863"/>
                  <a:pt x="603107" y="1597253"/>
                  <a:pt x="602301" y="1599892"/>
                </a:cubicBezTo>
                <a:cubicBezTo>
                  <a:pt x="601496" y="1602531"/>
                  <a:pt x="600107" y="1604587"/>
                  <a:pt x="598134" y="1606059"/>
                </a:cubicBezTo>
                <a:lnTo>
                  <a:pt x="598134" y="1616727"/>
                </a:lnTo>
                <a:lnTo>
                  <a:pt x="592800" y="1620728"/>
                </a:lnTo>
                <a:cubicBezTo>
                  <a:pt x="592661" y="1624784"/>
                  <a:pt x="591272" y="1628673"/>
                  <a:pt x="588633" y="1632396"/>
                </a:cubicBezTo>
                <a:cubicBezTo>
                  <a:pt x="585994" y="1636118"/>
                  <a:pt x="582938" y="1639341"/>
                  <a:pt x="579465" y="1642064"/>
                </a:cubicBezTo>
                <a:cubicBezTo>
                  <a:pt x="576743" y="1646314"/>
                  <a:pt x="573520" y="1651148"/>
                  <a:pt x="569797" y="1656565"/>
                </a:cubicBezTo>
                <a:cubicBezTo>
                  <a:pt x="566075" y="1661983"/>
                  <a:pt x="562185" y="1666483"/>
                  <a:pt x="558129" y="1670067"/>
                </a:cubicBezTo>
                <a:cubicBezTo>
                  <a:pt x="558213" y="1672151"/>
                  <a:pt x="558046" y="1674318"/>
                  <a:pt x="557629" y="1676568"/>
                </a:cubicBezTo>
                <a:cubicBezTo>
                  <a:pt x="557212" y="1678818"/>
                  <a:pt x="556046" y="1680652"/>
                  <a:pt x="554129" y="1682069"/>
                </a:cubicBezTo>
                <a:cubicBezTo>
                  <a:pt x="554018" y="1686180"/>
                  <a:pt x="552906" y="1690292"/>
                  <a:pt x="550795" y="1694404"/>
                </a:cubicBezTo>
                <a:cubicBezTo>
                  <a:pt x="548684" y="1698515"/>
                  <a:pt x="546239" y="1701960"/>
                  <a:pt x="543461" y="1704738"/>
                </a:cubicBezTo>
                <a:cubicBezTo>
                  <a:pt x="543461" y="1706127"/>
                  <a:pt x="543127" y="1707350"/>
                  <a:pt x="542461" y="1708405"/>
                </a:cubicBezTo>
                <a:cubicBezTo>
                  <a:pt x="541794" y="1709461"/>
                  <a:pt x="540794" y="1710017"/>
                  <a:pt x="539460" y="1710072"/>
                </a:cubicBezTo>
                <a:lnTo>
                  <a:pt x="535460" y="1708739"/>
                </a:lnTo>
                <a:lnTo>
                  <a:pt x="539460" y="1695404"/>
                </a:lnTo>
                <a:cubicBezTo>
                  <a:pt x="540794" y="1693987"/>
                  <a:pt x="541794" y="1692153"/>
                  <a:pt x="542461" y="1689903"/>
                </a:cubicBezTo>
                <a:cubicBezTo>
                  <a:pt x="543127" y="1687653"/>
                  <a:pt x="543461" y="1685486"/>
                  <a:pt x="543461" y="1683402"/>
                </a:cubicBezTo>
                <a:lnTo>
                  <a:pt x="548795" y="1671401"/>
                </a:lnTo>
                <a:cubicBezTo>
                  <a:pt x="548517" y="1668400"/>
                  <a:pt x="548406" y="1665067"/>
                  <a:pt x="548461" y="1661399"/>
                </a:cubicBezTo>
                <a:cubicBezTo>
                  <a:pt x="548517" y="1657732"/>
                  <a:pt x="550406" y="1655732"/>
                  <a:pt x="554129" y="1655399"/>
                </a:cubicBezTo>
                <a:cubicBezTo>
                  <a:pt x="554573" y="1642397"/>
                  <a:pt x="558352" y="1627062"/>
                  <a:pt x="565464" y="1609393"/>
                </a:cubicBezTo>
                <a:cubicBezTo>
                  <a:pt x="572576" y="1591724"/>
                  <a:pt x="580354" y="1577722"/>
                  <a:pt x="588800" y="1567388"/>
                </a:cubicBezTo>
                <a:cubicBezTo>
                  <a:pt x="588966" y="1562832"/>
                  <a:pt x="589633" y="1558609"/>
                  <a:pt x="590800" y="1554719"/>
                </a:cubicBezTo>
                <a:cubicBezTo>
                  <a:pt x="591967" y="1550830"/>
                  <a:pt x="592634" y="1546607"/>
                  <a:pt x="592800" y="1542051"/>
                </a:cubicBezTo>
                <a:cubicBezTo>
                  <a:pt x="594773" y="1541968"/>
                  <a:pt x="596162" y="1541134"/>
                  <a:pt x="596967" y="1539551"/>
                </a:cubicBezTo>
                <a:cubicBezTo>
                  <a:pt x="597773" y="1537967"/>
                  <a:pt x="598162" y="1536134"/>
                  <a:pt x="598134" y="1534050"/>
                </a:cubicBezTo>
                <a:cubicBezTo>
                  <a:pt x="598357" y="1528633"/>
                  <a:pt x="599246" y="1525466"/>
                  <a:pt x="600801" y="1524549"/>
                </a:cubicBezTo>
                <a:cubicBezTo>
                  <a:pt x="602357" y="1523632"/>
                  <a:pt x="603246" y="1521465"/>
                  <a:pt x="603468" y="1518048"/>
                </a:cubicBezTo>
                <a:lnTo>
                  <a:pt x="610136" y="1504713"/>
                </a:lnTo>
                <a:cubicBezTo>
                  <a:pt x="612108" y="1503991"/>
                  <a:pt x="613497" y="1502768"/>
                  <a:pt x="614303" y="1501046"/>
                </a:cubicBezTo>
                <a:cubicBezTo>
                  <a:pt x="615109" y="1499324"/>
                  <a:pt x="615498" y="1497434"/>
                  <a:pt x="615470" y="1495379"/>
                </a:cubicBezTo>
                <a:lnTo>
                  <a:pt x="614136" y="1488711"/>
                </a:lnTo>
                <a:lnTo>
                  <a:pt x="625263" y="1450385"/>
                </a:lnTo>
                <a:lnTo>
                  <a:pt x="614440" y="1462041"/>
                </a:lnTo>
                <a:lnTo>
                  <a:pt x="605105" y="1488711"/>
                </a:lnTo>
                <a:cubicBezTo>
                  <a:pt x="604300" y="1488656"/>
                  <a:pt x="603244" y="1488767"/>
                  <a:pt x="601938" y="1489045"/>
                </a:cubicBezTo>
                <a:cubicBezTo>
                  <a:pt x="600632" y="1489322"/>
                  <a:pt x="599910" y="1490100"/>
                  <a:pt x="599771" y="1491378"/>
                </a:cubicBezTo>
                <a:cubicBezTo>
                  <a:pt x="599910" y="1492101"/>
                  <a:pt x="600632" y="1492990"/>
                  <a:pt x="601938" y="1494045"/>
                </a:cubicBezTo>
                <a:cubicBezTo>
                  <a:pt x="603244" y="1495101"/>
                  <a:pt x="604300" y="1495990"/>
                  <a:pt x="605105" y="1496712"/>
                </a:cubicBezTo>
                <a:lnTo>
                  <a:pt x="590437" y="1504713"/>
                </a:lnTo>
                <a:lnTo>
                  <a:pt x="581102" y="1504713"/>
                </a:lnTo>
                <a:cubicBezTo>
                  <a:pt x="581380" y="1499768"/>
                  <a:pt x="582158" y="1494990"/>
                  <a:pt x="583436" y="1490378"/>
                </a:cubicBezTo>
                <a:cubicBezTo>
                  <a:pt x="584714" y="1485766"/>
                  <a:pt x="584825" y="1478988"/>
                  <a:pt x="583769" y="1470042"/>
                </a:cubicBezTo>
                <a:lnTo>
                  <a:pt x="579947" y="1475616"/>
                </a:lnTo>
                <a:lnTo>
                  <a:pt x="577786" y="1479758"/>
                </a:lnTo>
                <a:lnTo>
                  <a:pt x="577406" y="1479323"/>
                </a:lnTo>
                <a:lnTo>
                  <a:pt x="575768" y="1481710"/>
                </a:lnTo>
                <a:lnTo>
                  <a:pt x="574188" y="1487110"/>
                </a:lnTo>
                <a:lnTo>
                  <a:pt x="576453" y="1489092"/>
                </a:lnTo>
                <a:cubicBezTo>
                  <a:pt x="576314" y="1495148"/>
                  <a:pt x="574925" y="1501038"/>
                  <a:pt x="572286" y="1506761"/>
                </a:cubicBezTo>
                <a:cubicBezTo>
                  <a:pt x="569646" y="1512484"/>
                  <a:pt x="566590" y="1517707"/>
                  <a:pt x="563118" y="1522430"/>
                </a:cubicBezTo>
                <a:cubicBezTo>
                  <a:pt x="563284" y="1525652"/>
                  <a:pt x="563951" y="1528542"/>
                  <a:pt x="565118" y="1531097"/>
                </a:cubicBezTo>
                <a:cubicBezTo>
                  <a:pt x="566285" y="1533653"/>
                  <a:pt x="566952" y="1536543"/>
                  <a:pt x="567118" y="1539765"/>
                </a:cubicBezTo>
                <a:lnTo>
                  <a:pt x="557784" y="1537098"/>
                </a:lnTo>
                <a:cubicBezTo>
                  <a:pt x="557839" y="1541210"/>
                  <a:pt x="557395" y="1545655"/>
                  <a:pt x="556450" y="1550433"/>
                </a:cubicBezTo>
                <a:cubicBezTo>
                  <a:pt x="555506" y="1555212"/>
                  <a:pt x="553728" y="1559657"/>
                  <a:pt x="551116" y="1563768"/>
                </a:cubicBezTo>
                <a:lnTo>
                  <a:pt x="544449" y="1554434"/>
                </a:lnTo>
                <a:lnTo>
                  <a:pt x="548449" y="1542432"/>
                </a:lnTo>
                <a:cubicBezTo>
                  <a:pt x="547699" y="1541766"/>
                  <a:pt x="546866" y="1541099"/>
                  <a:pt x="545949" y="1540432"/>
                </a:cubicBezTo>
                <a:cubicBezTo>
                  <a:pt x="545032" y="1539765"/>
                  <a:pt x="544532" y="1539099"/>
                  <a:pt x="544449" y="1538432"/>
                </a:cubicBezTo>
                <a:cubicBezTo>
                  <a:pt x="544699" y="1537154"/>
                  <a:pt x="545866" y="1536376"/>
                  <a:pt x="547949" y="1536098"/>
                </a:cubicBezTo>
                <a:cubicBezTo>
                  <a:pt x="550033" y="1535820"/>
                  <a:pt x="551533" y="1535709"/>
                  <a:pt x="552450" y="1535765"/>
                </a:cubicBezTo>
                <a:lnTo>
                  <a:pt x="560451" y="1513095"/>
                </a:lnTo>
                <a:lnTo>
                  <a:pt x="559171" y="1507976"/>
                </a:lnTo>
                <a:lnTo>
                  <a:pt x="554432" y="1512714"/>
                </a:lnTo>
                <a:cubicBezTo>
                  <a:pt x="547015" y="1513381"/>
                  <a:pt x="544181" y="1516048"/>
                  <a:pt x="545931" y="1520715"/>
                </a:cubicBezTo>
                <a:lnTo>
                  <a:pt x="544942" y="1522976"/>
                </a:lnTo>
                <a:lnTo>
                  <a:pt x="543115" y="1535765"/>
                </a:lnTo>
                <a:cubicBezTo>
                  <a:pt x="539004" y="1539487"/>
                  <a:pt x="535225" y="1544710"/>
                  <a:pt x="531781" y="1551433"/>
                </a:cubicBezTo>
                <a:cubicBezTo>
                  <a:pt x="528336" y="1558156"/>
                  <a:pt x="525891" y="1564046"/>
                  <a:pt x="524446" y="1569102"/>
                </a:cubicBezTo>
                <a:cubicBezTo>
                  <a:pt x="524280" y="1573714"/>
                  <a:pt x="523279" y="1578159"/>
                  <a:pt x="521446" y="1582437"/>
                </a:cubicBezTo>
                <a:cubicBezTo>
                  <a:pt x="519612" y="1586716"/>
                  <a:pt x="517945" y="1591160"/>
                  <a:pt x="516445" y="1595772"/>
                </a:cubicBezTo>
                <a:cubicBezTo>
                  <a:pt x="510000" y="1601328"/>
                  <a:pt x="504222" y="1607551"/>
                  <a:pt x="499110" y="1614441"/>
                </a:cubicBezTo>
                <a:lnTo>
                  <a:pt x="489775" y="1641111"/>
                </a:lnTo>
                <a:cubicBezTo>
                  <a:pt x="488970" y="1641056"/>
                  <a:pt x="487914" y="1641167"/>
                  <a:pt x="486608" y="1641445"/>
                </a:cubicBezTo>
                <a:cubicBezTo>
                  <a:pt x="485302" y="1641722"/>
                  <a:pt x="484580" y="1642500"/>
                  <a:pt x="484441" y="1643778"/>
                </a:cubicBezTo>
                <a:cubicBezTo>
                  <a:pt x="484580" y="1644501"/>
                  <a:pt x="485302" y="1645390"/>
                  <a:pt x="486608" y="1646445"/>
                </a:cubicBezTo>
                <a:cubicBezTo>
                  <a:pt x="487914" y="1647501"/>
                  <a:pt x="488970" y="1648390"/>
                  <a:pt x="489775" y="1649112"/>
                </a:cubicBezTo>
                <a:lnTo>
                  <a:pt x="475107" y="1657113"/>
                </a:lnTo>
                <a:lnTo>
                  <a:pt x="465772" y="1657113"/>
                </a:lnTo>
                <a:cubicBezTo>
                  <a:pt x="466050" y="1652168"/>
                  <a:pt x="466828" y="1647390"/>
                  <a:pt x="468106" y="1642778"/>
                </a:cubicBezTo>
                <a:cubicBezTo>
                  <a:pt x="469384" y="1638166"/>
                  <a:pt x="469495" y="1631388"/>
                  <a:pt x="468439" y="1622442"/>
                </a:cubicBezTo>
                <a:cubicBezTo>
                  <a:pt x="465606" y="1626332"/>
                  <a:pt x="462939" y="1630221"/>
                  <a:pt x="460438" y="1634110"/>
                </a:cubicBezTo>
                <a:cubicBezTo>
                  <a:pt x="457938" y="1638000"/>
                  <a:pt x="456604" y="1642556"/>
                  <a:pt x="456438" y="1647779"/>
                </a:cubicBezTo>
                <a:cubicBezTo>
                  <a:pt x="449993" y="1652890"/>
                  <a:pt x="444214" y="1658669"/>
                  <a:pt x="439102" y="1665114"/>
                </a:cubicBezTo>
                <a:cubicBezTo>
                  <a:pt x="431685" y="1665781"/>
                  <a:pt x="428851" y="1668448"/>
                  <a:pt x="430601" y="1673115"/>
                </a:cubicBezTo>
                <a:cubicBezTo>
                  <a:pt x="432351" y="1677782"/>
                  <a:pt x="431185" y="1680449"/>
                  <a:pt x="427101" y="1681116"/>
                </a:cubicBezTo>
                <a:lnTo>
                  <a:pt x="421767" y="1681116"/>
                </a:lnTo>
                <a:cubicBezTo>
                  <a:pt x="421545" y="1684867"/>
                  <a:pt x="420656" y="1687700"/>
                  <a:pt x="419100" y="1689617"/>
                </a:cubicBezTo>
                <a:cubicBezTo>
                  <a:pt x="417544" y="1691534"/>
                  <a:pt x="416655" y="1694034"/>
                  <a:pt x="416433" y="1697118"/>
                </a:cubicBezTo>
                <a:lnTo>
                  <a:pt x="407098" y="1705119"/>
                </a:lnTo>
                <a:lnTo>
                  <a:pt x="401764" y="1694451"/>
                </a:lnTo>
                <a:cubicBezTo>
                  <a:pt x="399097" y="1694451"/>
                  <a:pt x="397764" y="1693118"/>
                  <a:pt x="397764" y="1690451"/>
                </a:cubicBezTo>
                <a:cubicBezTo>
                  <a:pt x="398153" y="1685200"/>
                  <a:pt x="399708" y="1680033"/>
                  <a:pt x="402431" y="1674949"/>
                </a:cubicBezTo>
                <a:cubicBezTo>
                  <a:pt x="405154" y="1669865"/>
                  <a:pt x="406709" y="1664364"/>
                  <a:pt x="407098" y="1658447"/>
                </a:cubicBezTo>
                <a:cubicBezTo>
                  <a:pt x="407126" y="1658336"/>
                  <a:pt x="407070" y="1657891"/>
                  <a:pt x="406932" y="1657113"/>
                </a:cubicBezTo>
                <a:cubicBezTo>
                  <a:pt x="406793" y="1656335"/>
                  <a:pt x="406404" y="1655891"/>
                  <a:pt x="405765" y="1655780"/>
                </a:cubicBezTo>
                <a:cubicBezTo>
                  <a:pt x="405042" y="1656085"/>
                  <a:pt x="404153" y="1657474"/>
                  <a:pt x="403098" y="1659947"/>
                </a:cubicBezTo>
                <a:cubicBezTo>
                  <a:pt x="402042" y="1662419"/>
                  <a:pt x="401153" y="1664142"/>
                  <a:pt x="400431" y="1665114"/>
                </a:cubicBezTo>
                <a:cubicBezTo>
                  <a:pt x="398875" y="1666448"/>
                  <a:pt x="397986" y="1667781"/>
                  <a:pt x="397764" y="1669115"/>
                </a:cubicBezTo>
                <a:cubicBezTo>
                  <a:pt x="397930" y="1671198"/>
                  <a:pt x="397930" y="1673032"/>
                  <a:pt x="397764" y="1674615"/>
                </a:cubicBezTo>
                <a:cubicBezTo>
                  <a:pt x="397597" y="1676199"/>
                  <a:pt x="396264" y="1677032"/>
                  <a:pt x="393763" y="1677116"/>
                </a:cubicBezTo>
                <a:lnTo>
                  <a:pt x="388429" y="1679783"/>
                </a:lnTo>
                <a:lnTo>
                  <a:pt x="375094" y="1681116"/>
                </a:lnTo>
                <a:lnTo>
                  <a:pt x="371094" y="1691784"/>
                </a:lnTo>
                <a:cubicBezTo>
                  <a:pt x="369066" y="1692534"/>
                  <a:pt x="367121" y="1693701"/>
                  <a:pt x="365260" y="1695285"/>
                </a:cubicBezTo>
                <a:cubicBezTo>
                  <a:pt x="363398" y="1696868"/>
                  <a:pt x="361787" y="1698368"/>
                  <a:pt x="360426" y="1699785"/>
                </a:cubicBezTo>
                <a:cubicBezTo>
                  <a:pt x="358981" y="1699757"/>
                  <a:pt x="357537" y="1700146"/>
                  <a:pt x="356092" y="1700952"/>
                </a:cubicBezTo>
                <a:cubicBezTo>
                  <a:pt x="354647" y="1701758"/>
                  <a:pt x="353869" y="1703147"/>
                  <a:pt x="353758" y="1705119"/>
                </a:cubicBezTo>
                <a:lnTo>
                  <a:pt x="355092" y="1710453"/>
                </a:lnTo>
                <a:lnTo>
                  <a:pt x="343090" y="1710453"/>
                </a:lnTo>
                <a:cubicBezTo>
                  <a:pt x="343618" y="1707869"/>
                  <a:pt x="344896" y="1704036"/>
                  <a:pt x="346924" y="1698952"/>
                </a:cubicBezTo>
                <a:cubicBezTo>
                  <a:pt x="348952" y="1693868"/>
                  <a:pt x="348563" y="1691034"/>
                  <a:pt x="345757" y="1690451"/>
                </a:cubicBezTo>
                <a:cubicBezTo>
                  <a:pt x="344396" y="1690534"/>
                  <a:pt x="343118" y="1691034"/>
                  <a:pt x="341923" y="1691951"/>
                </a:cubicBezTo>
                <a:cubicBezTo>
                  <a:pt x="340729" y="1692868"/>
                  <a:pt x="339784" y="1693701"/>
                  <a:pt x="339090" y="1694451"/>
                </a:cubicBezTo>
                <a:lnTo>
                  <a:pt x="336423" y="1710453"/>
                </a:lnTo>
                <a:lnTo>
                  <a:pt x="329755" y="1719788"/>
                </a:lnTo>
                <a:cubicBezTo>
                  <a:pt x="329755" y="1723733"/>
                  <a:pt x="329089" y="1727177"/>
                  <a:pt x="327755" y="1730122"/>
                </a:cubicBezTo>
                <a:cubicBezTo>
                  <a:pt x="326422" y="1733067"/>
                  <a:pt x="324421" y="1735845"/>
                  <a:pt x="321754" y="1738457"/>
                </a:cubicBezTo>
                <a:lnTo>
                  <a:pt x="321754" y="1749125"/>
                </a:lnTo>
                <a:cubicBezTo>
                  <a:pt x="317976" y="1753347"/>
                  <a:pt x="316198" y="1758237"/>
                  <a:pt x="316420" y="1763793"/>
                </a:cubicBezTo>
                <a:cubicBezTo>
                  <a:pt x="314281" y="1763154"/>
                  <a:pt x="312225" y="1763432"/>
                  <a:pt x="310253" y="1764627"/>
                </a:cubicBezTo>
                <a:cubicBezTo>
                  <a:pt x="308280" y="1765821"/>
                  <a:pt x="307225" y="1767766"/>
                  <a:pt x="307086" y="1770461"/>
                </a:cubicBezTo>
                <a:lnTo>
                  <a:pt x="299085" y="1782462"/>
                </a:lnTo>
                <a:lnTo>
                  <a:pt x="288417" y="1778462"/>
                </a:lnTo>
                <a:cubicBezTo>
                  <a:pt x="290167" y="1774128"/>
                  <a:pt x="291334" y="1769127"/>
                  <a:pt x="291917" y="1763460"/>
                </a:cubicBezTo>
                <a:cubicBezTo>
                  <a:pt x="292501" y="1757792"/>
                  <a:pt x="294001" y="1753459"/>
                  <a:pt x="296418" y="1750458"/>
                </a:cubicBezTo>
                <a:cubicBezTo>
                  <a:pt x="296196" y="1746235"/>
                  <a:pt x="297974" y="1744013"/>
                  <a:pt x="301752" y="1743791"/>
                </a:cubicBezTo>
                <a:cubicBezTo>
                  <a:pt x="304641" y="1743985"/>
                  <a:pt x="308197" y="1743930"/>
                  <a:pt x="312420" y="1743624"/>
                </a:cubicBezTo>
                <a:cubicBezTo>
                  <a:pt x="316643" y="1743318"/>
                  <a:pt x="316198" y="1741596"/>
                  <a:pt x="311086" y="1738457"/>
                </a:cubicBezTo>
                <a:lnTo>
                  <a:pt x="316420" y="1725122"/>
                </a:lnTo>
                <a:lnTo>
                  <a:pt x="311086" y="1725122"/>
                </a:lnTo>
                <a:lnTo>
                  <a:pt x="316420" y="1718454"/>
                </a:lnTo>
                <a:lnTo>
                  <a:pt x="316420" y="1705119"/>
                </a:lnTo>
                <a:lnTo>
                  <a:pt x="325755" y="1698452"/>
                </a:lnTo>
                <a:lnTo>
                  <a:pt x="325755" y="1686450"/>
                </a:lnTo>
                <a:cubicBezTo>
                  <a:pt x="328200" y="1682227"/>
                  <a:pt x="331311" y="1678671"/>
                  <a:pt x="335089" y="1675782"/>
                </a:cubicBezTo>
                <a:lnTo>
                  <a:pt x="339090" y="1665114"/>
                </a:lnTo>
                <a:cubicBezTo>
                  <a:pt x="334923" y="1664058"/>
                  <a:pt x="333589" y="1659502"/>
                  <a:pt x="335089" y="1651446"/>
                </a:cubicBezTo>
                <a:cubicBezTo>
                  <a:pt x="336589" y="1643389"/>
                  <a:pt x="337923" y="1638166"/>
                  <a:pt x="339090" y="1635777"/>
                </a:cubicBezTo>
                <a:cubicBezTo>
                  <a:pt x="341590" y="1635166"/>
                  <a:pt x="342924" y="1632388"/>
                  <a:pt x="343090" y="1627443"/>
                </a:cubicBezTo>
                <a:cubicBezTo>
                  <a:pt x="343257" y="1622498"/>
                  <a:pt x="343257" y="1619053"/>
                  <a:pt x="343090" y="1617108"/>
                </a:cubicBezTo>
                <a:cubicBezTo>
                  <a:pt x="345063" y="1616330"/>
                  <a:pt x="346452" y="1614886"/>
                  <a:pt x="347257" y="1612774"/>
                </a:cubicBezTo>
                <a:cubicBezTo>
                  <a:pt x="348063" y="1610663"/>
                  <a:pt x="348452" y="1608552"/>
                  <a:pt x="348424" y="1606440"/>
                </a:cubicBezTo>
                <a:cubicBezTo>
                  <a:pt x="348202" y="1603940"/>
                  <a:pt x="347313" y="1601940"/>
                  <a:pt x="345757" y="1600439"/>
                </a:cubicBezTo>
                <a:cubicBezTo>
                  <a:pt x="344202" y="1598939"/>
                  <a:pt x="343313" y="1596939"/>
                  <a:pt x="343090" y="1594439"/>
                </a:cubicBezTo>
                <a:cubicBezTo>
                  <a:pt x="337951" y="1595439"/>
                  <a:pt x="335562" y="1599439"/>
                  <a:pt x="335923" y="1606440"/>
                </a:cubicBezTo>
                <a:cubicBezTo>
                  <a:pt x="336284" y="1613441"/>
                  <a:pt x="334228" y="1617442"/>
                  <a:pt x="329755" y="1618442"/>
                </a:cubicBezTo>
                <a:cubicBezTo>
                  <a:pt x="329616" y="1622526"/>
                  <a:pt x="328227" y="1626359"/>
                  <a:pt x="325588" y="1629943"/>
                </a:cubicBezTo>
                <a:cubicBezTo>
                  <a:pt x="322949" y="1633527"/>
                  <a:pt x="319893" y="1636361"/>
                  <a:pt x="316420" y="1638444"/>
                </a:cubicBezTo>
                <a:lnTo>
                  <a:pt x="316420" y="1655780"/>
                </a:lnTo>
                <a:cubicBezTo>
                  <a:pt x="304724" y="1661419"/>
                  <a:pt x="297779" y="1667809"/>
                  <a:pt x="295584" y="1674949"/>
                </a:cubicBezTo>
                <a:cubicBezTo>
                  <a:pt x="293390" y="1682088"/>
                  <a:pt x="290111" y="1692145"/>
                  <a:pt x="285750" y="1705119"/>
                </a:cubicBezTo>
                <a:cubicBezTo>
                  <a:pt x="281249" y="1705508"/>
                  <a:pt x="277249" y="1707064"/>
                  <a:pt x="273748" y="1709786"/>
                </a:cubicBezTo>
                <a:cubicBezTo>
                  <a:pt x="270248" y="1712509"/>
                  <a:pt x="266247" y="1714065"/>
                  <a:pt x="261747" y="1714454"/>
                </a:cubicBezTo>
                <a:lnTo>
                  <a:pt x="261747" y="1729122"/>
                </a:lnTo>
                <a:lnTo>
                  <a:pt x="257746" y="1729122"/>
                </a:lnTo>
                <a:cubicBezTo>
                  <a:pt x="255190" y="1729122"/>
                  <a:pt x="253635" y="1728455"/>
                  <a:pt x="253079" y="1727122"/>
                </a:cubicBezTo>
                <a:cubicBezTo>
                  <a:pt x="252523" y="1725788"/>
                  <a:pt x="252301" y="1723788"/>
                  <a:pt x="252412" y="1721121"/>
                </a:cubicBezTo>
                <a:lnTo>
                  <a:pt x="256413" y="1710453"/>
                </a:lnTo>
                <a:cubicBezTo>
                  <a:pt x="256329" y="1709481"/>
                  <a:pt x="255829" y="1707758"/>
                  <a:pt x="254913" y="1705286"/>
                </a:cubicBezTo>
                <a:cubicBezTo>
                  <a:pt x="253996" y="1702813"/>
                  <a:pt x="253162" y="1701424"/>
                  <a:pt x="252412" y="1701119"/>
                </a:cubicBezTo>
                <a:lnTo>
                  <a:pt x="252412" y="1705119"/>
                </a:lnTo>
                <a:cubicBezTo>
                  <a:pt x="249356" y="1707286"/>
                  <a:pt x="245800" y="1710286"/>
                  <a:pt x="241744" y="1714120"/>
                </a:cubicBezTo>
                <a:cubicBezTo>
                  <a:pt x="237688" y="1717954"/>
                  <a:pt x="235466" y="1721621"/>
                  <a:pt x="235077" y="1725122"/>
                </a:cubicBezTo>
                <a:cubicBezTo>
                  <a:pt x="233104" y="1726566"/>
                  <a:pt x="231715" y="1728678"/>
                  <a:pt x="230910" y="1731456"/>
                </a:cubicBezTo>
                <a:cubicBezTo>
                  <a:pt x="230104" y="1734234"/>
                  <a:pt x="229715" y="1737012"/>
                  <a:pt x="229743" y="1739790"/>
                </a:cubicBezTo>
                <a:lnTo>
                  <a:pt x="220408" y="1745124"/>
                </a:lnTo>
                <a:cubicBezTo>
                  <a:pt x="220436" y="1747263"/>
                  <a:pt x="220047" y="1749653"/>
                  <a:pt x="219241" y="1752292"/>
                </a:cubicBezTo>
                <a:cubicBezTo>
                  <a:pt x="218436" y="1754931"/>
                  <a:pt x="217047" y="1756987"/>
                  <a:pt x="215074" y="1758459"/>
                </a:cubicBezTo>
                <a:lnTo>
                  <a:pt x="215074" y="1769127"/>
                </a:lnTo>
                <a:lnTo>
                  <a:pt x="209740" y="1773128"/>
                </a:lnTo>
                <a:cubicBezTo>
                  <a:pt x="209601" y="1777184"/>
                  <a:pt x="208212" y="1781073"/>
                  <a:pt x="205573" y="1784796"/>
                </a:cubicBezTo>
                <a:cubicBezTo>
                  <a:pt x="202934" y="1788518"/>
                  <a:pt x="199878" y="1791741"/>
                  <a:pt x="196405" y="1794464"/>
                </a:cubicBezTo>
                <a:cubicBezTo>
                  <a:pt x="193683" y="1798714"/>
                  <a:pt x="190460" y="1803548"/>
                  <a:pt x="186737" y="1808965"/>
                </a:cubicBezTo>
                <a:cubicBezTo>
                  <a:pt x="183015" y="1814383"/>
                  <a:pt x="179125" y="1818883"/>
                  <a:pt x="175069" y="1822467"/>
                </a:cubicBezTo>
                <a:cubicBezTo>
                  <a:pt x="175153" y="1824551"/>
                  <a:pt x="174986" y="1826718"/>
                  <a:pt x="174569" y="1828968"/>
                </a:cubicBezTo>
                <a:cubicBezTo>
                  <a:pt x="174152" y="1831218"/>
                  <a:pt x="172986" y="1833052"/>
                  <a:pt x="171069" y="1834469"/>
                </a:cubicBezTo>
                <a:cubicBezTo>
                  <a:pt x="170958" y="1838580"/>
                  <a:pt x="169846" y="1842692"/>
                  <a:pt x="167735" y="1846804"/>
                </a:cubicBezTo>
                <a:cubicBezTo>
                  <a:pt x="165624" y="1850915"/>
                  <a:pt x="163179" y="1854360"/>
                  <a:pt x="160401" y="1857138"/>
                </a:cubicBezTo>
                <a:cubicBezTo>
                  <a:pt x="160401" y="1858527"/>
                  <a:pt x="160067" y="1859750"/>
                  <a:pt x="159401" y="1860805"/>
                </a:cubicBezTo>
                <a:cubicBezTo>
                  <a:pt x="158734" y="1861861"/>
                  <a:pt x="157734" y="1862417"/>
                  <a:pt x="156400" y="1862472"/>
                </a:cubicBezTo>
                <a:lnTo>
                  <a:pt x="152400" y="1861139"/>
                </a:lnTo>
                <a:lnTo>
                  <a:pt x="156400" y="1847804"/>
                </a:lnTo>
                <a:cubicBezTo>
                  <a:pt x="157734" y="1846387"/>
                  <a:pt x="158734" y="1844553"/>
                  <a:pt x="159401" y="1842303"/>
                </a:cubicBezTo>
                <a:cubicBezTo>
                  <a:pt x="160067" y="1840053"/>
                  <a:pt x="160401" y="1837886"/>
                  <a:pt x="160401" y="1835802"/>
                </a:cubicBezTo>
                <a:lnTo>
                  <a:pt x="165735" y="1823801"/>
                </a:lnTo>
                <a:cubicBezTo>
                  <a:pt x="165457" y="1820800"/>
                  <a:pt x="165346" y="1817467"/>
                  <a:pt x="165401" y="1813799"/>
                </a:cubicBezTo>
                <a:cubicBezTo>
                  <a:pt x="165457" y="1810132"/>
                  <a:pt x="167346" y="1808132"/>
                  <a:pt x="171069" y="1807799"/>
                </a:cubicBezTo>
                <a:cubicBezTo>
                  <a:pt x="171513" y="1794797"/>
                  <a:pt x="175292" y="1779462"/>
                  <a:pt x="182404" y="1761793"/>
                </a:cubicBezTo>
                <a:cubicBezTo>
                  <a:pt x="189516" y="1744124"/>
                  <a:pt x="197294" y="1730122"/>
                  <a:pt x="205740" y="1719788"/>
                </a:cubicBezTo>
                <a:cubicBezTo>
                  <a:pt x="205906" y="1715232"/>
                  <a:pt x="206573" y="1711009"/>
                  <a:pt x="207740" y="1707119"/>
                </a:cubicBezTo>
                <a:cubicBezTo>
                  <a:pt x="208907" y="1703230"/>
                  <a:pt x="209574" y="1699007"/>
                  <a:pt x="209740" y="1694451"/>
                </a:cubicBezTo>
                <a:cubicBezTo>
                  <a:pt x="211713" y="1694368"/>
                  <a:pt x="213102" y="1693534"/>
                  <a:pt x="213907" y="1691951"/>
                </a:cubicBezTo>
                <a:cubicBezTo>
                  <a:pt x="214713" y="1690367"/>
                  <a:pt x="215102" y="1688534"/>
                  <a:pt x="215074" y="1686450"/>
                </a:cubicBezTo>
                <a:cubicBezTo>
                  <a:pt x="215297" y="1681033"/>
                  <a:pt x="216186" y="1677866"/>
                  <a:pt x="217741" y="1676949"/>
                </a:cubicBezTo>
                <a:cubicBezTo>
                  <a:pt x="219297" y="1676032"/>
                  <a:pt x="220186" y="1673865"/>
                  <a:pt x="220408" y="1670448"/>
                </a:cubicBezTo>
                <a:lnTo>
                  <a:pt x="227076" y="1657113"/>
                </a:lnTo>
                <a:cubicBezTo>
                  <a:pt x="229048" y="1656391"/>
                  <a:pt x="230437" y="1655168"/>
                  <a:pt x="231243" y="1653446"/>
                </a:cubicBezTo>
                <a:cubicBezTo>
                  <a:pt x="232049" y="1651724"/>
                  <a:pt x="232438" y="1649834"/>
                  <a:pt x="232410" y="1647779"/>
                </a:cubicBezTo>
                <a:lnTo>
                  <a:pt x="231076" y="1641111"/>
                </a:lnTo>
                <a:lnTo>
                  <a:pt x="243078" y="1599773"/>
                </a:lnTo>
                <a:lnTo>
                  <a:pt x="248412" y="1595772"/>
                </a:lnTo>
                <a:lnTo>
                  <a:pt x="252412" y="1589105"/>
                </a:lnTo>
                <a:cubicBezTo>
                  <a:pt x="252412" y="1586966"/>
                  <a:pt x="252746" y="1584576"/>
                  <a:pt x="253412" y="1581937"/>
                </a:cubicBezTo>
                <a:cubicBezTo>
                  <a:pt x="254079" y="1579298"/>
                  <a:pt x="255079" y="1577242"/>
                  <a:pt x="256413" y="1575770"/>
                </a:cubicBezTo>
                <a:cubicBezTo>
                  <a:pt x="255635" y="1573353"/>
                  <a:pt x="255524" y="1570186"/>
                  <a:pt x="256079" y="1566269"/>
                </a:cubicBezTo>
                <a:cubicBezTo>
                  <a:pt x="256635" y="1562351"/>
                  <a:pt x="258524" y="1560184"/>
                  <a:pt x="261747" y="1559768"/>
                </a:cubicBezTo>
                <a:cubicBezTo>
                  <a:pt x="262219" y="1556101"/>
                  <a:pt x="264608" y="1550100"/>
                  <a:pt x="268914" y="1541766"/>
                </a:cubicBezTo>
                <a:cubicBezTo>
                  <a:pt x="273220" y="1533431"/>
                  <a:pt x="276610" y="1528764"/>
                  <a:pt x="279082" y="1527764"/>
                </a:cubicBezTo>
                <a:lnTo>
                  <a:pt x="283083" y="1518429"/>
                </a:lnTo>
                <a:lnTo>
                  <a:pt x="283695" y="1515545"/>
                </a:lnTo>
                <a:lnTo>
                  <a:pt x="278201" y="1520715"/>
                </a:lnTo>
                <a:cubicBezTo>
                  <a:pt x="279951" y="1525382"/>
                  <a:pt x="278785" y="1528049"/>
                  <a:pt x="274701" y="1528716"/>
                </a:cubicBezTo>
                <a:lnTo>
                  <a:pt x="269367" y="1528716"/>
                </a:lnTo>
                <a:cubicBezTo>
                  <a:pt x="269145" y="1532467"/>
                  <a:pt x="268256" y="1535300"/>
                  <a:pt x="266700" y="1537217"/>
                </a:cubicBezTo>
                <a:cubicBezTo>
                  <a:pt x="265144" y="1539134"/>
                  <a:pt x="264255" y="1541634"/>
                  <a:pt x="264033" y="1544718"/>
                </a:cubicBezTo>
                <a:lnTo>
                  <a:pt x="254698" y="1552719"/>
                </a:lnTo>
                <a:lnTo>
                  <a:pt x="249364" y="1542051"/>
                </a:lnTo>
                <a:cubicBezTo>
                  <a:pt x="246697" y="1542051"/>
                  <a:pt x="245364" y="1540718"/>
                  <a:pt x="245364" y="1538051"/>
                </a:cubicBezTo>
                <a:cubicBezTo>
                  <a:pt x="245753" y="1532800"/>
                  <a:pt x="247308" y="1527633"/>
                  <a:pt x="250031" y="1522549"/>
                </a:cubicBezTo>
                <a:cubicBezTo>
                  <a:pt x="252754" y="1517465"/>
                  <a:pt x="254309" y="1511964"/>
                  <a:pt x="254698" y="1506047"/>
                </a:cubicBezTo>
                <a:cubicBezTo>
                  <a:pt x="254726" y="1505936"/>
                  <a:pt x="254670" y="1505491"/>
                  <a:pt x="254532" y="1504713"/>
                </a:cubicBezTo>
                <a:cubicBezTo>
                  <a:pt x="254393" y="1503935"/>
                  <a:pt x="254004" y="1503491"/>
                  <a:pt x="253365" y="1503380"/>
                </a:cubicBezTo>
                <a:cubicBezTo>
                  <a:pt x="252642" y="1503685"/>
                  <a:pt x="251753" y="1505074"/>
                  <a:pt x="250698" y="1507547"/>
                </a:cubicBezTo>
                <a:cubicBezTo>
                  <a:pt x="249642" y="1510019"/>
                  <a:pt x="248753" y="1511742"/>
                  <a:pt x="248031" y="1512714"/>
                </a:cubicBezTo>
                <a:cubicBezTo>
                  <a:pt x="246475" y="1514048"/>
                  <a:pt x="245586" y="1515381"/>
                  <a:pt x="245364" y="1516715"/>
                </a:cubicBezTo>
                <a:cubicBezTo>
                  <a:pt x="245530" y="1518798"/>
                  <a:pt x="245530" y="1520632"/>
                  <a:pt x="245364" y="1522215"/>
                </a:cubicBezTo>
                <a:cubicBezTo>
                  <a:pt x="245197" y="1523799"/>
                  <a:pt x="243864" y="1524632"/>
                  <a:pt x="241363" y="1524716"/>
                </a:cubicBezTo>
                <a:lnTo>
                  <a:pt x="236029" y="1527383"/>
                </a:lnTo>
                <a:lnTo>
                  <a:pt x="222694" y="1528716"/>
                </a:lnTo>
                <a:lnTo>
                  <a:pt x="218694" y="1539384"/>
                </a:lnTo>
                <a:cubicBezTo>
                  <a:pt x="216666" y="1540134"/>
                  <a:pt x="214721" y="1541301"/>
                  <a:pt x="212860" y="1542885"/>
                </a:cubicBezTo>
                <a:cubicBezTo>
                  <a:pt x="210998" y="1544468"/>
                  <a:pt x="209387" y="1545968"/>
                  <a:pt x="208026" y="1547385"/>
                </a:cubicBezTo>
                <a:cubicBezTo>
                  <a:pt x="206581" y="1547357"/>
                  <a:pt x="205137" y="1547746"/>
                  <a:pt x="203692" y="1548552"/>
                </a:cubicBezTo>
                <a:cubicBezTo>
                  <a:pt x="202247" y="1549358"/>
                  <a:pt x="201469" y="1550747"/>
                  <a:pt x="201358" y="1552719"/>
                </a:cubicBezTo>
                <a:lnTo>
                  <a:pt x="202692" y="1558053"/>
                </a:lnTo>
                <a:lnTo>
                  <a:pt x="190690" y="1558053"/>
                </a:lnTo>
                <a:cubicBezTo>
                  <a:pt x="191218" y="1555469"/>
                  <a:pt x="192496" y="1551636"/>
                  <a:pt x="194524" y="1546552"/>
                </a:cubicBezTo>
                <a:cubicBezTo>
                  <a:pt x="196552" y="1541468"/>
                  <a:pt x="196163" y="1538634"/>
                  <a:pt x="193357" y="1538051"/>
                </a:cubicBezTo>
                <a:cubicBezTo>
                  <a:pt x="191996" y="1538134"/>
                  <a:pt x="190718" y="1538634"/>
                  <a:pt x="189523" y="1539551"/>
                </a:cubicBezTo>
                <a:cubicBezTo>
                  <a:pt x="188329" y="1540468"/>
                  <a:pt x="187384" y="1541301"/>
                  <a:pt x="186690" y="1542051"/>
                </a:cubicBezTo>
                <a:lnTo>
                  <a:pt x="184023" y="1558053"/>
                </a:lnTo>
                <a:lnTo>
                  <a:pt x="177355" y="1567388"/>
                </a:lnTo>
                <a:cubicBezTo>
                  <a:pt x="177355" y="1571333"/>
                  <a:pt x="176689" y="1574777"/>
                  <a:pt x="175355" y="1577722"/>
                </a:cubicBezTo>
                <a:cubicBezTo>
                  <a:pt x="174022" y="1580667"/>
                  <a:pt x="172021" y="1583445"/>
                  <a:pt x="169354" y="1586057"/>
                </a:cubicBezTo>
                <a:lnTo>
                  <a:pt x="169354" y="1596725"/>
                </a:lnTo>
                <a:cubicBezTo>
                  <a:pt x="165576" y="1600947"/>
                  <a:pt x="163798" y="1605837"/>
                  <a:pt x="164020" y="1611393"/>
                </a:cubicBezTo>
                <a:cubicBezTo>
                  <a:pt x="161881" y="1610754"/>
                  <a:pt x="159825" y="1611032"/>
                  <a:pt x="157853" y="1612227"/>
                </a:cubicBezTo>
                <a:cubicBezTo>
                  <a:pt x="155880" y="1613421"/>
                  <a:pt x="154825" y="1615366"/>
                  <a:pt x="154686" y="1618061"/>
                </a:cubicBezTo>
                <a:lnTo>
                  <a:pt x="146685" y="1630062"/>
                </a:lnTo>
                <a:lnTo>
                  <a:pt x="136017" y="1626062"/>
                </a:lnTo>
                <a:cubicBezTo>
                  <a:pt x="137767" y="1621728"/>
                  <a:pt x="138934" y="1616727"/>
                  <a:pt x="139517" y="1611060"/>
                </a:cubicBezTo>
                <a:cubicBezTo>
                  <a:pt x="140101" y="1605392"/>
                  <a:pt x="141601" y="1601059"/>
                  <a:pt x="144018" y="1598058"/>
                </a:cubicBezTo>
                <a:cubicBezTo>
                  <a:pt x="143796" y="1593835"/>
                  <a:pt x="145574" y="1591613"/>
                  <a:pt x="149352" y="1591391"/>
                </a:cubicBezTo>
                <a:cubicBezTo>
                  <a:pt x="152241" y="1591585"/>
                  <a:pt x="155797" y="1591530"/>
                  <a:pt x="160020" y="1591224"/>
                </a:cubicBezTo>
                <a:cubicBezTo>
                  <a:pt x="164243" y="1590918"/>
                  <a:pt x="163798" y="1589196"/>
                  <a:pt x="158686" y="1586057"/>
                </a:cubicBezTo>
                <a:lnTo>
                  <a:pt x="164020" y="1572722"/>
                </a:lnTo>
                <a:lnTo>
                  <a:pt x="158686" y="1572722"/>
                </a:lnTo>
                <a:lnTo>
                  <a:pt x="164020" y="1566054"/>
                </a:lnTo>
                <a:lnTo>
                  <a:pt x="164020" y="1552719"/>
                </a:lnTo>
                <a:lnTo>
                  <a:pt x="173355" y="1546052"/>
                </a:lnTo>
                <a:lnTo>
                  <a:pt x="173355" y="1534050"/>
                </a:lnTo>
                <a:cubicBezTo>
                  <a:pt x="175800" y="1529827"/>
                  <a:pt x="178911" y="1526271"/>
                  <a:pt x="182689" y="1523382"/>
                </a:cubicBezTo>
                <a:lnTo>
                  <a:pt x="186690" y="1512714"/>
                </a:lnTo>
                <a:cubicBezTo>
                  <a:pt x="182523" y="1511658"/>
                  <a:pt x="181189" y="1507102"/>
                  <a:pt x="182689" y="1499046"/>
                </a:cubicBezTo>
                <a:cubicBezTo>
                  <a:pt x="184189" y="1490989"/>
                  <a:pt x="185523" y="1485766"/>
                  <a:pt x="186690" y="1483377"/>
                </a:cubicBezTo>
                <a:cubicBezTo>
                  <a:pt x="189190" y="1482766"/>
                  <a:pt x="190524" y="1479988"/>
                  <a:pt x="190690" y="1475043"/>
                </a:cubicBezTo>
                <a:cubicBezTo>
                  <a:pt x="190857" y="1470098"/>
                  <a:pt x="190857" y="1466653"/>
                  <a:pt x="190690" y="1464708"/>
                </a:cubicBezTo>
                <a:cubicBezTo>
                  <a:pt x="192663" y="1463930"/>
                  <a:pt x="194052" y="1462486"/>
                  <a:pt x="194857" y="1460374"/>
                </a:cubicBezTo>
                <a:cubicBezTo>
                  <a:pt x="195663" y="1458263"/>
                  <a:pt x="196052" y="1456152"/>
                  <a:pt x="196024" y="1454040"/>
                </a:cubicBezTo>
                <a:cubicBezTo>
                  <a:pt x="195802" y="1451540"/>
                  <a:pt x="194913" y="1449540"/>
                  <a:pt x="193357" y="1448039"/>
                </a:cubicBezTo>
                <a:cubicBezTo>
                  <a:pt x="191802" y="1446539"/>
                  <a:pt x="190913" y="1444539"/>
                  <a:pt x="190690" y="1442039"/>
                </a:cubicBezTo>
                <a:cubicBezTo>
                  <a:pt x="185551" y="1443039"/>
                  <a:pt x="183162" y="1447039"/>
                  <a:pt x="183523" y="1454040"/>
                </a:cubicBezTo>
                <a:cubicBezTo>
                  <a:pt x="183884" y="1461041"/>
                  <a:pt x="181828" y="1465042"/>
                  <a:pt x="177355" y="1466042"/>
                </a:cubicBezTo>
                <a:cubicBezTo>
                  <a:pt x="177216" y="1470126"/>
                  <a:pt x="175827" y="1473959"/>
                  <a:pt x="173188" y="1477543"/>
                </a:cubicBezTo>
                <a:cubicBezTo>
                  <a:pt x="170549" y="1481127"/>
                  <a:pt x="167493" y="1483961"/>
                  <a:pt x="164020" y="1486044"/>
                </a:cubicBezTo>
                <a:lnTo>
                  <a:pt x="164020" y="1503380"/>
                </a:lnTo>
                <a:cubicBezTo>
                  <a:pt x="152324" y="1509019"/>
                  <a:pt x="145379" y="1515409"/>
                  <a:pt x="143184" y="1522549"/>
                </a:cubicBezTo>
                <a:cubicBezTo>
                  <a:pt x="140990" y="1529688"/>
                  <a:pt x="137711" y="1539745"/>
                  <a:pt x="133350" y="1552719"/>
                </a:cubicBezTo>
                <a:cubicBezTo>
                  <a:pt x="128849" y="1553108"/>
                  <a:pt x="124849" y="1554664"/>
                  <a:pt x="121348" y="1557386"/>
                </a:cubicBezTo>
                <a:cubicBezTo>
                  <a:pt x="117848" y="1560109"/>
                  <a:pt x="113847" y="1561665"/>
                  <a:pt x="109347" y="1562054"/>
                </a:cubicBezTo>
                <a:lnTo>
                  <a:pt x="109347" y="1576722"/>
                </a:lnTo>
                <a:lnTo>
                  <a:pt x="105346" y="1576722"/>
                </a:lnTo>
                <a:cubicBezTo>
                  <a:pt x="102790" y="1576722"/>
                  <a:pt x="101235" y="1576055"/>
                  <a:pt x="100679" y="1574722"/>
                </a:cubicBezTo>
                <a:cubicBezTo>
                  <a:pt x="100123" y="1573388"/>
                  <a:pt x="99901" y="1571388"/>
                  <a:pt x="100012" y="1568721"/>
                </a:cubicBezTo>
                <a:lnTo>
                  <a:pt x="104013" y="1558053"/>
                </a:lnTo>
                <a:cubicBezTo>
                  <a:pt x="103929" y="1557081"/>
                  <a:pt x="103429" y="1555358"/>
                  <a:pt x="102513" y="1552886"/>
                </a:cubicBezTo>
                <a:cubicBezTo>
                  <a:pt x="101596" y="1550413"/>
                  <a:pt x="100762" y="1549024"/>
                  <a:pt x="100012" y="1548719"/>
                </a:cubicBezTo>
                <a:lnTo>
                  <a:pt x="100012" y="1552719"/>
                </a:lnTo>
                <a:cubicBezTo>
                  <a:pt x="96956" y="1554886"/>
                  <a:pt x="93400" y="1557886"/>
                  <a:pt x="89344" y="1561720"/>
                </a:cubicBezTo>
                <a:cubicBezTo>
                  <a:pt x="85288" y="1565554"/>
                  <a:pt x="83066" y="1569221"/>
                  <a:pt x="82677" y="1572722"/>
                </a:cubicBezTo>
                <a:cubicBezTo>
                  <a:pt x="80704" y="1574166"/>
                  <a:pt x="79315" y="1576278"/>
                  <a:pt x="78510" y="1579056"/>
                </a:cubicBezTo>
                <a:cubicBezTo>
                  <a:pt x="77704" y="1581834"/>
                  <a:pt x="77315" y="1584612"/>
                  <a:pt x="77343" y="1587390"/>
                </a:cubicBezTo>
                <a:lnTo>
                  <a:pt x="68008" y="1592724"/>
                </a:lnTo>
                <a:cubicBezTo>
                  <a:pt x="68036" y="1594863"/>
                  <a:pt x="67647" y="1597253"/>
                  <a:pt x="66841" y="1599892"/>
                </a:cubicBezTo>
                <a:cubicBezTo>
                  <a:pt x="66036" y="1602531"/>
                  <a:pt x="64647" y="1604587"/>
                  <a:pt x="62674" y="1606059"/>
                </a:cubicBezTo>
                <a:lnTo>
                  <a:pt x="62674" y="1616727"/>
                </a:lnTo>
                <a:lnTo>
                  <a:pt x="57340" y="1620728"/>
                </a:lnTo>
                <a:cubicBezTo>
                  <a:pt x="57201" y="1624784"/>
                  <a:pt x="55812" y="1628673"/>
                  <a:pt x="53173" y="1632396"/>
                </a:cubicBezTo>
                <a:cubicBezTo>
                  <a:pt x="50534" y="1636118"/>
                  <a:pt x="47478" y="1639341"/>
                  <a:pt x="44005" y="1642064"/>
                </a:cubicBezTo>
                <a:cubicBezTo>
                  <a:pt x="41283" y="1646314"/>
                  <a:pt x="38060" y="1651148"/>
                  <a:pt x="34337" y="1656565"/>
                </a:cubicBezTo>
                <a:cubicBezTo>
                  <a:pt x="30615" y="1661983"/>
                  <a:pt x="26725" y="1666483"/>
                  <a:pt x="22669" y="1670067"/>
                </a:cubicBezTo>
                <a:cubicBezTo>
                  <a:pt x="22753" y="1672151"/>
                  <a:pt x="22586" y="1674318"/>
                  <a:pt x="22169" y="1676568"/>
                </a:cubicBezTo>
                <a:cubicBezTo>
                  <a:pt x="21752" y="1678818"/>
                  <a:pt x="20586" y="1680652"/>
                  <a:pt x="18669" y="1682069"/>
                </a:cubicBezTo>
                <a:cubicBezTo>
                  <a:pt x="18558" y="1686180"/>
                  <a:pt x="17446" y="1690292"/>
                  <a:pt x="15335" y="1694404"/>
                </a:cubicBezTo>
                <a:cubicBezTo>
                  <a:pt x="13224" y="1698515"/>
                  <a:pt x="10779" y="1701960"/>
                  <a:pt x="8001" y="1704738"/>
                </a:cubicBezTo>
                <a:cubicBezTo>
                  <a:pt x="8001" y="1706127"/>
                  <a:pt x="7667" y="1707350"/>
                  <a:pt x="7001" y="1708405"/>
                </a:cubicBezTo>
                <a:cubicBezTo>
                  <a:pt x="6334" y="1709461"/>
                  <a:pt x="5334" y="1710017"/>
                  <a:pt x="4000" y="1710072"/>
                </a:cubicBezTo>
                <a:lnTo>
                  <a:pt x="0" y="1708739"/>
                </a:lnTo>
                <a:lnTo>
                  <a:pt x="4000" y="1695404"/>
                </a:lnTo>
                <a:cubicBezTo>
                  <a:pt x="5334" y="1693987"/>
                  <a:pt x="6334" y="1692153"/>
                  <a:pt x="7001" y="1689903"/>
                </a:cubicBezTo>
                <a:cubicBezTo>
                  <a:pt x="7667" y="1687653"/>
                  <a:pt x="8001" y="1685486"/>
                  <a:pt x="8001" y="1683402"/>
                </a:cubicBezTo>
                <a:lnTo>
                  <a:pt x="13335" y="1671401"/>
                </a:lnTo>
                <a:cubicBezTo>
                  <a:pt x="13057" y="1668400"/>
                  <a:pt x="12946" y="1665067"/>
                  <a:pt x="13001" y="1661399"/>
                </a:cubicBezTo>
                <a:cubicBezTo>
                  <a:pt x="13057" y="1657732"/>
                  <a:pt x="14946" y="1655732"/>
                  <a:pt x="18669" y="1655399"/>
                </a:cubicBezTo>
                <a:cubicBezTo>
                  <a:pt x="19113" y="1642397"/>
                  <a:pt x="22892" y="1627062"/>
                  <a:pt x="30004" y="1609393"/>
                </a:cubicBezTo>
                <a:cubicBezTo>
                  <a:pt x="37116" y="1591724"/>
                  <a:pt x="44894" y="1577722"/>
                  <a:pt x="53340" y="1567388"/>
                </a:cubicBezTo>
                <a:cubicBezTo>
                  <a:pt x="53506" y="1562832"/>
                  <a:pt x="54173" y="1558609"/>
                  <a:pt x="55340" y="1554719"/>
                </a:cubicBezTo>
                <a:cubicBezTo>
                  <a:pt x="56507" y="1550830"/>
                  <a:pt x="57174" y="1546607"/>
                  <a:pt x="57340" y="1542051"/>
                </a:cubicBezTo>
                <a:cubicBezTo>
                  <a:pt x="59313" y="1541968"/>
                  <a:pt x="60702" y="1541134"/>
                  <a:pt x="61507" y="1539551"/>
                </a:cubicBezTo>
                <a:cubicBezTo>
                  <a:pt x="62313" y="1537967"/>
                  <a:pt x="62702" y="1536134"/>
                  <a:pt x="62674" y="1534050"/>
                </a:cubicBezTo>
                <a:cubicBezTo>
                  <a:pt x="62897" y="1528633"/>
                  <a:pt x="63786" y="1525466"/>
                  <a:pt x="65341" y="1524549"/>
                </a:cubicBezTo>
                <a:cubicBezTo>
                  <a:pt x="66897" y="1523632"/>
                  <a:pt x="67786" y="1521465"/>
                  <a:pt x="68008" y="1518048"/>
                </a:cubicBezTo>
                <a:lnTo>
                  <a:pt x="74676" y="1504713"/>
                </a:lnTo>
                <a:cubicBezTo>
                  <a:pt x="76648" y="1503991"/>
                  <a:pt x="78037" y="1502768"/>
                  <a:pt x="78843" y="1501046"/>
                </a:cubicBezTo>
                <a:cubicBezTo>
                  <a:pt x="79649" y="1499324"/>
                  <a:pt x="80038" y="1497434"/>
                  <a:pt x="80010" y="1495379"/>
                </a:cubicBezTo>
                <a:lnTo>
                  <a:pt x="78676" y="1488711"/>
                </a:lnTo>
                <a:lnTo>
                  <a:pt x="90678" y="1447373"/>
                </a:lnTo>
                <a:lnTo>
                  <a:pt x="96012" y="1443372"/>
                </a:lnTo>
                <a:lnTo>
                  <a:pt x="100012" y="1436705"/>
                </a:lnTo>
                <a:cubicBezTo>
                  <a:pt x="100012" y="1434566"/>
                  <a:pt x="100346" y="1432176"/>
                  <a:pt x="101012" y="1429537"/>
                </a:cubicBezTo>
                <a:cubicBezTo>
                  <a:pt x="101679" y="1426898"/>
                  <a:pt x="102679" y="1424842"/>
                  <a:pt x="104013" y="1423370"/>
                </a:cubicBezTo>
                <a:cubicBezTo>
                  <a:pt x="103235" y="1420953"/>
                  <a:pt x="103124" y="1417786"/>
                  <a:pt x="103679" y="1413869"/>
                </a:cubicBezTo>
                <a:cubicBezTo>
                  <a:pt x="104235" y="1409951"/>
                  <a:pt x="106124" y="1407784"/>
                  <a:pt x="109347" y="1407368"/>
                </a:cubicBezTo>
                <a:cubicBezTo>
                  <a:pt x="109819" y="1403701"/>
                  <a:pt x="112208" y="1397700"/>
                  <a:pt x="116514" y="1389366"/>
                </a:cubicBezTo>
                <a:cubicBezTo>
                  <a:pt x="120820" y="1381031"/>
                  <a:pt x="124210" y="1376364"/>
                  <a:pt x="126682" y="1375364"/>
                </a:cubicBezTo>
                <a:lnTo>
                  <a:pt x="130683" y="1366029"/>
                </a:lnTo>
                <a:cubicBezTo>
                  <a:pt x="131072" y="1357695"/>
                  <a:pt x="132627" y="1350361"/>
                  <a:pt x="135350" y="1344026"/>
                </a:cubicBezTo>
                <a:cubicBezTo>
                  <a:pt x="138073" y="1337692"/>
                  <a:pt x="139628" y="1330358"/>
                  <a:pt x="140017" y="1322024"/>
                </a:cubicBezTo>
                <a:lnTo>
                  <a:pt x="144018" y="1316690"/>
                </a:lnTo>
                <a:cubicBezTo>
                  <a:pt x="144629" y="1311745"/>
                  <a:pt x="147074" y="1305966"/>
                  <a:pt x="151352" y="1299354"/>
                </a:cubicBezTo>
                <a:cubicBezTo>
                  <a:pt x="155630" y="1292742"/>
                  <a:pt x="158075" y="1286964"/>
                  <a:pt x="158686" y="1282019"/>
                </a:cubicBezTo>
                <a:cubicBezTo>
                  <a:pt x="162631" y="1279518"/>
                  <a:pt x="164409" y="1275518"/>
                  <a:pt x="164020" y="1270017"/>
                </a:cubicBezTo>
                <a:cubicBezTo>
                  <a:pt x="163631" y="1264516"/>
                  <a:pt x="165409" y="1260516"/>
                  <a:pt x="169354" y="1258016"/>
                </a:cubicBezTo>
                <a:cubicBezTo>
                  <a:pt x="170160" y="1253793"/>
                  <a:pt x="173549" y="1243236"/>
                  <a:pt x="179522" y="1226345"/>
                </a:cubicBezTo>
                <a:cubicBezTo>
                  <a:pt x="185495" y="1209454"/>
                  <a:pt x="189218" y="1199564"/>
                  <a:pt x="190690" y="1196675"/>
                </a:cubicBezTo>
                <a:cubicBezTo>
                  <a:pt x="189912" y="1194424"/>
                  <a:pt x="189801" y="1191924"/>
                  <a:pt x="190357" y="1189174"/>
                </a:cubicBezTo>
                <a:cubicBezTo>
                  <a:pt x="190913" y="1186423"/>
                  <a:pt x="192802" y="1184923"/>
                  <a:pt x="196024" y="1184673"/>
                </a:cubicBezTo>
                <a:cubicBezTo>
                  <a:pt x="199997" y="1175311"/>
                  <a:pt x="205053" y="1165699"/>
                  <a:pt x="211193" y="1155836"/>
                </a:cubicBezTo>
                <a:cubicBezTo>
                  <a:pt x="217332" y="1145974"/>
                  <a:pt x="220722" y="1136028"/>
                  <a:pt x="221361" y="1125999"/>
                </a:cubicBezTo>
                <a:cubicBezTo>
                  <a:pt x="222166" y="1125360"/>
                  <a:pt x="223222" y="1124638"/>
                  <a:pt x="224528" y="1123832"/>
                </a:cubicBezTo>
                <a:cubicBezTo>
                  <a:pt x="225834" y="1123027"/>
                  <a:pt x="226556" y="1121971"/>
                  <a:pt x="226695" y="1120665"/>
                </a:cubicBezTo>
                <a:cubicBezTo>
                  <a:pt x="226528" y="1120026"/>
                  <a:pt x="225861" y="1119637"/>
                  <a:pt x="224695" y="1119498"/>
                </a:cubicBezTo>
                <a:cubicBezTo>
                  <a:pt x="223528" y="1119359"/>
                  <a:pt x="222861" y="1119304"/>
                  <a:pt x="222694" y="1119332"/>
                </a:cubicBezTo>
                <a:lnTo>
                  <a:pt x="226695" y="1107330"/>
                </a:lnTo>
                <a:lnTo>
                  <a:pt x="232029" y="1104663"/>
                </a:lnTo>
                <a:cubicBezTo>
                  <a:pt x="234696" y="1100968"/>
                  <a:pt x="237029" y="1096023"/>
                  <a:pt x="239030" y="1089828"/>
                </a:cubicBezTo>
                <a:cubicBezTo>
                  <a:pt x="241030" y="1083633"/>
                  <a:pt x="242697" y="1078354"/>
                  <a:pt x="244030" y="1073993"/>
                </a:cubicBezTo>
                <a:cubicBezTo>
                  <a:pt x="243308" y="1071215"/>
                  <a:pt x="243419" y="1068770"/>
                  <a:pt x="244364" y="1066658"/>
                </a:cubicBezTo>
                <a:cubicBezTo>
                  <a:pt x="245308" y="1064547"/>
                  <a:pt x="247420" y="1063436"/>
                  <a:pt x="250698" y="1063325"/>
                </a:cubicBezTo>
                <a:lnTo>
                  <a:pt x="254698" y="1053990"/>
                </a:lnTo>
                <a:cubicBezTo>
                  <a:pt x="256254" y="1051795"/>
                  <a:pt x="258143" y="1046850"/>
                  <a:pt x="260366" y="1039155"/>
                </a:cubicBezTo>
                <a:cubicBezTo>
                  <a:pt x="262588" y="1031460"/>
                  <a:pt x="263811" y="1026181"/>
                  <a:pt x="264033" y="1023320"/>
                </a:cubicBezTo>
                <a:cubicBezTo>
                  <a:pt x="264422" y="1019041"/>
                  <a:pt x="265977" y="1015930"/>
                  <a:pt x="268700" y="1013985"/>
                </a:cubicBezTo>
                <a:cubicBezTo>
                  <a:pt x="271423" y="1012040"/>
                  <a:pt x="272978" y="1008929"/>
                  <a:pt x="273367" y="1004651"/>
                </a:cubicBezTo>
                <a:lnTo>
                  <a:pt x="284035" y="985982"/>
                </a:lnTo>
                <a:cubicBezTo>
                  <a:pt x="284646" y="983259"/>
                  <a:pt x="287091" y="976703"/>
                  <a:pt x="291370" y="966313"/>
                </a:cubicBezTo>
                <a:cubicBezTo>
                  <a:pt x="295648" y="955922"/>
                  <a:pt x="298093" y="950033"/>
                  <a:pt x="298704" y="948644"/>
                </a:cubicBezTo>
                <a:cubicBezTo>
                  <a:pt x="298426" y="945754"/>
                  <a:pt x="298315" y="942865"/>
                  <a:pt x="298370" y="939976"/>
                </a:cubicBezTo>
                <a:cubicBezTo>
                  <a:pt x="298426" y="937087"/>
                  <a:pt x="300315" y="935531"/>
                  <a:pt x="304038" y="935309"/>
                </a:cubicBezTo>
                <a:cubicBezTo>
                  <a:pt x="308122" y="925808"/>
                  <a:pt x="313622" y="915473"/>
                  <a:pt x="320540" y="904305"/>
                </a:cubicBezTo>
                <a:cubicBezTo>
                  <a:pt x="327457" y="893137"/>
                  <a:pt x="331291" y="882135"/>
                  <a:pt x="332041" y="871301"/>
                </a:cubicBezTo>
                <a:cubicBezTo>
                  <a:pt x="332847" y="870578"/>
                  <a:pt x="333903" y="869689"/>
                  <a:pt x="335208" y="868634"/>
                </a:cubicBezTo>
                <a:cubicBezTo>
                  <a:pt x="336514" y="867578"/>
                  <a:pt x="337236" y="866689"/>
                  <a:pt x="337375" y="865967"/>
                </a:cubicBezTo>
                <a:cubicBezTo>
                  <a:pt x="337292" y="864689"/>
                  <a:pt x="336792" y="863911"/>
                  <a:pt x="335875" y="863633"/>
                </a:cubicBezTo>
                <a:cubicBezTo>
                  <a:pt x="334958" y="863355"/>
                  <a:pt x="334125" y="863244"/>
                  <a:pt x="333375" y="863300"/>
                </a:cubicBezTo>
                <a:lnTo>
                  <a:pt x="337375" y="851298"/>
                </a:lnTo>
                <a:cubicBezTo>
                  <a:pt x="341598" y="848409"/>
                  <a:pt x="345154" y="844853"/>
                  <a:pt x="348043" y="840630"/>
                </a:cubicBezTo>
                <a:lnTo>
                  <a:pt x="356044" y="813960"/>
                </a:lnTo>
                <a:cubicBezTo>
                  <a:pt x="355378" y="811182"/>
                  <a:pt x="355711" y="808737"/>
                  <a:pt x="357044" y="806626"/>
                </a:cubicBezTo>
                <a:cubicBezTo>
                  <a:pt x="358378" y="804515"/>
                  <a:pt x="360712" y="803403"/>
                  <a:pt x="364045" y="803292"/>
                </a:cubicBezTo>
                <a:cubicBezTo>
                  <a:pt x="364212" y="800847"/>
                  <a:pt x="364879" y="799069"/>
                  <a:pt x="366046" y="797958"/>
                </a:cubicBezTo>
                <a:cubicBezTo>
                  <a:pt x="367212" y="796847"/>
                  <a:pt x="367879" y="795069"/>
                  <a:pt x="368046" y="792624"/>
                </a:cubicBezTo>
                <a:cubicBezTo>
                  <a:pt x="369074" y="790818"/>
                  <a:pt x="371018" y="785429"/>
                  <a:pt x="373880" y="776455"/>
                </a:cubicBezTo>
                <a:cubicBezTo>
                  <a:pt x="376741" y="767482"/>
                  <a:pt x="378353" y="761759"/>
                  <a:pt x="378714" y="759287"/>
                </a:cubicBezTo>
                <a:cubicBezTo>
                  <a:pt x="379103" y="754953"/>
                  <a:pt x="380658" y="751619"/>
                  <a:pt x="383381" y="749285"/>
                </a:cubicBezTo>
                <a:cubicBezTo>
                  <a:pt x="386104" y="746952"/>
                  <a:pt x="387659" y="743618"/>
                  <a:pt x="388048" y="739284"/>
                </a:cubicBezTo>
                <a:lnTo>
                  <a:pt x="393382" y="728616"/>
                </a:lnTo>
                <a:cubicBezTo>
                  <a:pt x="393716" y="725505"/>
                  <a:pt x="395049" y="723060"/>
                  <a:pt x="397383" y="721282"/>
                </a:cubicBezTo>
                <a:cubicBezTo>
                  <a:pt x="399716" y="719504"/>
                  <a:pt x="401050" y="717059"/>
                  <a:pt x="401383" y="713948"/>
                </a:cubicBezTo>
                <a:cubicBezTo>
                  <a:pt x="405384" y="713725"/>
                  <a:pt x="408051" y="711503"/>
                  <a:pt x="409384" y="707280"/>
                </a:cubicBezTo>
                <a:cubicBezTo>
                  <a:pt x="409412" y="706669"/>
                  <a:pt x="409356" y="706225"/>
                  <a:pt x="409218" y="705947"/>
                </a:cubicBezTo>
                <a:cubicBezTo>
                  <a:pt x="409079" y="705669"/>
                  <a:pt x="408690" y="705224"/>
                  <a:pt x="408051" y="704613"/>
                </a:cubicBezTo>
                <a:lnTo>
                  <a:pt x="410718" y="700613"/>
                </a:lnTo>
                <a:cubicBezTo>
                  <a:pt x="411357" y="699335"/>
                  <a:pt x="411746" y="698223"/>
                  <a:pt x="411885" y="697279"/>
                </a:cubicBezTo>
                <a:cubicBezTo>
                  <a:pt x="412023" y="696334"/>
                  <a:pt x="412079" y="695223"/>
                  <a:pt x="412051" y="693945"/>
                </a:cubicBezTo>
                <a:cubicBezTo>
                  <a:pt x="417358" y="685889"/>
                  <a:pt x="422080" y="677332"/>
                  <a:pt x="426220" y="668275"/>
                </a:cubicBezTo>
                <a:cubicBezTo>
                  <a:pt x="430359" y="659219"/>
                  <a:pt x="434082" y="649995"/>
                  <a:pt x="437388" y="640605"/>
                </a:cubicBezTo>
                <a:cubicBezTo>
                  <a:pt x="437749" y="638438"/>
                  <a:pt x="439360" y="634104"/>
                  <a:pt x="442222" y="627604"/>
                </a:cubicBezTo>
                <a:cubicBezTo>
                  <a:pt x="445083" y="621103"/>
                  <a:pt x="447028" y="617436"/>
                  <a:pt x="448056" y="616602"/>
                </a:cubicBezTo>
                <a:cubicBezTo>
                  <a:pt x="448195" y="612018"/>
                  <a:pt x="449250" y="607851"/>
                  <a:pt x="451223" y="604101"/>
                </a:cubicBezTo>
                <a:cubicBezTo>
                  <a:pt x="453195" y="600350"/>
                  <a:pt x="455251" y="596516"/>
                  <a:pt x="457390" y="592599"/>
                </a:cubicBezTo>
                <a:lnTo>
                  <a:pt x="462724" y="588599"/>
                </a:lnTo>
                <a:cubicBezTo>
                  <a:pt x="462780" y="587932"/>
                  <a:pt x="463002" y="587265"/>
                  <a:pt x="463391" y="586598"/>
                </a:cubicBezTo>
                <a:cubicBezTo>
                  <a:pt x="463780" y="585932"/>
                  <a:pt x="464002" y="585265"/>
                  <a:pt x="464058" y="584598"/>
                </a:cubicBezTo>
                <a:cubicBezTo>
                  <a:pt x="464697" y="582654"/>
                  <a:pt x="465086" y="580876"/>
                  <a:pt x="465225" y="579264"/>
                </a:cubicBezTo>
                <a:cubicBezTo>
                  <a:pt x="465363" y="577653"/>
                  <a:pt x="465419" y="575875"/>
                  <a:pt x="465391" y="573930"/>
                </a:cubicBezTo>
                <a:cubicBezTo>
                  <a:pt x="466947" y="573708"/>
                  <a:pt x="467836" y="572819"/>
                  <a:pt x="468058" y="571263"/>
                </a:cubicBezTo>
                <a:cubicBezTo>
                  <a:pt x="468114" y="570541"/>
                  <a:pt x="468336" y="569652"/>
                  <a:pt x="468725" y="568596"/>
                </a:cubicBezTo>
                <a:cubicBezTo>
                  <a:pt x="469114" y="567540"/>
                  <a:pt x="469336" y="566652"/>
                  <a:pt x="469392" y="565929"/>
                </a:cubicBezTo>
                <a:lnTo>
                  <a:pt x="470725" y="565929"/>
                </a:lnTo>
                <a:cubicBezTo>
                  <a:pt x="470948" y="564596"/>
                  <a:pt x="471837" y="563262"/>
                  <a:pt x="473392" y="561929"/>
                </a:cubicBezTo>
                <a:lnTo>
                  <a:pt x="477393" y="549927"/>
                </a:lnTo>
                <a:cubicBezTo>
                  <a:pt x="478032" y="547149"/>
                  <a:pt x="478421" y="544371"/>
                  <a:pt x="478560" y="541593"/>
                </a:cubicBezTo>
                <a:cubicBezTo>
                  <a:pt x="478698" y="538815"/>
                  <a:pt x="478754" y="536703"/>
                  <a:pt x="478726" y="535259"/>
                </a:cubicBezTo>
                <a:cubicBezTo>
                  <a:pt x="480171" y="535342"/>
                  <a:pt x="481616" y="535175"/>
                  <a:pt x="483060" y="534759"/>
                </a:cubicBezTo>
                <a:cubicBezTo>
                  <a:pt x="484505" y="534342"/>
                  <a:pt x="485283" y="533175"/>
                  <a:pt x="485394" y="531258"/>
                </a:cubicBezTo>
                <a:cubicBezTo>
                  <a:pt x="485283" y="529286"/>
                  <a:pt x="485505" y="527897"/>
                  <a:pt x="486061" y="527091"/>
                </a:cubicBezTo>
                <a:cubicBezTo>
                  <a:pt x="486616" y="526285"/>
                  <a:pt x="488172" y="525896"/>
                  <a:pt x="490728" y="525924"/>
                </a:cubicBezTo>
                <a:lnTo>
                  <a:pt x="496062" y="515256"/>
                </a:lnTo>
                <a:lnTo>
                  <a:pt x="501396" y="511256"/>
                </a:lnTo>
                <a:lnTo>
                  <a:pt x="510730" y="493920"/>
                </a:lnTo>
                <a:cubicBezTo>
                  <a:pt x="510953" y="491364"/>
                  <a:pt x="511841" y="489142"/>
                  <a:pt x="513397" y="487253"/>
                </a:cubicBezTo>
                <a:cubicBezTo>
                  <a:pt x="514953" y="485363"/>
                  <a:pt x="515842" y="483141"/>
                  <a:pt x="516064" y="480585"/>
                </a:cubicBezTo>
                <a:lnTo>
                  <a:pt x="522732" y="469917"/>
                </a:lnTo>
                <a:lnTo>
                  <a:pt x="526732" y="461916"/>
                </a:lnTo>
                <a:cubicBezTo>
                  <a:pt x="527371" y="457193"/>
                  <a:pt x="528427" y="452637"/>
                  <a:pt x="529899" y="448248"/>
                </a:cubicBezTo>
                <a:cubicBezTo>
                  <a:pt x="531372" y="443858"/>
                  <a:pt x="533428" y="439969"/>
                  <a:pt x="536067" y="436580"/>
                </a:cubicBezTo>
                <a:cubicBezTo>
                  <a:pt x="539401" y="427745"/>
                  <a:pt x="542068" y="419411"/>
                  <a:pt x="544068" y="411576"/>
                </a:cubicBezTo>
                <a:cubicBezTo>
                  <a:pt x="546068" y="403742"/>
                  <a:pt x="547401" y="397408"/>
                  <a:pt x="548068" y="392574"/>
                </a:cubicBezTo>
                <a:cubicBezTo>
                  <a:pt x="549402" y="393685"/>
                  <a:pt x="550735" y="394130"/>
                  <a:pt x="552069" y="393908"/>
                </a:cubicBezTo>
                <a:lnTo>
                  <a:pt x="557403" y="389907"/>
                </a:lnTo>
                <a:cubicBezTo>
                  <a:pt x="558097" y="389185"/>
                  <a:pt x="558375" y="388296"/>
                  <a:pt x="558236" y="387240"/>
                </a:cubicBezTo>
                <a:cubicBezTo>
                  <a:pt x="558097" y="386184"/>
                  <a:pt x="557375" y="385295"/>
                  <a:pt x="556069" y="384573"/>
                </a:cubicBezTo>
                <a:cubicBezTo>
                  <a:pt x="559709" y="380184"/>
                  <a:pt x="563431" y="374294"/>
                  <a:pt x="567237" y="366904"/>
                </a:cubicBezTo>
                <a:cubicBezTo>
                  <a:pt x="571043" y="359514"/>
                  <a:pt x="573099" y="352958"/>
                  <a:pt x="573405" y="347235"/>
                </a:cubicBezTo>
                <a:cubicBezTo>
                  <a:pt x="575488" y="345874"/>
                  <a:pt x="576989" y="344262"/>
                  <a:pt x="577905" y="342401"/>
                </a:cubicBezTo>
                <a:cubicBezTo>
                  <a:pt x="578822" y="340540"/>
                  <a:pt x="578655" y="338595"/>
                  <a:pt x="577405" y="336567"/>
                </a:cubicBezTo>
                <a:cubicBezTo>
                  <a:pt x="578294" y="332094"/>
                  <a:pt x="580183" y="328705"/>
                  <a:pt x="583073" y="326399"/>
                </a:cubicBezTo>
                <a:cubicBezTo>
                  <a:pt x="585962" y="324093"/>
                  <a:pt x="588518" y="321704"/>
                  <a:pt x="590740" y="319231"/>
                </a:cubicBezTo>
                <a:cubicBezTo>
                  <a:pt x="592629" y="317898"/>
                  <a:pt x="593518" y="316564"/>
                  <a:pt x="593407" y="315231"/>
                </a:cubicBezTo>
                <a:cubicBezTo>
                  <a:pt x="593296" y="313897"/>
                  <a:pt x="592852" y="312564"/>
                  <a:pt x="592074" y="311230"/>
                </a:cubicBezTo>
                <a:lnTo>
                  <a:pt x="604075" y="289894"/>
                </a:lnTo>
                <a:cubicBezTo>
                  <a:pt x="604881" y="288561"/>
                  <a:pt x="605937" y="286894"/>
                  <a:pt x="607242" y="284894"/>
                </a:cubicBezTo>
                <a:cubicBezTo>
                  <a:pt x="608548" y="282894"/>
                  <a:pt x="609270" y="280560"/>
                  <a:pt x="609409" y="277893"/>
                </a:cubicBezTo>
                <a:cubicBezTo>
                  <a:pt x="615577" y="270142"/>
                  <a:pt x="620577" y="261307"/>
                  <a:pt x="624411" y="251390"/>
                </a:cubicBezTo>
                <a:cubicBezTo>
                  <a:pt x="628245" y="241472"/>
                  <a:pt x="633912" y="232971"/>
                  <a:pt x="641413" y="225886"/>
                </a:cubicBezTo>
                <a:lnTo>
                  <a:pt x="640080" y="216552"/>
                </a:lnTo>
                <a:lnTo>
                  <a:pt x="654748" y="193882"/>
                </a:lnTo>
                <a:cubicBezTo>
                  <a:pt x="654998" y="190410"/>
                  <a:pt x="656832" y="184353"/>
                  <a:pt x="660249" y="175713"/>
                </a:cubicBezTo>
                <a:cubicBezTo>
                  <a:pt x="663666" y="167073"/>
                  <a:pt x="667166" y="160684"/>
                  <a:pt x="670750" y="156544"/>
                </a:cubicBezTo>
                <a:cubicBezTo>
                  <a:pt x="670750" y="151433"/>
                  <a:pt x="673417" y="146988"/>
                  <a:pt x="678751" y="143209"/>
                </a:cubicBezTo>
                <a:cubicBezTo>
                  <a:pt x="676973" y="140542"/>
                  <a:pt x="676862" y="138209"/>
                  <a:pt x="678418" y="136209"/>
                </a:cubicBezTo>
                <a:cubicBezTo>
                  <a:pt x="679974" y="134208"/>
                  <a:pt x="681863" y="132541"/>
                  <a:pt x="684085" y="131208"/>
                </a:cubicBezTo>
                <a:lnTo>
                  <a:pt x="733425" y="44530"/>
                </a:lnTo>
                <a:cubicBezTo>
                  <a:pt x="736453" y="41113"/>
                  <a:pt x="738731" y="37613"/>
                  <a:pt x="740259" y="34029"/>
                </a:cubicBezTo>
                <a:cubicBezTo>
                  <a:pt x="741787" y="30445"/>
                  <a:pt x="744398" y="27278"/>
                  <a:pt x="748093" y="24528"/>
                </a:cubicBezTo>
                <a:cubicBezTo>
                  <a:pt x="748149" y="22444"/>
                  <a:pt x="748704" y="20277"/>
                  <a:pt x="749760" y="18027"/>
                </a:cubicBezTo>
                <a:cubicBezTo>
                  <a:pt x="750816" y="15777"/>
                  <a:pt x="752038" y="13943"/>
                  <a:pt x="753427" y="12526"/>
                </a:cubicBezTo>
                <a:lnTo>
                  <a:pt x="758761" y="3192"/>
                </a:lnTo>
                <a:cubicBezTo>
                  <a:pt x="760206" y="1831"/>
                  <a:pt x="761984" y="886"/>
                  <a:pt x="764095" y="358"/>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MX" sz="126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207007"/>
            <a:ext cx="7030719" cy="5504689"/>
          </a:xfrm>
        </p:spPr>
        <p:txBody>
          <a:bodyPr wrap="square">
            <a:normAutofit fontScale="92500"/>
          </a:bodyPr>
          <a:lstStyle/>
          <a:p>
            <a:pPr marL="0" indent="0" algn="just">
              <a:buNone/>
              <a:tabLst>
                <a:tab pos="627063" algn="l"/>
              </a:tabLst>
            </a:pPr>
            <a:r>
              <a:rPr lang="es-MX" dirty="0"/>
              <a:t>	a lección de esta semana, no debe impulsar a dar el paso 	definitivo para llegar a las personas que deseamos verla en 	el reino de los cielos. Para ello en estas alturas del estudio 	de la “Misión de Dios: mi misión”, ya debemos tener la lista de las personas a las cuales nos vamos a acercar intencionalmente para hacer amistad con ellas, debimos haber orado por ellas por lo menos un par de semanas, haberles regalado algún libro o revista, apoyarlos en alguna necesitad que estuvieran enfrentando y ya ellos deberían sentir confianza con nosotros.</a:t>
            </a:r>
          </a:p>
          <a:p>
            <a:pPr marL="0" indent="0" algn="just">
              <a:buNone/>
              <a:tabLst>
                <a:tab pos="627063" algn="l"/>
              </a:tabLst>
            </a:pPr>
            <a:r>
              <a:rPr lang="es-MX" dirty="0"/>
              <a:t>Si aún no has hecho lo anterior, ya inicia lo antes posible, porque debemos cumplir la misión en favor de los necesitados. En esencia, la Biblia nos está diciendo que, puesto que Dios puede proveer, quiere utilizarnos para ayudar a los necesitados, como lo hizo Jesús.</a:t>
            </a:r>
          </a:p>
          <a:p>
            <a:pPr marL="0" indent="0" algn="just">
              <a:buNone/>
              <a:tabLst>
                <a:tab pos="1168400" algn="l"/>
              </a:tabLst>
            </a:pPr>
            <a:r>
              <a:rPr lang="es-MX" b="1" dirty="0"/>
              <a:t>“Hemos de seguir el ejemplo presentado por Cristo y hacer de él nuestro modelo, hasta que tengamos el mismo amor por el prójimo que él manifestó por nosotros. Trata de impresionarnos con la profunda lección de su amor… Si vuestro corazón se ha dado al egoísmo, que Cristo lo llene de su amor. Desea que lo amemos plenamente, y nos anima, y aún más, nos manda que nos amemos los unos a los otros de acuerdo con el ejemplo que nos ha dado. Ha hecho del amor la insignia de nuestro discipulado…” </a:t>
            </a:r>
            <a:r>
              <a:rPr lang="es-MX" i="1" dirty="0"/>
              <a:t>(Hijos e hijas de Dios, p. 149).</a:t>
            </a:r>
          </a:p>
        </p:txBody>
      </p:sp>
      <p:sp>
        <p:nvSpPr>
          <p:cNvPr id="2" name="Rectángulo 1">
            <a:extLst>
              <a:ext uri="{FF2B5EF4-FFF2-40B4-BE49-F238E27FC236}">
                <a16:creationId xmlns:a16="http://schemas.microsoft.com/office/drawing/2014/main" id="{D0A09385-F934-B49B-498E-D0BC730CE53F}"/>
              </a:ext>
            </a:extLst>
          </p:cNvPr>
          <p:cNvSpPr/>
          <p:nvPr/>
        </p:nvSpPr>
        <p:spPr>
          <a:xfrm>
            <a:off x="596565" y="1048866"/>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L</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57"/>
            <a:ext cx="9424801" cy="1201379"/>
          </a:xfrm>
          <a:noFill/>
        </p:spPr>
        <p:txBody>
          <a:bodyPr vert="horz" lIns="91440" tIns="45720" rIns="91440" bIns="45720" rtlCol="0" anchor="t">
            <a:normAutofit/>
          </a:bodyPr>
          <a:lstStyle/>
          <a:p>
            <a:pPr>
              <a:lnSpc>
                <a:spcPts val="1680"/>
              </a:lnSpc>
            </a:pPr>
            <a:r>
              <a:rPr lang="es-MX" sz="1700" dirty="0"/>
              <a:t>“Entonces vinieron a él unos trayendo un paralítico, que era cargado por cuatro. 4 Y como no podían acercarse a él a causa de la multitud, descubrieron el techo de donde estaba, y haciendo una abertura, bajaron el lecho en que yacía el paralítico.” (Marcos 2: 3-4)</a:t>
            </a:r>
          </a:p>
          <a:p>
            <a:pPr>
              <a:lnSpc>
                <a:spcPts val="1680"/>
              </a:lnSpc>
            </a:pPr>
            <a:r>
              <a:rPr lang="es-MX" sz="1700" dirty="0"/>
              <a:t>Lee Lucas 5:17 al 26 (lee también Mat. 9:1-8 y Mar. 2:3-12). ¿Qué lecciones podemos aprender de esta historia sobre la misión y el ministerio?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045408"/>
            <a:ext cx="7274560" cy="4776016"/>
          </a:xfrm>
        </p:spPr>
        <p:txBody>
          <a:bodyPr vert="horz" lIns="91440" tIns="45720" rIns="91440" bIns="45720" rtlCol="0">
            <a:normAutofit fontScale="92500" lnSpcReduction="10000"/>
          </a:bodyPr>
          <a:lstStyle/>
          <a:p>
            <a:pPr marL="0" indent="0" algn="just">
              <a:spcBef>
                <a:spcPts val="300"/>
              </a:spcBef>
              <a:buNone/>
            </a:pPr>
            <a:r>
              <a:rPr lang="es-MX" b="1" dirty="0"/>
              <a:t>R. </a:t>
            </a:r>
            <a:r>
              <a:rPr lang="es-MX" b="1" dirty="0">
                <a:solidFill>
                  <a:srgbClr val="0070C0"/>
                </a:solidFill>
              </a:rPr>
              <a:t>De esta historia, podemos aprender acerca del duro trabajo que pueda suponer atender para realizar y poder llevar las almas a los pies de Cristo para que sean sanados </a:t>
            </a:r>
            <a:r>
              <a:rPr lang="es-MX" b="1" dirty="0" err="1">
                <a:solidFill>
                  <a:srgbClr val="0070C0"/>
                </a:solidFill>
              </a:rPr>
              <a:t>fisíca</a:t>
            </a:r>
            <a:r>
              <a:rPr lang="es-MX" b="1" dirty="0">
                <a:solidFill>
                  <a:srgbClr val="0070C0"/>
                </a:solidFill>
              </a:rPr>
              <a:t> y espiritualmente. Debemos ser persistentes hasta lograrlo.</a:t>
            </a:r>
          </a:p>
          <a:p>
            <a:pPr marL="0" indent="0" algn="just">
              <a:spcBef>
                <a:spcPts val="300"/>
              </a:spcBef>
              <a:buNone/>
            </a:pPr>
            <a:r>
              <a:rPr lang="es-MX" dirty="0"/>
              <a:t>Así como en el relato estos amigos del paralitico, de poner a su amigo delante de Jesús. Se toparon con obstáculos, mucha gente que no los dejaban pasar para que Jesús atendiera a su amigo, la fe de estos hombres necesito de creatividad, esfuerzo, persistencia, al grado de que subieron al techo y los rompieron para poner delante de Cristo al que necesita estar delante de él para ser sanado. Nosotros en la actualidad debemos ser como ellos, y llevar a los amigos paralíticos espirituales delante de Jesús, debemos ponernos en acción para cumplir la misión.</a:t>
            </a:r>
          </a:p>
          <a:p>
            <a:pPr marL="0" indent="0" algn="just">
              <a:spcBef>
                <a:spcPts val="300"/>
              </a:spcBef>
              <a:buNone/>
            </a:pPr>
            <a:r>
              <a:rPr lang="es-MX" b="1" dirty="0"/>
              <a:t>“[Los] que colaboran con Dios, los que están llenos de la compasión divina, verán y valorarán a los hombres como Dios los ve y los valora. Cualquiera que sea su nacionalidad o su color, cualquiera que sea su condición social, el misionero de Dios considerará a todos los hombres como comprados por la sangre de Cristo, y comprenderá que no hay castas para Dios. Nadie debe ser considerado con indiferencia ni ser menospreciado, porque cada alma ha sido comprada con un precio infinito” </a:t>
            </a:r>
            <a:r>
              <a:rPr lang="es-MX" i="1" dirty="0"/>
              <a:t>(</a:t>
            </a:r>
            <a:r>
              <a:rPr lang="es-MX" i="1" dirty="0" err="1"/>
              <a:t>The</a:t>
            </a:r>
            <a:r>
              <a:rPr lang="es-MX" i="1" dirty="0"/>
              <a:t> </a:t>
            </a:r>
            <a:r>
              <a:rPr lang="es-MX" i="1" dirty="0" err="1"/>
              <a:t>Southern</a:t>
            </a:r>
            <a:r>
              <a:rPr lang="es-MX" i="1" dirty="0"/>
              <a:t> </a:t>
            </a:r>
            <a:r>
              <a:rPr lang="es-MX" i="1" dirty="0" err="1"/>
              <a:t>Work</a:t>
            </a:r>
            <a:r>
              <a:rPr lang="es-MX" i="1" dirty="0"/>
              <a:t>, p. 31).</a:t>
            </a:r>
          </a:p>
          <a:p>
            <a:pPr marL="0" indent="0" algn="just">
              <a:spcBef>
                <a:spcPts val="300"/>
              </a:spcBef>
              <a:buNone/>
            </a:pPr>
            <a:r>
              <a:rPr lang="es-MX" b="1" dirty="0"/>
              <a:t>Reflexionemos: </a:t>
            </a:r>
            <a:r>
              <a:rPr lang="es-MX" b="1" dirty="0">
                <a:solidFill>
                  <a:srgbClr val="C00000"/>
                </a:solidFill>
              </a:rPr>
              <a:t>¿Quiénes a tu alrededor, ahora mismo, necesitan ayuda? ¿Qué vas a hacer por ellos?</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LA FE DE LOS AMIGOS</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39972"/>
            <a:ext cx="9447697" cy="815092"/>
          </a:xfrm>
          <a:noFill/>
        </p:spPr>
        <p:txBody>
          <a:bodyPr vert="horz" lIns="91440" tIns="45720" rIns="91440" bIns="45720" rtlCol="0" anchor="t">
            <a:normAutofit/>
          </a:bodyPr>
          <a:lstStyle/>
          <a:p>
            <a:pPr>
              <a:lnSpc>
                <a:spcPts val="1680"/>
              </a:lnSpc>
            </a:pPr>
            <a:r>
              <a:rPr lang="es-MX" sz="1700" dirty="0"/>
              <a:t>“Cuando Jesús lo vio acostado, y supo que llevaba ya mucho tiempo así, le dijo: ¿Quieres ser sano?” (Juan 5:6)</a:t>
            </a:r>
          </a:p>
          <a:p>
            <a:pPr>
              <a:lnSpc>
                <a:spcPts val="1680"/>
              </a:lnSpc>
            </a:pPr>
            <a:r>
              <a:rPr lang="es-MX" sz="1700" dirty="0"/>
              <a:t>¿Qué nos enseñan los siguientes relatos acerca de servir a los necesitados?</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390715" y="1545336"/>
            <a:ext cx="7574725" cy="5449824"/>
          </a:xfrm>
        </p:spPr>
        <p:txBody>
          <a:bodyPr vert="horz" lIns="91440" tIns="45720" rIns="91440" bIns="45720" rtlCol="0">
            <a:normAutofit fontScale="92500"/>
          </a:bodyPr>
          <a:lstStyle/>
          <a:p>
            <a:pPr marL="0" indent="0" algn="just">
              <a:spcBef>
                <a:spcPts val="300"/>
              </a:spcBef>
              <a:buNone/>
            </a:pPr>
            <a:r>
              <a:rPr lang="es-MX" b="1" dirty="0"/>
              <a:t>R. </a:t>
            </a:r>
            <a:r>
              <a:rPr lang="es-MX" b="1" dirty="0">
                <a:solidFill>
                  <a:srgbClr val="0070C0"/>
                </a:solidFill>
              </a:rPr>
              <a:t>Cristo nos enseña lo siguiente, se relacionó con el necesitado, mostro compasión, identifico las necesidades, se ganó su confianza, y finalmente le dice sígueme, ese sígueme es la sanación física y espiritual</a:t>
            </a:r>
            <a:r>
              <a:rPr lang="es-MX" b="1" dirty="0"/>
              <a:t>.</a:t>
            </a:r>
          </a:p>
          <a:p>
            <a:pPr marL="0" indent="0" algn="just">
              <a:spcBef>
                <a:spcPts val="300"/>
              </a:spcBef>
              <a:buNone/>
            </a:pPr>
            <a:r>
              <a:rPr lang="es-MX" dirty="0"/>
              <a:t>Hay necesidad de aplicar el método de Cristo para llevar a las personas a los pies de Cristo. Ese método no es prohibirle o imponerles cosas a los necesitados, sino ayudarles a que conozcan a Cristo por medio de tu testimonio. Necesitamos relacionarnos con la gente, acercarnos a ellos, preguntando sus necesidades, ganar su confianza y eso no sucede de la noche a la mañana, hay que ganarla con hechos verdaderos y no </a:t>
            </a:r>
            <a:r>
              <a:rPr lang="es-MX" dirty="0" err="1"/>
              <a:t>figuidos</a:t>
            </a:r>
            <a:r>
              <a:rPr lang="es-MX" dirty="0"/>
              <a:t>, y una vez que ya existe la confianza, entonces los llevamos a los pies de Cristo quien es el único que los puede ayudar y lo seguirán</a:t>
            </a:r>
            <a:r>
              <a:rPr lang="es-MX" b="1" dirty="0"/>
              <a:t>.</a:t>
            </a:r>
          </a:p>
          <a:p>
            <a:pPr marL="0" indent="0" algn="just">
              <a:spcBef>
                <a:spcPts val="300"/>
              </a:spcBef>
              <a:buNone/>
            </a:pPr>
            <a:r>
              <a:rPr lang="es-MX" b="1" dirty="0"/>
              <a:t>“Es necesario acercarse a la gente por medio del esfuerzo personal. Si se dedicara menos tiempo a sermonear y más al servicio personal, se conseguirían mayores resultados. Hay que aliviar a los pobres, atender a los enfermos, consolar a los afligidos y dolientes, instruir a los ignorantes y aconsejar a los inexpertos. Hemos de llorar con los que lloran y regocijarnos con los que se regocijan. Acompañada del poder de persuasión, del poder de la oración, del poder del amor de Dios, esta obra no será ni puede ser infructuosa…” (El ministerio de curación, pp. 102, 103).</a:t>
            </a:r>
          </a:p>
          <a:p>
            <a:pPr marL="0" indent="0" algn="just">
              <a:spcBef>
                <a:spcPts val="300"/>
              </a:spcBef>
              <a:buNone/>
            </a:pPr>
            <a:r>
              <a:rPr lang="es-MX" b="1" dirty="0"/>
              <a:t>Reflexionemos: </a:t>
            </a:r>
            <a:r>
              <a:rPr lang="es-MX" b="1" dirty="0">
                <a:solidFill>
                  <a:srgbClr val="C00000"/>
                </a:solidFill>
              </a:rPr>
              <a:t>Por lo general, nuestra fe no hace posibles los milagros que hizo Jesús. Pero ¿de qué maneras podemos ministrar a los que necesitan ayuda?</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SOLO EL MÉTODO DE CRISTO</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505456"/>
            <a:ext cx="2395714" cy="2933046"/>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24662"/>
            <a:ext cx="9457275" cy="976706"/>
          </a:xfrm>
        </p:spPr>
        <p:txBody>
          <a:bodyPr anchor="t">
            <a:normAutofit fontScale="92500"/>
          </a:bodyPr>
          <a:lstStyle/>
          <a:p>
            <a:pPr>
              <a:lnSpc>
                <a:spcPct val="100000"/>
              </a:lnSpc>
            </a:pPr>
            <a:r>
              <a:rPr lang="es-MX" dirty="0"/>
              <a:t>“Y él [José], despertando, tomó de noche al niño y a su madre, y se fue a Egipto” (Mateo 2:14)</a:t>
            </a:r>
          </a:p>
          <a:p>
            <a:pPr>
              <a:lnSpc>
                <a:spcPct val="100000"/>
              </a:lnSpc>
            </a:pPr>
            <a:r>
              <a:rPr lang="es-MX" dirty="0"/>
              <a:t>Lee Deuteronomio 10:19, Salmo 146:9, Romanos 12:13 y Levítico 23:22. ¿Qué tema importante se menciona aquí que debemos recordar?</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691640"/>
            <a:ext cx="7414216" cy="5129784"/>
          </a:xfrm>
        </p:spPr>
        <p:txBody>
          <a:bodyPr>
            <a:normAutofit fontScale="92500" lnSpcReduction="20000"/>
          </a:bodyPr>
          <a:lstStyle/>
          <a:p>
            <a:pPr marL="0" indent="0" algn="just">
              <a:spcBef>
                <a:spcPts val="0"/>
              </a:spcBef>
              <a:spcAft>
                <a:spcPts val="600"/>
              </a:spcAft>
              <a:buNone/>
            </a:pPr>
            <a:r>
              <a:rPr lang="es-MX" b="1" dirty="0"/>
              <a:t>R.</a:t>
            </a:r>
            <a:r>
              <a:rPr lang="es-MX" dirty="0"/>
              <a:t> </a:t>
            </a:r>
            <a:r>
              <a:rPr lang="es-MX" b="1" dirty="0">
                <a:solidFill>
                  <a:srgbClr val="0970BC"/>
                </a:solidFill>
              </a:rPr>
              <a:t>“Que debemos ser hospitalarios, compasivos, misericordiosos con los extranjeros e inmigrantes. Nosotros también somos extranjeros en esta tierra, ya que pertenecemos al Dios que está en los cielos”.</a:t>
            </a:r>
          </a:p>
          <a:p>
            <a:pPr marL="0" indent="0" algn="just">
              <a:spcBef>
                <a:spcPts val="0"/>
              </a:spcBef>
              <a:spcAft>
                <a:spcPts val="600"/>
              </a:spcAft>
              <a:buNone/>
            </a:pPr>
            <a:r>
              <a:rPr lang="es-MX" dirty="0"/>
              <a:t>La migración hoy en día es un tema muy relevante, muchas personas huyen de su país por causas distintas (violencia, persecución, buscar una mejor vida, etc.) Nuestro país es vía de tránsito de muchos migrantes de vario países,  y tenemos que lidiar con diferentes razas étnicas (color de piel, lenguaje, cultura). Ahora bien, todos viajamos con una cultura en el corazón, ya que la cultura es parte de nuestro </a:t>
            </a:r>
            <a:r>
              <a:rPr lang="es-MX" dirty="0" err="1"/>
              <a:t>pais</a:t>
            </a:r>
            <a:r>
              <a:rPr lang="es-MX" dirty="0"/>
              <a:t>., esto dificulta que podamos encontrar puntos en común con los migrantes y refugiados. Es por eso que debemos salir de nuestra zona de confort desde el punto de vista étnico, nacional y cultural, para tender la mano </a:t>
            </a:r>
            <a:r>
              <a:rPr lang="es-MX" dirty="0" err="1"/>
              <a:t>alos</a:t>
            </a:r>
            <a:r>
              <a:rPr lang="es-MX" dirty="0"/>
              <a:t> necesitados, aunque sean diferentes de nosotros.</a:t>
            </a:r>
          </a:p>
          <a:p>
            <a:pPr marL="0" indent="0" algn="just">
              <a:spcBef>
                <a:spcPts val="0"/>
              </a:spcBef>
              <a:spcAft>
                <a:spcPts val="600"/>
              </a:spcAft>
              <a:buNone/>
            </a:pPr>
            <a:r>
              <a:rPr lang="es-MX" b="1" dirty="0"/>
              <a:t>“La obra de atender a los menesterosos, los oprimidos, los dolientes, los indigentes, es la obra que cada iglesia que cree la verdad para este tiempo debiera haber estado haciendo desde hace mucho. Debemos manifestar la tierna simpatía del samaritano y suplir las necesidades físicas, alimentar a los hambrientos, traer a los pobres sin hogar a nuestras casas, pedir a Dios cada día la gracia y la fuerza que nos habiliten para llegar a las mismas profundidades de la miseria humana y ayudar a quienes no pueden ayudarse. Cuando hacemos esta obra, encontramos el momento oportuno para presentar a Cristo crucificado” </a:t>
            </a:r>
            <a:r>
              <a:rPr lang="es-MX" i="1" dirty="0"/>
              <a:t>(Testimonios para la iglesia, t. 6, pp. 278, 279).</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Aunque sea limitado, ¿qué puedes hacer para ayudar a los inmigrantes o los refugiados que conozcas?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REFUGIADOS E INMIGRANTES</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505456"/>
            <a:ext cx="2525487" cy="3282696"/>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7"/>
            <a:ext cx="9457200" cy="1185136"/>
          </a:xfrm>
        </p:spPr>
        <p:txBody>
          <a:bodyPr anchor="t">
            <a:normAutofit/>
          </a:bodyPr>
          <a:lstStyle/>
          <a:p>
            <a:pPr>
              <a:lnSpc>
                <a:spcPts val="1680"/>
              </a:lnSpc>
            </a:pPr>
            <a:r>
              <a:rPr lang="es-MX" sz="1700" dirty="0"/>
              <a:t>“El Espíritu del Señor está sobre mí, por cuanto me ungió para dar buenas nuevas a los pobres, me envió a sanar a los quebrantados de corazón, a pregonar a los cautivos libertad, a los ciegos vista, a dar libertad a los oprimidos” (Luc. 4:18). </a:t>
            </a:r>
          </a:p>
          <a:p>
            <a:pPr>
              <a:lnSpc>
                <a:spcPts val="1680"/>
              </a:lnSpc>
            </a:pPr>
            <a:r>
              <a:rPr lang="es-MX" sz="1700" dirty="0"/>
              <a:t>¿Qué nos enseña esto acerca de lo que hizo Jesús y acerca de lo que nosotros, en nuestro ámbito, deberíamos hacer por los necesitados que nos rodean?</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956816"/>
            <a:ext cx="7542213" cy="4901183"/>
          </a:xfrm>
        </p:spPr>
        <p:txBody>
          <a:bodyPr wrap="square">
            <a:normAutofit/>
          </a:bodyPr>
          <a:lstStyle/>
          <a:p>
            <a:pPr marL="0" indent="0" algn="just">
              <a:spcBef>
                <a:spcPts val="600"/>
              </a:spcBef>
              <a:buNone/>
            </a:pPr>
            <a:r>
              <a:rPr lang="es-MX" b="1" dirty="0"/>
              <a:t>R.</a:t>
            </a:r>
            <a:r>
              <a:rPr lang="es-MX" dirty="0"/>
              <a:t> </a:t>
            </a:r>
            <a:r>
              <a:rPr lang="es-MX" b="1" dirty="0">
                <a:solidFill>
                  <a:srgbClr val="0970BC"/>
                </a:solidFill>
              </a:rPr>
              <a:t>El ejemplo bíblico de Jesús, de dar las buenas nuevas, de sanar y de pregonar la libertad del evangelio a las personas es algo que tu yo debemos hacer sin demora en este tiempo, con la gente, acepten o no a Jesús.</a:t>
            </a:r>
          </a:p>
          <a:p>
            <a:pPr marL="0" indent="0" algn="just">
              <a:spcBef>
                <a:spcPts val="600"/>
              </a:spcBef>
              <a:buNone/>
              <a:defRPr/>
            </a:pPr>
            <a:r>
              <a:rPr lang="es-MX" sz="1700" dirty="0">
                <a:solidFill>
                  <a:prstClr val="black"/>
                </a:solidFill>
              </a:rPr>
              <a:t>Las enfermedades, los problemas de adiciones, la depresión, las guerras, epidemias y desastres naturales afectan a ricos como a pobres y toda persona. Hay necesidad en este tiempo, hay personas que quieren oír palabras de consuelo y sobre todo ayuda para atender los problemas por los que están pasando, es allí donde tu y yo debemos entrar en acción y atender esas solicitudes de acuerdo a nuestras posibilidades. No debemos perder tiempo, entendamos su necesidad antes de intentar de ofrecer ayuda. Brindemos la ayuda que necesitan, aunque no sepas si estarán dispuesto a seguir a Jesús.</a:t>
            </a:r>
          </a:p>
          <a:p>
            <a:pPr marL="0" lvl="0" indent="0" algn="just">
              <a:spcBef>
                <a:spcPts val="600"/>
              </a:spcBef>
              <a:buNone/>
              <a:defRPr/>
            </a:pPr>
            <a:r>
              <a:rPr lang="es-MX" sz="1700" dirty="0">
                <a:solidFill>
                  <a:prstClr val="black"/>
                </a:solidFill>
              </a:rPr>
              <a:t> </a:t>
            </a:r>
            <a:r>
              <a:rPr lang="es-MX" sz="1700" b="1" dirty="0"/>
              <a:t>“Es extraño que profesos cristianos hagan caso omiso de las enseñanzas claras y positivas de la Palabra de Dios y no sientan remordimiento de conciencia. Dios coloca sobre ellos la responsabilidad de cuidar del desvalido, el ciego, el cojo, la viuda y el huérfano; pero muchos no hacen el menor esfuerzo por tenerlo en cuenta.”</a:t>
            </a:r>
            <a:r>
              <a:rPr lang="es-MX" sz="1700" i="1" dirty="0"/>
              <a:t>(Mi vida hoy, p. 247).</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Lee Mateo 25:34 al 40. ¿Cuál es el mensaje para nosotros?</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AYUDAR A LOS QUE SUFREN</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01584" y="2862072"/>
            <a:ext cx="2221991" cy="2962656"/>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923208"/>
            <a:ext cx="9448920" cy="658800"/>
          </a:xfrm>
        </p:spPr>
        <p:txBody>
          <a:bodyPr anchor="t">
            <a:noAutofit/>
          </a:bodyPr>
          <a:lstStyle/>
          <a:p>
            <a:pPr>
              <a:lnSpc>
                <a:spcPts val="1680"/>
              </a:lnSpc>
            </a:pPr>
            <a:r>
              <a:rPr lang="es-MX" dirty="0"/>
              <a:t>“Nadie tiene mayor amor que este, que uno dé su vida por sus amigos” (Juan 15:13).</a:t>
            </a:r>
          </a:p>
          <a:p>
            <a:pPr>
              <a:lnSpc>
                <a:spcPts val="1680"/>
              </a:lnSpc>
            </a:pPr>
            <a:r>
              <a:rPr lang="es-MX" dirty="0"/>
              <a:t>¿Cómo aplicamos este principio en nuestro ministerio por los demás?</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362456"/>
            <a:ext cx="7405861" cy="5559552"/>
          </a:xfrm>
        </p:spPr>
        <p:txBody>
          <a:bodyPr vert="horz" lIns="91440" tIns="45720" rIns="91440" bIns="45720" rtlCol="0">
            <a:normAutofit fontScale="92500" lnSpcReduction="20000"/>
          </a:bodyPr>
          <a:lstStyle/>
          <a:p>
            <a:pPr marL="0" indent="0" algn="just">
              <a:spcBef>
                <a:spcPts val="600"/>
              </a:spcBef>
              <a:buNone/>
            </a:pPr>
            <a:r>
              <a:rPr lang="es-MX" b="1" dirty="0"/>
              <a:t>R. </a:t>
            </a:r>
            <a:r>
              <a:rPr lang="es-MX" b="1" dirty="0">
                <a:solidFill>
                  <a:srgbClr val="0970BC"/>
                </a:solidFill>
              </a:rPr>
              <a:t>Si duda alguna el principio es hacer amigos, la forma de acercarnos a las personas, cualquiera que sea su denominación religiosa, cultural y social, </a:t>
            </a:r>
            <a:r>
              <a:rPr lang="es-MX" b="1" dirty="0" err="1">
                <a:solidFill>
                  <a:srgbClr val="0970BC"/>
                </a:solidFill>
              </a:rPr>
              <a:t>acerquemosnos</a:t>
            </a:r>
            <a:r>
              <a:rPr lang="es-MX" b="1" dirty="0">
                <a:solidFill>
                  <a:srgbClr val="0970BC"/>
                </a:solidFill>
              </a:rPr>
              <a:t> con la intensión de ser sus amigos sinceros, para llevarlos a los pies de Cristo</a:t>
            </a:r>
          </a:p>
          <a:p>
            <a:pPr marL="0" indent="0" algn="just">
              <a:spcBef>
                <a:spcPts val="600"/>
              </a:spcBef>
              <a:buNone/>
            </a:pPr>
            <a:r>
              <a:rPr lang="es-MX" dirty="0"/>
              <a:t>Es muy importante que tomemos la iniciativa de acercarnos a los necesitados; debemos intentar hacer amistad con aquel que está en necesidad. Da los primeros pasos, entabla amistad con algún desconocido, o alguna comunidad en concreto, aunque difiera de nuestra religión o creencia, costumbres o forma de vida, sabemos que no es fácil, pero oremos a Dios ya que el conoce los corazones, y nos ayudara para hacerlos amigos y </a:t>
            </a:r>
            <a:r>
              <a:rPr lang="es-MX" dirty="0" err="1"/>
              <a:t>acercalos</a:t>
            </a:r>
            <a:r>
              <a:rPr lang="es-MX" dirty="0"/>
              <a:t> o </a:t>
            </a:r>
            <a:r>
              <a:rPr lang="es-MX" dirty="0" err="1"/>
              <a:t>conducirlose</a:t>
            </a:r>
            <a:r>
              <a:rPr lang="es-MX" dirty="0"/>
              <a:t> a Dios.</a:t>
            </a:r>
          </a:p>
          <a:p>
            <a:pPr marL="0" indent="0" algn="just">
              <a:spcBef>
                <a:spcPts val="600"/>
              </a:spcBef>
              <a:buNone/>
            </a:pPr>
            <a:r>
              <a:rPr lang="es-MX" b="1" dirty="0"/>
              <a:t>“Mientras más de cerca nos asemejemos al Señor en carácter, mayor será nuestro amor hacia aquellos por quienes él murió. Los cristianos que manifiestan un espíritu de amor desinteresado los unos por los otros, están dando un testimonio que los incrédulos no pueden negar ni resistir. Es inestimable el poder de semejante ejemplo. Nada derrotará con más éxito los artificios de Satanás y sus emisarios, nada edificará mejor el reino del Redentor, como el amor de Cristo manifestado por los miembros de la iglesia…” </a:t>
            </a:r>
            <a:r>
              <a:rPr lang="es-MX" i="1" dirty="0"/>
              <a:t>(Testimonios para la iglesia, t. 5, pp. 156, 157).</a:t>
            </a:r>
          </a:p>
          <a:p>
            <a:pPr marL="0" indent="0" algn="just">
              <a:lnSpc>
                <a:spcPct val="110000"/>
              </a:lnSpc>
              <a:spcBef>
                <a:spcPts val="0"/>
              </a:spcBef>
              <a:buNone/>
            </a:pPr>
            <a:r>
              <a:rPr lang="es-MX" b="1" dirty="0" err="1"/>
              <a:t>Desafio</a:t>
            </a:r>
            <a:r>
              <a:rPr lang="es-MX" b="1" dirty="0"/>
              <a:t>: </a:t>
            </a:r>
            <a:r>
              <a:rPr lang="es-MX" b="1" dirty="0">
                <a:solidFill>
                  <a:srgbClr val="C00000"/>
                </a:solidFill>
              </a:rPr>
              <a:t>Infórmate acerca de los extranjeros o los no cristianos que viven en tu país. Joshuaproject.net es un buen lugar para estudiar los grupos de personas no alcanzadas de tu cultura.</a:t>
            </a:r>
          </a:p>
          <a:p>
            <a:pPr marL="0" indent="0" algn="just">
              <a:lnSpc>
                <a:spcPct val="110000"/>
              </a:lnSpc>
              <a:spcBef>
                <a:spcPts val="0"/>
              </a:spcBef>
              <a:buNone/>
            </a:pPr>
            <a:r>
              <a:rPr lang="es-MX" b="1" dirty="0"/>
              <a:t>Desafío avanzado: </a:t>
            </a:r>
            <a:r>
              <a:rPr lang="es-MX" b="1" dirty="0">
                <a:solidFill>
                  <a:srgbClr val="C00000"/>
                </a:solidFill>
              </a:rPr>
              <a:t>Identifica a alguien dentro de tu esfera de influencia. Comienza a orar regularmente por esa persona después de responder las siguientes preguntas: Esta persona, ¿es mi amiga, según el modelo de amistad de Jesús? ¿Conozco las necesidades de su vida? ¿Cómo puedo llevarla a Jesús para que la sane?</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MAYOR AMOR</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additive="base">
                                        <p:cTn id="3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17215</TotalTime>
  <Words>2596</Words>
  <Application>Microsoft Office PowerPoint</Application>
  <PresentationFormat>Panorámica</PresentationFormat>
  <Paragraphs>60</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Arial</vt:lpstr>
      <vt:lpstr>Avenir Next LT Pro</vt:lpstr>
      <vt:lpstr>Bahnschrift</vt:lpstr>
      <vt:lpstr>Calibri</vt:lpstr>
      <vt:lpstr>Calibri Light</vt:lpstr>
      <vt:lpstr>Gisha</vt:lpstr>
      <vt:lpstr>Grandview</vt:lpstr>
      <vt:lpstr>Headliner No. 45</vt:lpstr>
      <vt:lpstr>Impact</vt:lpstr>
      <vt:lpstr>Lato</vt:lpstr>
      <vt:lpstr>Road Rage</vt:lpstr>
      <vt:lpstr>Tema de Office</vt:lpstr>
      <vt:lpstr>Mi misión</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500</cp:revision>
  <dcterms:created xsi:type="dcterms:W3CDTF">2023-06-19T00:44:38Z</dcterms:created>
  <dcterms:modified xsi:type="dcterms:W3CDTF">2023-11-22T04:43:18Z</dcterms:modified>
</cp:coreProperties>
</file>