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71D"/>
    <a:srgbClr val="6B554B"/>
    <a:srgbClr val="3A271D"/>
    <a:srgbClr val="3B271D"/>
    <a:srgbClr val="3A261C"/>
    <a:srgbClr val="38261C"/>
    <a:srgbClr val="38251B"/>
    <a:srgbClr val="6E349A"/>
    <a:srgbClr val="4F7A31"/>
    <a:srgbClr val="507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1121" autoAdjust="0"/>
  </p:normalViewPr>
  <p:slideViewPr>
    <p:cSldViewPr snapToGrid="0">
      <p:cViewPr varScale="1">
        <p:scale>
          <a:sx n="75" d="100"/>
          <a:sy n="75" d="100"/>
        </p:scale>
        <p:origin x="48" y="259"/>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925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EXCUSAS PARA ELUDIR LA MISIÓN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rgbClr val="1A0606">
                      <a:alpha val="62000"/>
                    </a:srgbClr>
                  </a:solidFill>
                </a:ln>
                <a:solidFill>
                  <a:schemeClr val="bg1"/>
                </a:solidFill>
                <a:effectLst/>
                <a:latin typeface="Grandview" panose="020B0502040204020203" pitchFamily="34" charset="0"/>
              </a:rPr>
              <a:t>Para el 04 de Noviembre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31/10/2023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3"/>
            <a:ext cx="9489142" cy="5202936"/>
          </a:xfrm>
        </p:spPr>
        <p:txBody>
          <a:bodyPr wrap="square">
            <a:normAutofit fontScale="85000" lnSpcReduction="20000"/>
          </a:bodyPr>
          <a:lstStyle/>
          <a:p>
            <a:pPr marL="0" indent="0" algn="just">
              <a:buNone/>
            </a:pPr>
            <a:r>
              <a:rPr lang="es-MX" sz="2000" dirty="0"/>
              <a:t>Jonás no comprendió que, cuando Dios muestra amor y compasión por los demás, su manifestación divina de misericordia debe servirnos de recordatorio de que Dios ha hecho lo mismo por nosotros. Cuando haces obra misionera, compartes el amor de Dios y ves cómo transforma la vida de la gente, esa experiencia también puede mejorar tu propia vivencia con Dios. Esta experiencia también puede llevarte a nuevas relaciones humanas con gente que puede ser muy diferente de ti pero que comparte una relación con Jesús. Jonás podría haber hecho nuevos amigos en el barco con los cuales compartir su fe; lo mismo ocurrió en Nínive. Por desgracia, esas oportunidades se perdieron porque Jonás optó por excusas arraigadas en su orgullo egoísta y su etnocentrismo.</a:t>
            </a:r>
          </a:p>
          <a:p>
            <a:pPr marL="0" indent="0" algn="just">
              <a:buNone/>
            </a:pPr>
            <a:r>
              <a:rPr lang="es-MX" sz="2000" dirty="0"/>
              <a:t>Individualmente y como iglesia, necesitamos echar un vistazo honesto a nuestra vida diaria y asumir nuestra responsabilidad. Si no buscamos decididamente relacionarnos con personas que sufren o que necesitan ayuda para llevar sus cargas, nos hemos vuelto complacientes. Debemos hacernos responsables, y reunirnos con un pequeño grupo de amigos de confianza de la iglesia local que estén dispuestos a hablar abiertamente de su autocomplacencia y a ayudarse mutuamente a encontrar formas de reavivar las experiencias con Dios, compartiéndolo de forma creativa con el mundo que nos rodea.</a:t>
            </a:r>
          </a:p>
          <a:p>
            <a:pPr marL="0" indent="0" algn="just">
              <a:buNone/>
            </a:pPr>
            <a:r>
              <a:rPr lang="es-MX" sz="2000" dirty="0"/>
              <a:t>Para otros, la realidad es más sombría; han desarrollado excusas para evitar llevar la misión a grupos específicos de personas, como los musulmanes o los católicos, porque consideran que esas personas no son dignas del amor de Dios. Estas excusas revelan que han caído presas de una actitud de superioridad y etnocentrismo. En este caso, es necesario pedir a Dios que los ayude a amar a todas las personas.</a:t>
            </a:r>
          </a:p>
          <a:p>
            <a:pPr marL="0" indent="0" algn="just">
              <a:buNone/>
            </a:pPr>
            <a:r>
              <a:rPr lang="es-MX" sz="2000" dirty="0"/>
              <a:t>En el estudio de esta semana hablamos sobre las excusas para eludir la misión, basados en la lo que hizo </a:t>
            </a:r>
            <a:r>
              <a:rPr lang="es-MX" sz="2000" dirty="0" err="1"/>
              <a:t>Jonas</a:t>
            </a:r>
            <a:r>
              <a:rPr lang="es-MX" sz="2000" dirty="0"/>
              <a:t> para no ir a Nínive: </a:t>
            </a:r>
            <a:r>
              <a:rPr lang="es-MX" sz="2000" b="1" dirty="0"/>
              <a:t>1) Miedo; 2) Conceptos equivocados; 3) Falta de un espíritu de Sacrificio; y 4) Distorsiones al analizar la cosmovisión.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lnSpcReduction="10000"/>
          </a:bodyPr>
          <a:lstStyle/>
          <a:p>
            <a:pPr marL="0" indent="0" algn="ctr">
              <a:buNone/>
            </a:pPr>
            <a:r>
              <a:rPr lang="es-MX" sz="4000" b="1" dirty="0"/>
              <a:t>“Después oí la voz del Señor, que dijo: ‘¿A quién enviaré? ¿Quién irá de nuestra parte?’ Entonces respondí: ‘Aquí estoy, envíame a mí’ ”</a:t>
            </a:r>
          </a:p>
          <a:p>
            <a:pPr marL="0" indent="0" algn="ctr">
              <a:buNone/>
            </a:pPr>
            <a:r>
              <a:rPr lang="es-MX" sz="4000" b="1" dirty="0"/>
              <a:t>(Isa. 6:8).</a:t>
            </a:r>
          </a:p>
          <a:p>
            <a:pPr marL="0" indent="0" algn="ctr">
              <a:buNone/>
            </a:pPr>
            <a:endParaRPr lang="es-MX" sz="6000" b="1" dirty="0"/>
          </a:p>
        </p:txBody>
      </p:sp>
      <p:sp>
        <p:nvSpPr>
          <p:cNvPr id="16" name="Forma libre: forma 15">
            <a:extLst>
              <a:ext uri="{FF2B5EF4-FFF2-40B4-BE49-F238E27FC236}">
                <a16:creationId xmlns:a16="http://schemas.microsoft.com/office/drawing/2014/main" id="{8DA94EC6-1ACC-DD6E-7F71-BA27248011BE}"/>
              </a:ext>
            </a:extLst>
          </p:cNvPr>
          <p:cNvSpPr/>
          <p:nvPr/>
        </p:nvSpPr>
        <p:spPr>
          <a:xfrm>
            <a:off x="6191063" y="2481943"/>
            <a:ext cx="4206972" cy="2499131"/>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360714"/>
            <a:ext cx="6822439" cy="5497286"/>
          </a:xfrm>
        </p:spPr>
        <p:txBody>
          <a:bodyPr>
            <a:normAutofit/>
          </a:bodyPr>
          <a:lstStyle/>
          <a:p>
            <a:pPr marL="0" indent="0" algn="just">
              <a:buNone/>
            </a:pPr>
            <a:r>
              <a:rPr lang="es-MX" dirty="0"/>
              <a:t>Para el estudio de esta semana leamos los siguientes textos nos darán el enfoque del estudio: </a:t>
            </a:r>
            <a:r>
              <a:rPr lang="es-MX" b="1" i="1" dirty="0"/>
              <a:t> </a:t>
            </a:r>
            <a:r>
              <a:rPr lang="pt-BR" b="1" i="1" dirty="0" err="1"/>
              <a:t>Jonás</a:t>
            </a:r>
            <a:r>
              <a:rPr lang="pt-BR" b="1" i="1" dirty="0"/>
              <a:t> 1-4; Nahum 1:1; 2 Reyes 17:5, 6; Salmo 24:1; Santiago 1:27; Isaías 6:1-8.</a:t>
            </a:r>
            <a:endParaRPr lang="es-MX" b="1" i="1" dirty="0"/>
          </a:p>
          <a:p>
            <a:pPr marL="0" indent="0" algn="just">
              <a:buNone/>
            </a:pPr>
            <a:r>
              <a:rPr lang="es-MX" dirty="0"/>
              <a:t>Las últimas semanas han puesto de relieve que la misión tiene su origen en la iniciativa de Dios, y que Dios nos llama a la misión. Esta semana, la atención se centra en la realidad de que algunos que han tenido una experiencia con Dios evitan el llamado a la misión y el privilegio de compartir la experiencia de amor que han tenido.</a:t>
            </a:r>
          </a:p>
          <a:p>
            <a:pPr marL="0" indent="0" algn="just">
              <a:buNone/>
            </a:pPr>
            <a:r>
              <a:rPr lang="es-MX" dirty="0"/>
              <a:t>En última instancia, las excusas para evitar la misión son tentaciones del diablo, que no quiere que nadie escuche o experimente la bondad de Dios. De esta manera, evitar la misión no es simplemente faltar al deber, sino perder la oportunidad de llevar a los demás a un camino más profundo y significativo con Dios y hacia una vida más abundante.</a:t>
            </a:r>
          </a:p>
          <a:p>
            <a:pPr marL="0" indent="0" algn="just">
              <a:buNone/>
            </a:pPr>
            <a:r>
              <a:rPr lang="es-MX" dirty="0"/>
              <a:t>En el estudio de esta semana hablaremos sobre las excusas para eludir la misión, basados en la lo que hizo Jonás para no ir a Nínive: </a:t>
            </a:r>
            <a:r>
              <a:rPr lang="es-MX" b="1" dirty="0"/>
              <a:t>1) Miedo; 2) Conceptos equivocados; 3) Falta de un espíritu de Sacrificio; y 4) Distorsiones al analizar la cosmovisión.</a:t>
            </a:r>
          </a:p>
        </p:txBody>
      </p:sp>
      <p:sp>
        <p:nvSpPr>
          <p:cNvPr id="3" name="Forma libre: forma 2">
            <a:extLst>
              <a:ext uri="{FF2B5EF4-FFF2-40B4-BE49-F238E27FC236}">
                <a16:creationId xmlns:a16="http://schemas.microsoft.com/office/drawing/2014/main" id="{F5CFFDBD-BAD5-F0FB-F1A0-995F41D5AD58}"/>
              </a:ext>
            </a:extLst>
          </p:cNvPr>
          <p:cNvSpPr/>
          <p:nvPr/>
        </p:nvSpPr>
        <p:spPr>
          <a:xfrm rot="3924612">
            <a:off x="7375049" y="2080443"/>
            <a:ext cx="3049147" cy="3880279"/>
          </a:xfrm>
          <a:custGeom>
            <a:avLst/>
            <a:gdLst/>
            <a:ahLst/>
            <a:cxnLst/>
            <a:rect l="l" t="t" r="r" b="b"/>
            <a:pathLst>
              <a:path w="3738744" h="3165606">
                <a:moveTo>
                  <a:pt x="2542857" y="2950889"/>
                </a:moveTo>
                <a:lnTo>
                  <a:pt x="2536095" y="2949198"/>
                </a:lnTo>
                <a:cubicBezTo>
                  <a:pt x="2536129" y="2950149"/>
                  <a:pt x="2536482" y="2951206"/>
                  <a:pt x="2537151" y="2952368"/>
                </a:cubicBezTo>
                <a:cubicBezTo>
                  <a:pt x="2537820" y="2953530"/>
                  <a:pt x="2538595" y="2954164"/>
                  <a:pt x="2539476" y="2954270"/>
                </a:cubicBezTo>
                <a:cubicBezTo>
                  <a:pt x="2541448" y="2953988"/>
                  <a:pt x="2542575" y="2952861"/>
                  <a:pt x="2542857" y="2950889"/>
                </a:cubicBezTo>
                <a:close/>
                <a:moveTo>
                  <a:pt x="2542857" y="2935673"/>
                </a:moveTo>
                <a:cubicBezTo>
                  <a:pt x="2542786" y="2936624"/>
                  <a:pt x="2542928" y="2937680"/>
                  <a:pt x="2543280" y="2938842"/>
                </a:cubicBezTo>
                <a:cubicBezTo>
                  <a:pt x="2543632" y="2940005"/>
                  <a:pt x="2544618" y="2940639"/>
                  <a:pt x="2546238" y="2940745"/>
                </a:cubicBezTo>
                <a:lnTo>
                  <a:pt x="2547929" y="2940745"/>
                </a:lnTo>
                <a:cubicBezTo>
                  <a:pt x="2547929" y="2937364"/>
                  <a:pt x="2546239" y="2935672"/>
                  <a:pt x="2542857" y="2935673"/>
                </a:cubicBezTo>
                <a:close/>
                <a:moveTo>
                  <a:pt x="1820062" y="2670273"/>
                </a:moveTo>
                <a:cubicBezTo>
                  <a:pt x="1819801" y="2671188"/>
                  <a:pt x="1819808" y="2672302"/>
                  <a:pt x="1820085" y="2673615"/>
                </a:cubicBezTo>
                <a:cubicBezTo>
                  <a:pt x="1820361" y="2674927"/>
                  <a:pt x="1820902" y="2675770"/>
                  <a:pt x="1821706" y="2676143"/>
                </a:cubicBezTo>
                <a:cubicBezTo>
                  <a:pt x="1823669" y="2676486"/>
                  <a:pt x="1825090" y="2675763"/>
                  <a:pt x="1825969" y="2673975"/>
                </a:cubicBezTo>
                <a:close/>
                <a:moveTo>
                  <a:pt x="1830681" y="2659507"/>
                </a:moveTo>
                <a:cubicBezTo>
                  <a:pt x="1830319" y="2660389"/>
                  <a:pt x="1830126" y="2661437"/>
                  <a:pt x="1830101" y="2662652"/>
                </a:cubicBezTo>
                <a:cubicBezTo>
                  <a:pt x="1830076" y="2663866"/>
                  <a:pt x="1830817" y="2664774"/>
                  <a:pt x="1832325" y="2665377"/>
                </a:cubicBezTo>
                <a:lnTo>
                  <a:pt x="1833933" y="2665900"/>
                </a:lnTo>
                <a:cubicBezTo>
                  <a:pt x="1834980" y="2662685"/>
                  <a:pt x="1833896" y="2660554"/>
                  <a:pt x="1830681" y="2659507"/>
                </a:cubicBezTo>
                <a:close/>
                <a:moveTo>
                  <a:pt x="1979477" y="2683074"/>
                </a:moveTo>
                <a:cubicBezTo>
                  <a:pt x="1979149" y="2683967"/>
                  <a:pt x="1978889" y="2684993"/>
                  <a:pt x="1978696" y="2686153"/>
                </a:cubicBezTo>
                <a:cubicBezTo>
                  <a:pt x="1978504" y="2687313"/>
                  <a:pt x="1978777" y="2688068"/>
                  <a:pt x="1979514" y="2688420"/>
                </a:cubicBezTo>
                <a:lnTo>
                  <a:pt x="1984860" y="2688383"/>
                </a:lnTo>
                <a:close/>
                <a:moveTo>
                  <a:pt x="2691638" y="2912003"/>
                </a:moveTo>
                <a:cubicBezTo>
                  <a:pt x="2691603" y="2912954"/>
                  <a:pt x="2691673" y="2914010"/>
                  <a:pt x="2691849" y="2915173"/>
                </a:cubicBezTo>
                <a:cubicBezTo>
                  <a:pt x="2692025" y="2916335"/>
                  <a:pt x="2692518" y="2916970"/>
                  <a:pt x="2693328" y="2917075"/>
                </a:cubicBezTo>
                <a:lnTo>
                  <a:pt x="2698401" y="2915384"/>
                </a:lnTo>
                <a:close/>
                <a:moveTo>
                  <a:pt x="2103747" y="2716434"/>
                </a:moveTo>
                <a:lnTo>
                  <a:pt x="2106513" y="2729781"/>
                </a:lnTo>
                <a:lnTo>
                  <a:pt x="2100717" y="2742118"/>
                </a:lnTo>
                <a:cubicBezTo>
                  <a:pt x="2096579" y="2741289"/>
                  <a:pt x="2093892" y="2742488"/>
                  <a:pt x="2092655" y="2745716"/>
                </a:cubicBezTo>
                <a:cubicBezTo>
                  <a:pt x="2091419" y="2748943"/>
                  <a:pt x="2087526" y="2749750"/>
                  <a:pt x="2080976" y="2748135"/>
                </a:cubicBezTo>
                <a:cubicBezTo>
                  <a:pt x="2083496" y="2741992"/>
                  <a:pt x="2087291" y="2736708"/>
                  <a:pt x="2092362" y="2732284"/>
                </a:cubicBezTo>
                <a:cubicBezTo>
                  <a:pt x="2097433" y="2727861"/>
                  <a:pt x="2101228" y="2722577"/>
                  <a:pt x="2103747" y="2716434"/>
                </a:cubicBezTo>
                <a:close/>
                <a:moveTo>
                  <a:pt x="2028420" y="2647449"/>
                </a:moveTo>
                <a:cubicBezTo>
                  <a:pt x="2028058" y="2648331"/>
                  <a:pt x="2027865" y="2649379"/>
                  <a:pt x="2027840" y="2650594"/>
                </a:cubicBezTo>
                <a:cubicBezTo>
                  <a:pt x="2027815" y="2651808"/>
                  <a:pt x="2028556" y="2652716"/>
                  <a:pt x="2030064" y="2653318"/>
                </a:cubicBezTo>
                <a:lnTo>
                  <a:pt x="2033279" y="2654366"/>
                </a:lnTo>
                <a:cubicBezTo>
                  <a:pt x="2033736" y="2652736"/>
                  <a:pt x="2033459" y="2651312"/>
                  <a:pt x="2032448" y="2650094"/>
                </a:cubicBezTo>
                <a:cubicBezTo>
                  <a:pt x="2031437" y="2648876"/>
                  <a:pt x="2030094" y="2647994"/>
                  <a:pt x="2028420" y="2647449"/>
                </a:cubicBezTo>
                <a:close/>
                <a:moveTo>
                  <a:pt x="2820130" y="2905240"/>
                </a:moveTo>
                <a:lnTo>
                  <a:pt x="2826893" y="2917075"/>
                </a:lnTo>
                <a:lnTo>
                  <a:pt x="2825202" y="2930601"/>
                </a:lnTo>
                <a:cubicBezTo>
                  <a:pt x="2821010" y="2931094"/>
                  <a:pt x="2818827" y="2933066"/>
                  <a:pt x="2818651" y="2936518"/>
                </a:cubicBezTo>
                <a:cubicBezTo>
                  <a:pt x="2818475" y="2939970"/>
                  <a:pt x="2815023" y="2941942"/>
                  <a:pt x="2808295" y="2942435"/>
                </a:cubicBezTo>
                <a:cubicBezTo>
                  <a:pt x="2808788" y="2935813"/>
                  <a:pt x="2810761" y="2929615"/>
                  <a:pt x="2814213" y="2923838"/>
                </a:cubicBezTo>
                <a:cubicBezTo>
                  <a:pt x="2817664" y="2918062"/>
                  <a:pt x="2819637" y="2911862"/>
                  <a:pt x="2820130" y="2905240"/>
                </a:cubicBezTo>
                <a:close/>
                <a:moveTo>
                  <a:pt x="2731792" y="2864241"/>
                </a:moveTo>
                <a:cubicBezTo>
                  <a:pt x="2730453" y="2863396"/>
                  <a:pt x="2728903" y="2862973"/>
                  <a:pt x="2727142" y="2862973"/>
                </a:cubicBezTo>
                <a:cubicBezTo>
                  <a:pt x="2727072" y="2863924"/>
                  <a:pt x="2727212" y="2864981"/>
                  <a:pt x="2727565" y="2866143"/>
                </a:cubicBezTo>
                <a:cubicBezTo>
                  <a:pt x="2727917" y="2867305"/>
                  <a:pt x="2728903" y="2867940"/>
                  <a:pt x="2730523" y="2868045"/>
                </a:cubicBezTo>
                <a:lnTo>
                  <a:pt x="2733905" y="2868045"/>
                </a:lnTo>
                <a:cubicBezTo>
                  <a:pt x="2733835" y="2866355"/>
                  <a:pt x="2733130" y="2865087"/>
                  <a:pt x="2731792" y="2864241"/>
                </a:cubicBezTo>
                <a:close/>
                <a:moveTo>
                  <a:pt x="2250131" y="2697709"/>
                </a:moveTo>
                <a:cubicBezTo>
                  <a:pt x="2249870" y="2698624"/>
                  <a:pt x="2249878" y="2699738"/>
                  <a:pt x="2250155" y="2701050"/>
                </a:cubicBezTo>
                <a:cubicBezTo>
                  <a:pt x="2250431" y="2702363"/>
                  <a:pt x="2250971" y="2703206"/>
                  <a:pt x="2251776" y="2703579"/>
                </a:cubicBezTo>
                <a:cubicBezTo>
                  <a:pt x="2253739" y="2703922"/>
                  <a:pt x="2255159" y="2703199"/>
                  <a:pt x="2256038" y="2701411"/>
                </a:cubicBezTo>
                <a:close/>
                <a:moveTo>
                  <a:pt x="2260750" y="2686943"/>
                </a:moveTo>
                <a:cubicBezTo>
                  <a:pt x="2260389" y="2687825"/>
                  <a:pt x="2260196" y="2688873"/>
                  <a:pt x="2260170" y="2690088"/>
                </a:cubicBezTo>
                <a:cubicBezTo>
                  <a:pt x="2260145" y="2691302"/>
                  <a:pt x="2260887" y="2692210"/>
                  <a:pt x="2262395" y="2692813"/>
                </a:cubicBezTo>
                <a:lnTo>
                  <a:pt x="2264002" y="2693336"/>
                </a:lnTo>
                <a:cubicBezTo>
                  <a:pt x="2265049" y="2690121"/>
                  <a:pt x="2263965" y="2687990"/>
                  <a:pt x="2260750" y="2686943"/>
                </a:cubicBezTo>
                <a:close/>
                <a:moveTo>
                  <a:pt x="2150190" y="2628429"/>
                </a:moveTo>
                <a:cubicBezTo>
                  <a:pt x="2149907" y="2629412"/>
                  <a:pt x="2149827" y="2630793"/>
                  <a:pt x="2149951" y="2632575"/>
                </a:cubicBezTo>
                <a:cubicBezTo>
                  <a:pt x="2150075" y="2634356"/>
                  <a:pt x="2150528" y="2635467"/>
                  <a:pt x="2151311" y="2635907"/>
                </a:cubicBezTo>
                <a:cubicBezTo>
                  <a:pt x="2152884" y="2636309"/>
                  <a:pt x="2154018" y="2636011"/>
                  <a:pt x="2154713" y="2635015"/>
                </a:cubicBezTo>
                <a:cubicBezTo>
                  <a:pt x="2155408" y="2634019"/>
                  <a:pt x="2155869" y="2633058"/>
                  <a:pt x="2156097" y="2632132"/>
                </a:cubicBezTo>
                <a:close/>
                <a:moveTo>
                  <a:pt x="2409547" y="2710510"/>
                </a:moveTo>
                <a:cubicBezTo>
                  <a:pt x="2409219" y="2711403"/>
                  <a:pt x="2408959" y="2712429"/>
                  <a:pt x="2408766" y="2713589"/>
                </a:cubicBezTo>
                <a:cubicBezTo>
                  <a:pt x="2408574" y="2714749"/>
                  <a:pt x="2408846" y="2715504"/>
                  <a:pt x="2409584" y="2715856"/>
                </a:cubicBezTo>
                <a:lnTo>
                  <a:pt x="2414930" y="2715819"/>
                </a:lnTo>
                <a:close/>
                <a:moveTo>
                  <a:pt x="2661205" y="2786892"/>
                </a:moveTo>
                <a:lnTo>
                  <a:pt x="2661205" y="2795345"/>
                </a:lnTo>
                <a:cubicBezTo>
                  <a:pt x="2661276" y="2797776"/>
                  <a:pt x="2661980" y="2799256"/>
                  <a:pt x="2663318" y="2799783"/>
                </a:cubicBezTo>
                <a:cubicBezTo>
                  <a:pt x="2664657" y="2800312"/>
                  <a:pt x="2666207" y="2800523"/>
                  <a:pt x="2667968" y="2800418"/>
                </a:cubicBezTo>
                <a:close/>
                <a:moveTo>
                  <a:pt x="1265018" y="2332041"/>
                </a:moveTo>
                <a:lnTo>
                  <a:pt x="1261293" y="2332250"/>
                </a:lnTo>
                <a:lnTo>
                  <a:pt x="1258376" y="2341206"/>
                </a:lnTo>
                <a:lnTo>
                  <a:pt x="1263029" y="2338149"/>
                </a:lnTo>
                <a:close/>
                <a:moveTo>
                  <a:pt x="2533817" y="2743870"/>
                </a:moveTo>
                <a:lnTo>
                  <a:pt x="2536583" y="2757217"/>
                </a:lnTo>
                <a:lnTo>
                  <a:pt x="2530786" y="2769554"/>
                </a:lnTo>
                <a:cubicBezTo>
                  <a:pt x="2526648" y="2768725"/>
                  <a:pt x="2523961" y="2769924"/>
                  <a:pt x="2522725" y="2773152"/>
                </a:cubicBezTo>
                <a:cubicBezTo>
                  <a:pt x="2521488" y="2776379"/>
                  <a:pt x="2517596" y="2777186"/>
                  <a:pt x="2511046" y="2775571"/>
                </a:cubicBezTo>
                <a:cubicBezTo>
                  <a:pt x="2513565" y="2769428"/>
                  <a:pt x="2517361" y="2764144"/>
                  <a:pt x="2522431" y="2759720"/>
                </a:cubicBezTo>
                <a:cubicBezTo>
                  <a:pt x="2527502" y="2755297"/>
                  <a:pt x="2531298" y="2750013"/>
                  <a:pt x="2533817" y="2743870"/>
                </a:cubicBezTo>
                <a:close/>
                <a:moveTo>
                  <a:pt x="1989284" y="2554689"/>
                </a:moveTo>
                <a:lnTo>
                  <a:pt x="1986666" y="2562727"/>
                </a:lnTo>
                <a:cubicBezTo>
                  <a:pt x="1985981" y="2565060"/>
                  <a:pt x="1986193" y="2566684"/>
                  <a:pt x="1987302" y="2567601"/>
                </a:cubicBezTo>
                <a:cubicBezTo>
                  <a:pt x="1988411" y="2568518"/>
                  <a:pt x="1989819" y="2569199"/>
                  <a:pt x="1991526" y="2569644"/>
                </a:cubicBezTo>
                <a:close/>
                <a:moveTo>
                  <a:pt x="2678112" y="2768295"/>
                </a:moveTo>
                <a:cubicBezTo>
                  <a:pt x="2677337" y="2768365"/>
                  <a:pt x="2676773" y="2768647"/>
                  <a:pt x="2676421" y="2769140"/>
                </a:cubicBezTo>
                <a:cubicBezTo>
                  <a:pt x="2676069" y="2769633"/>
                  <a:pt x="2675505" y="2769915"/>
                  <a:pt x="2674731" y="2769985"/>
                </a:cubicBezTo>
                <a:cubicBezTo>
                  <a:pt x="2674766" y="2771007"/>
                  <a:pt x="2675118" y="2772345"/>
                  <a:pt x="2675787" y="2774001"/>
                </a:cubicBezTo>
                <a:cubicBezTo>
                  <a:pt x="2676457" y="2775656"/>
                  <a:pt x="2677231" y="2776572"/>
                  <a:pt x="2678112" y="2776748"/>
                </a:cubicBezTo>
                <a:cubicBezTo>
                  <a:pt x="2679732" y="2776642"/>
                  <a:pt x="2680719" y="2776009"/>
                  <a:pt x="2681071" y="2774846"/>
                </a:cubicBezTo>
                <a:cubicBezTo>
                  <a:pt x="2681423" y="2773684"/>
                  <a:pt x="2681564" y="2772627"/>
                  <a:pt x="2681493" y="2771676"/>
                </a:cubicBezTo>
                <a:cubicBezTo>
                  <a:pt x="2681212" y="2769703"/>
                  <a:pt x="2680084" y="2768576"/>
                  <a:pt x="2678112" y="2768295"/>
                </a:cubicBezTo>
                <a:close/>
                <a:moveTo>
                  <a:pt x="2108695" y="2581132"/>
                </a:moveTo>
                <a:cubicBezTo>
                  <a:pt x="2103828" y="2579695"/>
                  <a:pt x="2099644" y="2580259"/>
                  <a:pt x="2096142" y="2582823"/>
                </a:cubicBezTo>
                <a:cubicBezTo>
                  <a:pt x="2092640" y="2585386"/>
                  <a:pt x="2090082" y="2589147"/>
                  <a:pt x="2088468" y="2594104"/>
                </a:cubicBezTo>
                <a:lnTo>
                  <a:pt x="2087944" y="2595711"/>
                </a:lnTo>
                <a:cubicBezTo>
                  <a:pt x="2087620" y="2595568"/>
                  <a:pt x="2086258" y="2595199"/>
                  <a:pt x="2083859" y="2594603"/>
                </a:cubicBezTo>
                <a:cubicBezTo>
                  <a:pt x="2081460" y="2594007"/>
                  <a:pt x="2079968" y="2594039"/>
                  <a:pt x="2079383" y="2594701"/>
                </a:cubicBezTo>
                <a:cubicBezTo>
                  <a:pt x="2079612" y="2595702"/>
                  <a:pt x="2081583" y="2597158"/>
                  <a:pt x="2085294" y="2599071"/>
                </a:cubicBezTo>
                <a:cubicBezTo>
                  <a:pt x="2089005" y="2600983"/>
                  <a:pt x="2091508" y="2602169"/>
                  <a:pt x="2092803" y="2602628"/>
                </a:cubicBezTo>
                <a:lnTo>
                  <a:pt x="2105067" y="2597731"/>
                </a:lnTo>
                <a:cubicBezTo>
                  <a:pt x="2102755" y="2596756"/>
                  <a:pt x="2101473" y="2595005"/>
                  <a:pt x="2101221" y="2592478"/>
                </a:cubicBezTo>
                <a:cubicBezTo>
                  <a:pt x="2100970" y="2589951"/>
                  <a:pt x="2101155" y="2587789"/>
                  <a:pt x="2101778" y="2585992"/>
                </a:cubicBezTo>
                <a:close/>
                <a:moveTo>
                  <a:pt x="1263763" y="2302827"/>
                </a:moveTo>
                <a:cubicBezTo>
                  <a:pt x="1263502" y="2303742"/>
                  <a:pt x="1263509" y="2304856"/>
                  <a:pt x="1263786" y="2306168"/>
                </a:cubicBezTo>
                <a:cubicBezTo>
                  <a:pt x="1264062" y="2307480"/>
                  <a:pt x="1264603" y="2308324"/>
                  <a:pt x="1265407" y="2308697"/>
                </a:cubicBezTo>
                <a:cubicBezTo>
                  <a:pt x="1267370" y="2309039"/>
                  <a:pt x="1268791" y="2308317"/>
                  <a:pt x="1269669" y="2306529"/>
                </a:cubicBezTo>
                <a:close/>
                <a:moveTo>
                  <a:pt x="866857" y="2173562"/>
                </a:moveTo>
                <a:cubicBezTo>
                  <a:pt x="866596" y="2174477"/>
                  <a:pt x="866603" y="2175591"/>
                  <a:pt x="866880" y="2176904"/>
                </a:cubicBezTo>
                <a:cubicBezTo>
                  <a:pt x="867156" y="2178216"/>
                  <a:pt x="867697" y="2179059"/>
                  <a:pt x="868501" y="2179432"/>
                </a:cubicBezTo>
                <a:cubicBezTo>
                  <a:pt x="870464" y="2179775"/>
                  <a:pt x="871885" y="2179052"/>
                  <a:pt x="872764" y="2177264"/>
                </a:cubicBezTo>
                <a:close/>
                <a:moveTo>
                  <a:pt x="1201159" y="2282437"/>
                </a:moveTo>
                <a:cubicBezTo>
                  <a:pt x="1200899" y="2283352"/>
                  <a:pt x="1200906" y="2284466"/>
                  <a:pt x="1201183" y="2285779"/>
                </a:cubicBezTo>
                <a:cubicBezTo>
                  <a:pt x="1201459" y="2287091"/>
                  <a:pt x="1201999" y="2287934"/>
                  <a:pt x="1202804" y="2288307"/>
                </a:cubicBezTo>
                <a:cubicBezTo>
                  <a:pt x="1204767" y="2288650"/>
                  <a:pt x="1206187" y="2287927"/>
                  <a:pt x="1207066" y="2286139"/>
                </a:cubicBezTo>
                <a:close/>
                <a:moveTo>
                  <a:pt x="191883" y="1953735"/>
                </a:moveTo>
                <a:cubicBezTo>
                  <a:pt x="191622" y="1954650"/>
                  <a:pt x="191629" y="1955764"/>
                  <a:pt x="191906" y="1957077"/>
                </a:cubicBezTo>
                <a:cubicBezTo>
                  <a:pt x="192182" y="1958389"/>
                  <a:pt x="192723" y="1959232"/>
                  <a:pt x="193527" y="1959605"/>
                </a:cubicBezTo>
                <a:cubicBezTo>
                  <a:pt x="195490" y="1959948"/>
                  <a:pt x="196911" y="1959225"/>
                  <a:pt x="197789" y="1957437"/>
                </a:cubicBezTo>
                <a:close/>
                <a:moveTo>
                  <a:pt x="2011119" y="2542241"/>
                </a:moveTo>
                <a:cubicBezTo>
                  <a:pt x="2010360" y="2542068"/>
                  <a:pt x="2009737" y="2542161"/>
                  <a:pt x="2009249" y="2542521"/>
                </a:cubicBezTo>
                <a:cubicBezTo>
                  <a:pt x="2008762" y="2542881"/>
                  <a:pt x="2008139" y="2542974"/>
                  <a:pt x="2007380" y="2542801"/>
                </a:cubicBezTo>
                <a:cubicBezTo>
                  <a:pt x="2007098" y="2543784"/>
                  <a:pt x="2007018" y="2545165"/>
                  <a:pt x="2007141" y="2546947"/>
                </a:cubicBezTo>
                <a:cubicBezTo>
                  <a:pt x="2007265" y="2548728"/>
                  <a:pt x="2007719" y="2549839"/>
                  <a:pt x="2008501" y="2550279"/>
                </a:cubicBezTo>
                <a:cubicBezTo>
                  <a:pt x="2010075" y="2550680"/>
                  <a:pt x="2011209" y="2550383"/>
                  <a:pt x="2011903" y="2549387"/>
                </a:cubicBezTo>
                <a:cubicBezTo>
                  <a:pt x="2012599" y="2548390"/>
                  <a:pt x="2013059" y="2547429"/>
                  <a:pt x="2013287" y="2546503"/>
                </a:cubicBezTo>
                <a:cubicBezTo>
                  <a:pt x="2013630" y="2544540"/>
                  <a:pt x="2012908" y="2543120"/>
                  <a:pt x="2011119" y="2542241"/>
                </a:cubicBezTo>
                <a:close/>
                <a:moveTo>
                  <a:pt x="2843800" y="2808871"/>
                </a:moveTo>
                <a:lnTo>
                  <a:pt x="2837037" y="2807180"/>
                </a:lnTo>
                <a:cubicBezTo>
                  <a:pt x="2837072" y="2808202"/>
                  <a:pt x="2837424" y="2809540"/>
                  <a:pt x="2838094" y="2811196"/>
                </a:cubicBezTo>
                <a:cubicBezTo>
                  <a:pt x="2838763" y="2812851"/>
                  <a:pt x="2839537" y="2813767"/>
                  <a:pt x="2840418" y="2813943"/>
                </a:cubicBezTo>
                <a:cubicBezTo>
                  <a:pt x="2842039" y="2813837"/>
                  <a:pt x="2843024" y="2813203"/>
                  <a:pt x="2843377" y="2812041"/>
                </a:cubicBezTo>
                <a:cubicBezTo>
                  <a:pt x="2843729" y="2810878"/>
                  <a:pt x="2843870" y="2809822"/>
                  <a:pt x="2843800" y="2808871"/>
                </a:cubicBezTo>
                <a:close/>
                <a:moveTo>
                  <a:pt x="1274382" y="2292060"/>
                </a:moveTo>
                <a:cubicBezTo>
                  <a:pt x="1274020" y="2292943"/>
                  <a:pt x="1273827" y="2293991"/>
                  <a:pt x="1273802" y="2295205"/>
                </a:cubicBezTo>
                <a:cubicBezTo>
                  <a:pt x="1273777" y="2296420"/>
                  <a:pt x="1274518" y="2297328"/>
                  <a:pt x="1276026" y="2297930"/>
                </a:cubicBezTo>
                <a:lnTo>
                  <a:pt x="1277634" y="2298454"/>
                </a:lnTo>
                <a:cubicBezTo>
                  <a:pt x="1278681" y="2295239"/>
                  <a:pt x="1277597" y="2293108"/>
                  <a:pt x="1274382" y="2292060"/>
                </a:cubicBezTo>
                <a:close/>
                <a:moveTo>
                  <a:pt x="877476" y="2162796"/>
                </a:moveTo>
                <a:cubicBezTo>
                  <a:pt x="877114" y="2163678"/>
                  <a:pt x="876921" y="2164727"/>
                  <a:pt x="876896" y="2165941"/>
                </a:cubicBezTo>
                <a:cubicBezTo>
                  <a:pt x="876871" y="2167155"/>
                  <a:pt x="877612" y="2168064"/>
                  <a:pt x="879120" y="2168666"/>
                </a:cubicBezTo>
                <a:lnTo>
                  <a:pt x="880728" y="2169189"/>
                </a:lnTo>
                <a:cubicBezTo>
                  <a:pt x="881775" y="2165974"/>
                  <a:pt x="880691" y="2163843"/>
                  <a:pt x="877476" y="2162796"/>
                </a:cubicBezTo>
                <a:close/>
                <a:moveTo>
                  <a:pt x="1211778" y="2271671"/>
                </a:moveTo>
                <a:cubicBezTo>
                  <a:pt x="1211417" y="2272553"/>
                  <a:pt x="1211224" y="2273601"/>
                  <a:pt x="1211198" y="2274816"/>
                </a:cubicBezTo>
                <a:cubicBezTo>
                  <a:pt x="1211174" y="2276030"/>
                  <a:pt x="1211915" y="2276938"/>
                  <a:pt x="1213423" y="2277541"/>
                </a:cubicBezTo>
                <a:lnTo>
                  <a:pt x="1215030" y="2278064"/>
                </a:lnTo>
                <a:cubicBezTo>
                  <a:pt x="1216078" y="2274849"/>
                  <a:pt x="1214994" y="2272718"/>
                  <a:pt x="1211778" y="2271671"/>
                </a:cubicBezTo>
                <a:close/>
                <a:moveTo>
                  <a:pt x="202502" y="1942969"/>
                </a:moveTo>
                <a:cubicBezTo>
                  <a:pt x="202140" y="1943851"/>
                  <a:pt x="201947" y="1944899"/>
                  <a:pt x="201922" y="1946114"/>
                </a:cubicBezTo>
                <a:cubicBezTo>
                  <a:pt x="201897" y="1947328"/>
                  <a:pt x="202638" y="1948236"/>
                  <a:pt x="204146" y="1948839"/>
                </a:cubicBezTo>
                <a:lnTo>
                  <a:pt x="205754" y="1949362"/>
                </a:lnTo>
                <a:cubicBezTo>
                  <a:pt x="206801" y="1946147"/>
                  <a:pt x="205717" y="1944016"/>
                  <a:pt x="202502" y="1942969"/>
                </a:cubicBezTo>
                <a:close/>
                <a:moveTo>
                  <a:pt x="2458489" y="2674885"/>
                </a:moveTo>
                <a:cubicBezTo>
                  <a:pt x="2458128" y="2675767"/>
                  <a:pt x="2457935" y="2676815"/>
                  <a:pt x="2457909" y="2678030"/>
                </a:cubicBezTo>
                <a:cubicBezTo>
                  <a:pt x="2457884" y="2679244"/>
                  <a:pt x="2458626" y="2680152"/>
                  <a:pt x="2460133" y="2680754"/>
                </a:cubicBezTo>
                <a:lnTo>
                  <a:pt x="2463349" y="2681801"/>
                </a:lnTo>
                <a:cubicBezTo>
                  <a:pt x="2463805" y="2680172"/>
                  <a:pt x="2463528" y="2678748"/>
                  <a:pt x="2462517" y="2677530"/>
                </a:cubicBezTo>
                <a:cubicBezTo>
                  <a:pt x="2461507" y="2676312"/>
                  <a:pt x="2460164" y="2675430"/>
                  <a:pt x="2458489" y="2674885"/>
                </a:cubicBezTo>
                <a:close/>
                <a:moveTo>
                  <a:pt x="2204442" y="2587421"/>
                </a:moveTo>
                <a:cubicBezTo>
                  <a:pt x="2198975" y="2586123"/>
                  <a:pt x="2195066" y="2587887"/>
                  <a:pt x="2192715" y="2592715"/>
                </a:cubicBezTo>
                <a:cubicBezTo>
                  <a:pt x="2190365" y="2597543"/>
                  <a:pt x="2188615" y="2602234"/>
                  <a:pt x="2187466" y="2606786"/>
                </a:cubicBezTo>
                <a:cubicBezTo>
                  <a:pt x="2184954" y="2605968"/>
                  <a:pt x="2182211" y="2605519"/>
                  <a:pt x="2179237" y="2605439"/>
                </a:cubicBezTo>
                <a:cubicBezTo>
                  <a:pt x="2176262" y="2605360"/>
                  <a:pt x="2173659" y="2605846"/>
                  <a:pt x="2171427" y="2606897"/>
                </a:cubicBezTo>
                <a:lnTo>
                  <a:pt x="2169931" y="2622412"/>
                </a:lnTo>
                <a:cubicBezTo>
                  <a:pt x="2172108" y="2618343"/>
                  <a:pt x="2175157" y="2614668"/>
                  <a:pt x="2179077" y="2611389"/>
                </a:cubicBezTo>
                <a:cubicBezTo>
                  <a:pt x="2182998" y="2608109"/>
                  <a:pt x="2187402" y="2607098"/>
                  <a:pt x="2192289" y="2608357"/>
                </a:cubicBezTo>
                <a:cubicBezTo>
                  <a:pt x="2193777" y="2604470"/>
                  <a:pt x="2195802" y="2600981"/>
                  <a:pt x="2198365" y="2597889"/>
                </a:cubicBezTo>
                <a:cubicBezTo>
                  <a:pt x="2200928" y="2594797"/>
                  <a:pt x="2202953" y="2591308"/>
                  <a:pt x="2204442" y="2587421"/>
                </a:cubicBezTo>
                <a:close/>
                <a:moveTo>
                  <a:pt x="2782935" y="2775057"/>
                </a:moveTo>
                <a:cubicBezTo>
                  <a:pt x="2777862" y="2775198"/>
                  <a:pt x="2774059" y="2777030"/>
                  <a:pt x="2771523" y="2780552"/>
                </a:cubicBezTo>
                <a:cubicBezTo>
                  <a:pt x="2768986" y="2784074"/>
                  <a:pt x="2767718" y="2788442"/>
                  <a:pt x="2767719" y="2793655"/>
                </a:cubicBezTo>
                <a:lnTo>
                  <a:pt x="2767719" y="2795346"/>
                </a:lnTo>
                <a:cubicBezTo>
                  <a:pt x="2767366" y="2795310"/>
                  <a:pt x="2765957" y="2795381"/>
                  <a:pt x="2763492" y="2795557"/>
                </a:cubicBezTo>
                <a:cubicBezTo>
                  <a:pt x="2761026" y="2795733"/>
                  <a:pt x="2759617" y="2796226"/>
                  <a:pt x="2759265" y="2797036"/>
                </a:cubicBezTo>
                <a:cubicBezTo>
                  <a:pt x="2759793" y="2797917"/>
                  <a:pt x="2762118" y="2798692"/>
                  <a:pt x="2766239" y="2799361"/>
                </a:cubicBezTo>
                <a:cubicBezTo>
                  <a:pt x="2770360" y="2800030"/>
                  <a:pt x="2773108" y="2800382"/>
                  <a:pt x="2774481" y="2800418"/>
                </a:cubicBezTo>
                <a:lnTo>
                  <a:pt x="2784625" y="2791964"/>
                </a:lnTo>
                <a:cubicBezTo>
                  <a:pt x="2782124" y="2791753"/>
                  <a:pt x="2780363" y="2790485"/>
                  <a:pt x="2779342" y="2788160"/>
                </a:cubicBezTo>
                <a:cubicBezTo>
                  <a:pt x="2778321" y="2785835"/>
                  <a:pt x="2777827" y="2783722"/>
                  <a:pt x="2777863" y="2781820"/>
                </a:cubicBezTo>
                <a:close/>
                <a:moveTo>
                  <a:pt x="1026272" y="2186363"/>
                </a:moveTo>
                <a:cubicBezTo>
                  <a:pt x="1025944" y="2187256"/>
                  <a:pt x="1025684" y="2188283"/>
                  <a:pt x="1025491" y="2189442"/>
                </a:cubicBezTo>
                <a:cubicBezTo>
                  <a:pt x="1025299" y="2190602"/>
                  <a:pt x="1025572" y="2191358"/>
                  <a:pt x="1026309" y="2191709"/>
                </a:cubicBezTo>
                <a:lnTo>
                  <a:pt x="1031656" y="2191672"/>
                </a:lnTo>
                <a:close/>
                <a:moveTo>
                  <a:pt x="1360575" y="2295238"/>
                </a:moveTo>
                <a:cubicBezTo>
                  <a:pt x="1360247" y="2296131"/>
                  <a:pt x="1359987" y="2297158"/>
                  <a:pt x="1359794" y="2298317"/>
                </a:cubicBezTo>
                <a:cubicBezTo>
                  <a:pt x="1359602" y="2299477"/>
                  <a:pt x="1359875" y="2300232"/>
                  <a:pt x="1360612" y="2300584"/>
                </a:cubicBezTo>
                <a:lnTo>
                  <a:pt x="1365958" y="2300547"/>
                </a:lnTo>
                <a:close/>
                <a:moveTo>
                  <a:pt x="351298" y="1966536"/>
                </a:moveTo>
                <a:cubicBezTo>
                  <a:pt x="350970" y="1967429"/>
                  <a:pt x="350710" y="1968455"/>
                  <a:pt x="350517" y="1969615"/>
                </a:cubicBezTo>
                <a:cubicBezTo>
                  <a:pt x="350325" y="1970775"/>
                  <a:pt x="350598" y="1971530"/>
                  <a:pt x="351335" y="1971882"/>
                </a:cubicBezTo>
                <a:lnTo>
                  <a:pt x="356681" y="1971845"/>
                </a:lnTo>
                <a:close/>
                <a:moveTo>
                  <a:pt x="1547448" y="2348987"/>
                </a:moveTo>
                <a:lnTo>
                  <a:pt x="1550214" y="2362335"/>
                </a:lnTo>
                <a:lnTo>
                  <a:pt x="1544418" y="2374672"/>
                </a:lnTo>
                <a:cubicBezTo>
                  <a:pt x="1540280" y="2373843"/>
                  <a:pt x="1537593" y="2375042"/>
                  <a:pt x="1536356" y="2378270"/>
                </a:cubicBezTo>
                <a:cubicBezTo>
                  <a:pt x="1535120" y="2381497"/>
                  <a:pt x="1531227" y="2382304"/>
                  <a:pt x="1524677" y="2380689"/>
                </a:cubicBezTo>
                <a:cubicBezTo>
                  <a:pt x="1527197" y="2374546"/>
                  <a:pt x="1530992" y="2369262"/>
                  <a:pt x="1536063" y="2364838"/>
                </a:cubicBezTo>
                <a:cubicBezTo>
                  <a:pt x="1541134" y="2360415"/>
                  <a:pt x="1544929" y="2355131"/>
                  <a:pt x="1547448" y="2348987"/>
                </a:cubicBezTo>
                <a:close/>
                <a:moveTo>
                  <a:pt x="1150543" y="2219723"/>
                </a:moveTo>
                <a:lnTo>
                  <a:pt x="1153308" y="2233070"/>
                </a:lnTo>
                <a:lnTo>
                  <a:pt x="1147512" y="2245407"/>
                </a:lnTo>
                <a:cubicBezTo>
                  <a:pt x="1143374" y="2244578"/>
                  <a:pt x="1140687" y="2245777"/>
                  <a:pt x="1139450" y="2249005"/>
                </a:cubicBezTo>
                <a:cubicBezTo>
                  <a:pt x="1138214" y="2252232"/>
                  <a:pt x="1134321" y="2253039"/>
                  <a:pt x="1127772" y="2251425"/>
                </a:cubicBezTo>
                <a:cubicBezTo>
                  <a:pt x="1130291" y="2245281"/>
                  <a:pt x="1134086" y="2239997"/>
                  <a:pt x="1139157" y="2235574"/>
                </a:cubicBezTo>
                <a:cubicBezTo>
                  <a:pt x="1144228" y="2231150"/>
                  <a:pt x="1148023" y="2225867"/>
                  <a:pt x="1150543" y="2219723"/>
                </a:cubicBezTo>
                <a:close/>
                <a:moveTo>
                  <a:pt x="475568" y="1999896"/>
                </a:moveTo>
                <a:lnTo>
                  <a:pt x="478334" y="2013243"/>
                </a:lnTo>
                <a:lnTo>
                  <a:pt x="472538" y="2025580"/>
                </a:lnTo>
                <a:cubicBezTo>
                  <a:pt x="468400" y="2024751"/>
                  <a:pt x="465713" y="2025950"/>
                  <a:pt x="464476" y="2029178"/>
                </a:cubicBezTo>
                <a:cubicBezTo>
                  <a:pt x="463240" y="2032405"/>
                  <a:pt x="459347" y="2033212"/>
                  <a:pt x="452797" y="2031597"/>
                </a:cubicBezTo>
                <a:cubicBezTo>
                  <a:pt x="455317" y="2025454"/>
                  <a:pt x="459112" y="2020170"/>
                  <a:pt x="464183" y="2015746"/>
                </a:cubicBezTo>
                <a:cubicBezTo>
                  <a:pt x="469254" y="2011323"/>
                  <a:pt x="473049" y="2006039"/>
                  <a:pt x="475568" y="1999896"/>
                </a:cubicBezTo>
                <a:close/>
                <a:moveTo>
                  <a:pt x="2145824" y="2538103"/>
                </a:moveTo>
                <a:cubicBezTo>
                  <a:pt x="2144206" y="2537836"/>
                  <a:pt x="2142898" y="2538669"/>
                  <a:pt x="2141898" y="2540603"/>
                </a:cubicBezTo>
                <a:cubicBezTo>
                  <a:pt x="2140898" y="2542537"/>
                  <a:pt x="2140262" y="2544034"/>
                  <a:pt x="2139991" y="2545094"/>
                </a:cubicBezTo>
                <a:cubicBezTo>
                  <a:pt x="2138604" y="2549124"/>
                  <a:pt x="2136376" y="2552326"/>
                  <a:pt x="2133307" y="2554697"/>
                </a:cubicBezTo>
                <a:cubicBezTo>
                  <a:pt x="2130238" y="2557069"/>
                  <a:pt x="2126795" y="2558540"/>
                  <a:pt x="2122979" y="2559113"/>
                </a:cubicBezTo>
                <a:cubicBezTo>
                  <a:pt x="2121491" y="2562999"/>
                  <a:pt x="2119465" y="2566488"/>
                  <a:pt x="2116902" y="2569580"/>
                </a:cubicBezTo>
                <a:cubicBezTo>
                  <a:pt x="2114339" y="2572672"/>
                  <a:pt x="2112314" y="2576161"/>
                  <a:pt x="2110826" y="2580048"/>
                </a:cubicBezTo>
                <a:cubicBezTo>
                  <a:pt x="2117425" y="2575937"/>
                  <a:pt x="2123520" y="2571328"/>
                  <a:pt x="2129109" y="2566221"/>
                </a:cubicBezTo>
                <a:cubicBezTo>
                  <a:pt x="2134699" y="2561114"/>
                  <a:pt x="2140121" y="2555842"/>
                  <a:pt x="2145374" y="2550404"/>
                </a:cubicBezTo>
                <a:cubicBezTo>
                  <a:pt x="2145722" y="2549220"/>
                  <a:pt x="2146064" y="2547035"/>
                  <a:pt x="2146398" y="2543846"/>
                </a:cubicBezTo>
                <a:cubicBezTo>
                  <a:pt x="2146732" y="2540659"/>
                  <a:pt x="2146541" y="2538744"/>
                  <a:pt x="2145824" y="2538103"/>
                </a:cubicBezTo>
                <a:close/>
                <a:moveTo>
                  <a:pt x="2698400" y="2707430"/>
                </a:moveTo>
                <a:lnTo>
                  <a:pt x="2691638" y="2727718"/>
                </a:lnTo>
                <a:cubicBezTo>
                  <a:pt x="2691356" y="2727683"/>
                  <a:pt x="2690229" y="2727754"/>
                  <a:pt x="2688256" y="2727929"/>
                </a:cubicBezTo>
                <a:cubicBezTo>
                  <a:pt x="2686284" y="2728106"/>
                  <a:pt x="2685157" y="2728598"/>
                  <a:pt x="2684875" y="2729409"/>
                </a:cubicBezTo>
                <a:cubicBezTo>
                  <a:pt x="2685227" y="2731205"/>
                  <a:pt x="2687059" y="2733107"/>
                  <a:pt x="2690370" y="2735115"/>
                </a:cubicBezTo>
                <a:cubicBezTo>
                  <a:pt x="2693681" y="2737123"/>
                  <a:pt x="2696358" y="2738602"/>
                  <a:pt x="2698401" y="2739553"/>
                </a:cubicBezTo>
                <a:lnTo>
                  <a:pt x="2710235" y="2722646"/>
                </a:lnTo>
                <a:close/>
                <a:moveTo>
                  <a:pt x="2049258" y="2490651"/>
                </a:moveTo>
                <a:lnTo>
                  <a:pt x="2036545" y="2507848"/>
                </a:lnTo>
                <a:cubicBezTo>
                  <a:pt x="2036288" y="2507727"/>
                  <a:pt x="2035195" y="2507445"/>
                  <a:pt x="2033265" y="2507001"/>
                </a:cubicBezTo>
                <a:cubicBezTo>
                  <a:pt x="2031334" y="2506558"/>
                  <a:pt x="2030110" y="2506678"/>
                  <a:pt x="2029591" y="2507361"/>
                </a:cubicBezTo>
                <a:cubicBezTo>
                  <a:pt x="2029370" y="2509178"/>
                  <a:pt x="2030522" y="2511554"/>
                  <a:pt x="2033049" y="2514488"/>
                </a:cubicBezTo>
                <a:cubicBezTo>
                  <a:pt x="2035575" y="2517422"/>
                  <a:pt x="2037662" y="2519658"/>
                  <a:pt x="2039310" y="2521195"/>
                </a:cubicBezTo>
                <a:lnTo>
                  <a:pt x="2055799" y="2508784"/>
                </a:lnTo>
                <a:close/>
                <a:moveTo>
                  <a:pt x="2580259" y="2655865"/>
                </a:moveTo>
                <a:cubicBezTo>
                  <a:pt x="2579977" y="2656848"/>
                  <a:pt x="2579897" y="2658229"/>
                  <a:pt x="2580020" y="2660011"/>
                </a:cubicBezTo>
                <a:cubicBezTo>
                  <a:pt x="2580144" y="2661792"/>
                  <a:pt x="2580598" y="2662903"/>
                  <a:pt x="2581380" y="2663343"/>
                </a:cubicBezTo>
                <a:cubicBezTo>
                  <a:pt x="2582953" y="2663744"/>
                  <a:pt x="2584088" y="2663447"/>
                  <a:pt x="2584782" y="2662451"/>
                </a:cubicBezTo>
                <a:cubicBezTo>
                  <a:pt x="2585478" y="2661455"/>
                  <a:pt x="2585938" y="2660494"/>
                  <a:pt x="2586166" y="2659568"/>
                </a:cubicBezTo>
                <a:close/>
                <a:moveTo>
                  <a:pt x="2875923" y="2751387"/>
                </a:moveTo>
                <a:cubicBezTo>
                  <a:pt x="2870322" y="2751846"/>
                  <a:pt x="2867152" y="2754734"/>
                  <a:pt x="2866412" y="2760052"/>
                </a:cubicBezTo>
                <a:cubicBezTo>
                  <a:pt x="2865673" y="2765371"/>
                  <a:pt x="2865462" y="2770373"/>
                  <a:pt x="2865778" y="2775058"/>
                </a:cubicBezTo>
                <a:cubicBezTo>
                  <a:pt x="2863137" y="2775057"/>
                  <a:pt x="2860389" y="2775480"/>
                  <a:pt x="2857536" y="2776326"/>
                </a:cubicBezTo>
                <a:cubicBezTo>
                  <a:pt x="2854683" y="2777171"/>
                  <a:pt x="2852359" y="2778439"/>
                  <a:pt x="2850562" y="2780129"/>
                </a:cubicBezTo>
                <a:lnTo>
                  <a:pt x="2853944" y="2795345"/>
                </a:lnTo>
                <a:cubicBezTo>
                  <a:pt x="2854754" y="2790802"/>
                  <a:pt x="2856515" y="2786364"/>
                  <a:pt x="2859227" y="2782032"/>
                </a:cubicBezTo>
                <a:cubicBezTo>
                  <a:pt x="2861939" y="2777699"/>
                  <a:pt x="2865814" y="2775374"/>
                  <a:pt x="2870850" y="2775057"/>
                </a:cubicBezTo>
                <a:cubicBezTo>
                  <a:pt x="2871062" y="2770901"/>
                  <a:pt x="2871907" y="2766956"/>
                  <a:pt x="2873386" y="2763223"/>
                </a:cubicBezTo>
                <a:cubicBezTo>
                  <a:pt x="2874866" y="2759489"/>
                  <a:pt x="2875711" y="2755544"/>
                  <a:pt x="2875923" y="2751387"/>
                </a:cubicBezTo>
                <a:close/>
                <a:moveTo>
                  <a:pt x="2804914" y="2722646"/>
                </a:moveTo>
                <a:cubicBezTo>
                  <a:pt x="2803293" y="2722893"/>
                  <a:pt x="2802307" y="2724090"/>
                  <a:pt x="2801955" y="2726239"/>
                </a:cubicBezTo>
                <a:cubicBezTo>
                  <a:pt x="2801603" y="2728387"/>
                  <a:pt x="2801462" y="2730008"/>
                  <a:pt x="2801532" y="2731099"/>
                </a:cubicBezTo>
                <a:cubicBezTo>
                  <a:pt x="2801462" y="2735361"/>
                  <a:pt x="2800335" y="2739095"/>
                  <a:pt x="2798151" y="2742300"/>
                </a:cubicBezTo>
                <a:cubicBezTo>
                  <a:pt x="2795967" y="2745505"/>
                  <a:pt x="2793149" y="2747971"/>
                  <a:pt x="2789698" y="2749697"/>
                </a:cubicBezTo>
                <a:cubicBezTo>
                  <a:pt x="2789486" y="2753853"/>
                  <a:pt x="2788641" y="2757798"/>
                  <a:pt x="2787162" y="2761532"/>
                </a:cubicBezTo>
                <a:cubicBezTo>
                  <a:pt x="2785682" y="2765266"/>
                  <a:pt x="2784837" y="2769210"/>
                  <a:pt x="2784625" y="2773367"/>
                </a:cubicBezTo>
                <a:cubicBezTo>
                  <a:pt x="2789627" y="2767414"/>
                  <a:pt x="2793994" y="2761144"/>
                  <a:pt x="2797728" y="2754558"/>
                </a:cubicBezTo>
                <a:cubicBezTo>
                  <a:pt x="2801462" y="2747971"/>
                  <a:pt x="2804984" y="2741279"/>
                  <a:pt x="2808295" y="2734481"/>
                </a:cubicBezTo>
                <a:cubicBezTo>
                  <a:pt x="2808260" y="2733248"/>
                  <a:pt x="2807908" y="2731064"/>
                  <a:pt x="2807238" y="2727929"/>
                </a:cubicBezTo>
                <a:cubicBezTo>
                  <a:pt x="2806569" y="2724794"/>
                  <a:pt x="2805794" y="2723033"/>
                  <a:pt x="2804914" y="2722646"/>
                </a:cubicBezTo>
                <a:close/>
                <a:moveTo>
                  <a:pt x="1075215" y="2150738"/>
                </a:moveTo>
                <a:cubicBezTo>
                  <a:pt x="1074853" y="2151620"/>
                  <a:pt x="1074660" y="2152668"/>
                  <a:pt x="1074635" y="2153883"/>
                </a:cubicBezTo>
                <a:cubicBezTo>
                  <a:pt x="1074610" y="2155097"/>
                  <a:pt x="1075351" y="2156005"/>
                  <a:pt x="1076859" y="2156607"/>
                </a:cubicBezTo>
                <a:lnTo>
                  <a:pt x="1080074" y="2157655"/>
                </a:lnTo>
                <a:cubicBezTo>
                  <a:pt x="1080531" y="2156025"/>
                  <a:pt x="1080254" y="2154601"/>
                  <a:pt x="1079243" y="2153383"/>
                </a:cubicBezTo>
                <a:cubicBezTo>
                  <a:pt x="1078232" y="2152165"/>
                  <a:pt x="1076889" y="2151283"/>
                  <a:pt x="1075215" y="2150738"/>
                </a:cubicBezTo>
                <a:close/>
                <a:moveTo>
                  <a:pt x="400241" y="1930911"/>
                </a:moveTo>
                <a:cubicBezTo>
                  <a:pt x="399879" y="1931793"/>
                  <a:pt x="399686" y="1932841"/>
                  <a:pt x="399661" y="1934056"/>
                </a:cubicBezTo>
                <a:cubicBezTo>
                  <a:pt x="399636" y="1935270"/>
                  <a:pt x="400377" y="1936178"/>
                  <a:pt x="401885" y="1936780"/>
                </a:cubicBezTo>
                <a:lnTo>
                  <a:pt x="405100" y="1937828"/>
                </a:lnTo>
                <a:cubicBezTo>
                  <a:pt x="405557" y="1936198"/>
                  <a:pt x="405280" y="1934774"/>
                  <a:pt x="404269" y="1933556"/>
                </a:cubicBezTo>
                <a:cubicBezTo>
                  <a:pt x="403258" y="1932338"/>
                  <a:pt x="401915" y="1931456"/>
                  <a:pt x="400241" y="1930911"/>
                </a:cubicBezTo>
                <a:close/>
                <a:moveTo>
                  <a:pt x="194578" y="1863085"/>
                </a:moveTo>
                <a:lnTo>
                  <a:pt x="191182" y="1863947"/>
                </a:lnTo>
                <a:lnTo>
                  <a:pt x="190561" y="1868990"/>
                </a:lnTo>
                <a:close/>
                <a:moveTo>
                  <a:pt x="2419354" y="2582125"/>
                </a:moveTo>
                <a:lnTo>
                  <a:pt x="2416736" y="2590163"/>
                </a:lnTo>
                <a:cubicBezTo>
                  <a:pt x="2416050" y="2592496"/>
                  <a:pt x="2416262" y="2594120"/>
                  <a:pt x="2417371" y="2595037"/>
                </a:cubicBezTo>
                <a:cubicBezTo>
                  <a:pt x="2418480" y="2595954"/>
                  <a:pt x="2419888" y="2596634"/>
                  <a:pt x="2421596" y="2597080"/>
                </a:cubicBezTo>
                <a:close/>
                <a:moveTo>
                  <a:pt x="2538764" y="2608568"/>
                </a:moveTo>
                <a:cubicBezTo>
                  <a:pt x="2533898" y="2607131"/>
                  <a:pt x="2529714" y="2607695"/>
                  <a:pt x="2526212" y="2610259"/>
                </a:cubicBezTo>
                <a:cubicBezTo>
                  <a:pt x="2522710" y="2612822"/>
                  <a:pt x="2520151" y="2616583"/>
                  <a:pt x="2518537" y="2621539"/>
                </a:cubicBezTo>
                <a:lnTo>
                  <a:pt x="2518014" y="2623147"/>
                </a:lnTo>
                <a:cubicBezTo>
                  <a:pt x="2517689" y="2623004"/>
                  <a:pt x="2516328" y="2622635"/>
                  <a:pt x="2513929" y="2622039"/>
                </a:cubicBezTo>
                <a:cubicBezTo>
                  <a:pt x="2511530" y="2621443"/>
                  <a:pt x="2510038" y="2621475"/>
                  <a:pt x="2509452" y="2622136"/>
                </a:cubicBezTo>
                <a:cubicBezTo>
                  <a:pt x="2509681" y="2623138"/>
                  <a:pt x="2511652" y="2624594"/>
                  <a:pt x="2515363" y="2626507"/>
                </a:cubicBezTo>
                <a:cubicBezTo>
                  <a:pt x="2519075" y="2628419"/>
                  <a:pt x="2521578" y="2629605"/>
                  <a:pt x="2522873" y="2630064"/>
                </a:cubicBezTo>
                <a:lnTo>
                  <a:pt x="2535136" y="2625167"/>
                </a:lnTo>
                <a:cubicBezTo>
                  <a:pt x="2532824" y="2624192"/>
                  <a:pt x="2531542" y="2622441"/>
                  <a:pt x="2531291" y="2619914"/>
                </a:cubicBezTo>
                <a:cubicBezTo>
                  <a:pt x="2531040" y="2617387"/>
                  <a:pt x="2531225" y="2615225"/>
                  <a:pt x="2531847" y="2613428"/>
                </a:cubicBezTo>
                <a:close/>
                <a:moveTo>
                  <a:pt x="1693832" y="2330263"/>
                </a:moveTo>
                <a:cubicBezTo>
                  <a:pt x="1693571" y="2331178"/>
                  <a:pt x="1693579" y="2332292"/>
                  <a:pt x="1693856" y="2333604"/>
                </a:cubicBezTo>
                <a:cubicBezTo>
                  <a:pt x="1694132" y="2334916"/>
                  <a:pt x="1694672" y="2335760"/>
                  <a:pt x="1695477" y="2336133"/>
                </a:cubicBezTo>
                <a:cubicBezTo>
                  <a:pt x="1697440" y="2336475"/>
                  <a:pt x="1698860" y="2335753"/>
                  <a:pt x="1699739" y="2333965"/>
                </a:cubicBezTo>
                <a:close/>
                <a:moveTo>
                  <a:pt x="2441189" y="2569677"/>
                </a:moveTo>
                <a:cubicBezTo>
                  <a:pt x="2440430" y="2569504"/>
                  <a:pt x="2439807" y="2569597"/>
                  <a:pt x="2439319" y="2569957"/>
                </a:cubicBezTo>
                <a:cubicBezTo>
                  <a:pt x="2438832" y="2570317"/>
                  <a:pt x="2438209" y="2570410"/>
                  <a:pt x="2437450" y="2570237"/>
                </a:cubicBezTo>
                <a:cubicBezTo>
                  <a:pt x="2437167" y="2571220"/>
                  <a:pt x="2437088" y="2572601"/>
                  <a:pt x="2437211" y="2574383"/>
                </a:cubicBezTo>
                <a:cubicBezTo>
                  <a:pt x="2437335" y="2576164"/>
                  <a:pt x="2437788" y="2577275"/>
                  <a:pt x="2438571" y="2577715"/>
                </a:cubicBezTo>
                <a:cubicBezTo>
                  <a:pt x="2440144" y="2578116"/>
                  <a:pt x="2441278" y="2577818"/>
                  <a:pt x="2441973" y="2576823"/>
                </a:cubicBezTo>
                <a:cubicBezTo>
                  <a:pt x="2442668" y="2575826"/>
                  <a:pt x="2443129" y="2574865"/>
                  <a:pt x="2443357" y="2573939"/>
                </a:cubicBezTo>
                <a:cubicBezTo>
                  <a:pt x="2443700" y="2571976"/>
                  <a:pt x="2442977" y="2570555"/>
                  <a:pt x="2441189" y="2569677"/>
                </a:cubicBezTo>
                <a:close/>
                <a:moveTo>
                  <a:pt x="187979" y="1834595"/>
                </a:moveTo>
                <a:cubicBezTo>
                  <a:pt x="187898" y="1835543"/>
                  <a:pt x="188118" y="1836635"/>
                  <a:pt x="188641" y="1837870"/>
                </a:cubicBezTo>
                <a:cubicBezTo>
                  <a:pt x="189163" y="1839105"/>
                  <a:pt x="189855" y="1839829"/>
                  <a:pt x="190716" y="1840042"/>
                </a:cubicBezTo>
                <a:cubicBezTo>
                  <a:pt x="192708" y="1840003"/>
                  <a:pt x="193964" y="1839022"/>
                  <a:pt x="194485" y="1837098"/>
                </a:cubicBezTo>
                <a:close/>
                <a:moveTo>
                  <a:pt x="1704451" y="2319496"/>
                </a:moveTo>
                <a:cubicBezTo>
                  <a:pt x="1704090" y="2320379"/>
                  <a:pt x="1703897" y="2321427"/>
                  <a:pt x="1703871" y="2322641"/>
                </a:cubicBezTo>
                <a:cubicBezTo>
                  <a:pt x="1703846" y="2323856"/>
                  <a:pt x="1704588" y="2324764"/>
                  <a:pt x="1706096" y="2325366"/>
                </a:cubicBezTo>
                <a:lnTo>
                  <a:pt x="1707703" y="2325890"/>
                </a:lnTo>
                <a:cubicBezTo>
                  <a:pt x="1708750" y="2322674"/>
                  <a:pt x="1707666" y="2320544"/>
                  <a:pt x="1704451" y="2319496"/>
                </a:cubicBezTo>
                <a:close/>
                <a:moveTo>
                  <a:pt x="2722070" y="2648256"/>
                </a:moveTo>
                <a:cubicBezTo>
                  <a:pt x="2715025" y="2661500"/>
                  <a:pt x="2708826" y="2675588"/>
                  <a:pt x="2703473" y="2690523"/>
                </a:cubicBezTo>
                <a:cubicBezTo>
                  <a:pt x="2704353" y="2693975"/>
                  <a:pt x="2705973" y="2696793"/>
                  <a:pt x="2708333" y="2698976"/>
                </a:cubicBezTo>
                <a:cubicBezTo>
                  <a:pt x="2710693" y="2701160"/>
                  <a:pt x="2713581" y="2702287"/>
                  <a:pt x="2716998" y="2702358"/>
                </a:cubicBezTo>
                <a:cubicBezTo>
                  <a:pt x="2718759" y="2697145"/>
                  <a:pt x="2721154" y="2689396"/>
                  <a:pt x="2724183" y="2679111"/>
                </a:cubicBezTo>
                <a:cubicBezTo>
                  <a:pt x="2727213" y="2668826"/>
                  <a:pt x="2730453" y="2661922"/>
                  <a:pt x="2733905" y="2658400"/>
                </a:cubicBezTo>
                <a:close/>
                <a:moveTo>
                  <a:pt x="2090089" y="2441715"/>
                </a:moveTo>
                <a:cubicBezTo>
                  <a:pt x="2079289" y="2452126"/>
                  <a:pt x="2069032" y="2463603"/>
                  <a:pt x="2059316" y="2476146"/>
                </a:cubicBezTo>
                <a:cubicBezTo>
                  <a:pt x="2059085" y="2479700"/>
                  <a:pt x="2059753" y="2482882"/>
                  <a:pt x="2061321" y="2485689"/>
                </a:cubicBezTo>
                <a:cubicBezTo>
                  <a:pt x="2062888" y="2488496"/>
                  <a:pt x="2065285" y="2490462"/>
                  <a:pt x="2068512" y="2491587"/>
                </a:cubicBezTo>
                <a:cubicBezTo>
                  <a:pt x="2071801" y="2487176"/>
                  <a:pt x="2076478" y="2480550"/>
                  <a:pt x="2082543" y="2471708"/>
                </a:cubicBezTo>
                <a:cubicBezTo>
                  <a:pt x="2088609" y="2462867"/>
                  <a:pt x="2093828" y="2457306"/>
                  <a:pt x="2098200" y="2455026"/>
                </a:cubicBezTo>
                <a:close/>
                <a:moveTo>
                  <a:pt x="196343" y="1821996"/>
                </a:moveTo>
                <a:cubicBezTo>
                  <a:pt x="196157" y="1822931"/>
                  <a:pt x="196168" y="1823998"/>
                  <a:pt x="196376" y="1825194"/>
                </a:cubicBezTo>
                <a:cubicBezTo>
                  <a:pt x="196583" y="1826391"/>
                  <a:pt x="197484" y="1827140"/>
                  <a:pt x="199079" y="1827443"/>
                </a:cubicBezTo>
                <a:lnTo>
                  <a:pt x="200757" y="1827649"/>
                </a:lnTo>
                <a:cubicBezTo>
                  <a:pt x="201171" y="1824293"/>
                  <a:pt x="199699" y="1822409"/>
                  <a:pt x="196343" y="1821996"/>
                </a:cubicBezTo>
                <a:close/>
                <a:moveTo>
                  <a:pt x="2292533" y="2491645"/>
                </a:moveTo>
                <a:cubicBezTo>
                  <a:pt x="2290308" y="2496884"/>
                  <a:pt x="2286840" y="2501163"/>
                  <a:pt x="2282129" y="2504481"/>
                </a:cubicBezTo>
                <a:cubicBezTo>
                  <a:pt x="2277418" y="2507800"/>
                  <a:pt x="2273819" y="2512480"/>
                  <a:pt x="2271332" y="2518524"/>
                </a:cubicBezTo>
                <a:cubicBezTo>
                  <a:pt x="2264427" y="2523462"/>
                  <a:pt x="2257758" y="2528698"/>
                  <a:pt x="2251324" y="2534234"/>
                </a:cubicBezTo>
                <a:cubicBezTo>
                  <a:pt x="2244891" y="2539770"/>
                  <a:pt x="2238624" y="2545137"/>
                  <a:pt x="2232522" y="2550336"/>
                </a:cubicBezTo>
                <a:cubicBezTo>
                  <a:pt x="2230453" y="2553960"/>
                  <a:pt x="2227188" y="2558526"/>
                  <a:pt x="2222726" y="2564038"/>
                </a:cubicBezTo>
                <a:cubicBezTo>
                  <a:pt x="2218264" y="2569549"/>
                  <a:pt x="2213914" y="2571984"/>
                  <a:pt x="2209677" y="2571346"/>
                </a:cubicBezTo>
                <a:cubicBezTo>
                  <a:pt x="2209474" y="2572650"/>
                  <a:pt x="2209515" y="2575256"/>
                  <a:pt x="2209798" y="2579164"/>
                </a:cubicBezTo>
                <a:cubicBezTo>
                  <a:pt x="2210081" y="2583072"/>
                  <a:pt x="2210252" y="2585276"/>
                  <a:pt x="2210311" y="2585777"/>
                </a:cubicBezTo>
                <a:cubicBezTo>
                  <a:pt x="2211147" y="2585827"/>
                  <a:pt x="2211878" y="2585176"/>
                  <a:pt x="2212504" y="2583824"/>
                </a:cubicBezTo>
                <a:cubicBezTo>
                  <a:pt x="2213129" y="2582472"/>
                  <a:pt x="2213458" y="2581690"/>
                  <a:pt x="2213490" y="2581478"/>
                </a:cubicBezTo>
                <a:cubicBezTo>
                  <a:pt x="2221131" y="2573483"/>
                  <a:pt x="2229478" y="2566052"/>
                  <a:pt x="2238531" y="2559183"/>
                </a:cubicBezTo>
                <a:cubicBezTo>
                  <a:pt x="2247584" y="2552315"/>
                  <a:pt x="2254455" y="2543959"/>
                  <a:pt x="2259143" y="2534113"/>
                </a:cubicBezTo>
                <a:lnTo>
                  <a:pt x="2267181" y="2536731"/>
                </a:lnTo>
                <a:cubicBezTo>
                  <a:pt x="2270919" y="2537763"/>
                  <a:pt x="2275097" y="2539494"/>
                  <a:pt x="2279714" y="2541924"/>
                </a:cubicBezTo>
                <a:cubicBezTo>
                  <a:pt x="2284331" y="2544353"/>
                  <a:pt x="2286247" y="2547571"/>
                  <a:pt x="2285461" y="2551575"/>
                </a:cubicBezTo>
                <a:cubicBezTo>
                  <a:pt x="2282916" y="2558821"/>
                  <a:pt x="2278930" y="2565376"/>
                  <a:pt x="2273501" y="2571239"/>
                </a:cubicBezTo>
                <a:cubicBezTo>
                  <a:pt x="2268072" y="2577102"/>
                  <a:pt x="2262337" y="2582199"/>
                  <a:pt x="2256296" y="2586529"/>
                </a:cubicBezTo>
                <a:cubicBezTo>
                  <a:pt x="2255232" y="2590479"/>
                  <a:pt x="2254902" y="2594224"/>
                  <a:pt x="2255305" y="2597763"/>
                </a:cubicBezTo>
                <a:lnTo>
                  <a:pt x="2254732" y="2604259"/>
                </a:lnTo>
                <a:lnTo>
                  <a:pt x="2270181" y="2581551"/>
                </a:lnTo>
                <a:lnTo>
                  <a:pt x="2278182" y="2578822"/>
                </a:lnTo>
                <a:lnTo>
                  <a:pt x="2285622" y="2572355"/>
                </a:lnTo>
                <a:cubicBezTo>
                  <a:pt x="2286462" y="2569776"/>
                  <a:pt x="2287802" y="2567027"/>
                  <a:pt x="2289642" y="2564107"/>
                </a:cubicBezTo>
                <a:cubicBezTo>
                  <a:pt x="2291482" y="2561187"/>
                  <a:pt x="2293495" y="2559101"/>
                  <a:pt x="2295681" y="2557849"/>
                </a:cubicBezTo>
                <a:cubicBezTo>
                  <a:pt x="2295692" y="2554631"/>
                  <a:pt x="2296801" y="2550769"/>
                  <a:pt x="2299009" y="2546265"/>
                </a:cubicBezTo>
                <a:cubicBezTo>
                  <a:pt x="2301217" y="2541761"/>
                  <a:pt x="2304345" y="2539890"/>
                  <a:pt x="2308394" y="2540653"/>
                </a:cubicBezTo>
                <a:lnTo>
                  <a:pt x="2317687" y="2529479"/>
                </a:lnTo>
                <a:lnTo>
                  <a:pt x="2309914" y="2531089"/>
                </a:lnTo>
                <a:lnTo>
                  <a:pt x="2312532" y="2523051"/>
                </a:lnTo>
                <a:lnTo>
                  <a:pt x="2307186" y="2523088"/>
                </a:lnTo>
                <a:cubicBezTo>
                  <a:pt x="2305439" y="2525038"/>
                  <a:pt x="2302566" y="2528400"/>
                  <a:pt x="2298567" y="2533172"/>
                </a:cubicBezTo>
                <a:cubicBezTo>
                  <a:pt x="2294568" y="2537945"/>
                  <a:pt x="2291957" y="2540503"/>
                  <a:pt x="2290734" y="2540845"/>
                </a:cubicBezTo>
                <a:cubicBezTo>
                  <a:pt x="2290007" y="2540461"/>
                  <a:pt x="2289713" y="2539772"/>
                  <a:pt x="2289851" y="2538780"/>
                </a:cubicBezTo>
                <a:cubicBezTo>
                  <a:pt x="2289989" y="2537788"/>
                  <a:pt x="2290097" y="2537230"/>
                  <a:pt x="2290173" y="2537107"/>
                </a:cubicBezTo>
                <a:cubicBezTo>
                  <a:pt x="2285840" y="2535399"/>
                  <a:pt x="2284712" y="2533402"/>
                  <a:pt x="2286791" y="2531115"/>
                </a:cubicBezTo>
                <a:cubicBezTo>
                  <a:pt x="2288869" y="2528828"/>
                  <a:pt x="2291218" y="2527075"/>
                  <a:pt x="2293838" y="2525854"/>
                </a:cubicBezTo>
                <a:lnTo>
                  <a:pt x="2292120" y="2509291"/>
                </a:lnTo>
                <a:lnTo>
                  <a:pt x="2302215" y="2500132"/>
                </a:lnTo>
                <a:close/>
                <a:moveTo>
                  <a:pt x="1593891" y="2260983"/>
                </a:moveTo>
                <a:cubicBezTo>
                  <a:pt x="1593608" y="2261965"/>
                  <a:pt x="1593528" y="2263347"/>
                  <a:pt x="1593652" y="2265128"/>
                </a:cubicBezTo>
                <a:cubicBezTo>
                  <a:pt x="1593776" y="2266910"/>
                  <a:pt x="1594229" y="2268021"/>
                  <a:pt x="1595012" y="2268461"/>
                </a:cubicBezTo>
                <a:cubicBezTo>
                  <a:pt x="1596585" y="2268862"/>
                  <a:pt x="1597719" y="2268564"/>
                  <a:pt x="1598414" y="2267569"/>
                </a:cubicBezTo>
                <a:cubicBezTo>
                  <a:pt x="1599109" y="2266572"/>
                  <a:pt x="1599570" y="2265611"/>
                  <a:pt x="1599798" y="2264685"/>
                </a:cubicBezTo>
                <a:close/>
                <a:moveTo>
                  <a:pt x="1196985" y="2131719"/>
                </a:moveTo>
                <a:cubicBezTo>
                  <a:pt x="1196702" y="2132701"/>
                  <a:pt x="1196622" y="2134083"/>
                  <a:pt x="1196746" y="2135864"/>
                </a:cubicBezTo>
                <a:cubicBezTo>
                  <a:pt x="1196870" y="2137645"/>
                  <a:pt x="1197323" y="2138756"/>
                  <a:pt x="1198106" y="2139196"/>
                </a:cubicBezTo>
                <a:cubicBezTo>
                  <a:pt x="1199679" y="2139598"/>
                  <a:pt x="1200813" y="2139300"/>
                  <a:pt x="1201508" y="2138304"/>
                </a:cubicBezTo>
                <a:cubicBezTo>
                  <a:pt x="1202203" y="2137308"/>
                  <a:pt x="1202664" y="2136347"/>
                  <a:pt x="1202892" y="2135421"/>
                </a:cubicBezTo>
                <a:close/>
                <a:moveTo>
                  <a:pt x="522011" y="1911891"/>
                </a:moveTo>
                <a:cubicBezTo>
                  <a:pt x="521728" y="1912874"/>
                  <a:pt x="521648" y="1914255"/>
                  <a:pt x="521772" y="1916037"/>
                </a:cubicBezTo>
                <a:cubicBezTo>
                  <a:pt x="521896" y="1917818"/>
                  <a:pt x="522349" y="1918929"/>
                  <a:pt x="523132" y="1919369"/>
                </a:cubicBezTo>
                <a:cubicBezTo>
                  <a:pt x="524705" y="1919771"/>
                  <a:pt x="525839" y="1919473"/>
                  <a:pt x="526534" y="1918477"/>
                </a:cubicBezTo>
                <a:cubicBezTo>
                  <a:pt x="527229" y="1917481"/>
                  <a:pt x="527690" y="1916520"/>
                  <a:pt x="527918" y="1915594"/>
                </a:cubicBezTo>
                <a:close/>
                <a:moveTo>
                  <a:pt x="1853248" y="2343063"/>
                </a:moveTo>
                <a:cubicBezTo>
                  <a:pt x="1852920" y="2343957"/>
                  <a:pt x="1852660" y="2344983"/>
                  <a:pt x="1852467" y="2346143"/>
                </a:cubicBezTo>
                <a:cubicBezTo>
                  <a:pt x="1852275" y="2347303"/>
                  <a:pt x="1852547" y="2348058"/>
                  <a:pt x="1853285" y="2348410"/>
                </a:cubicBezTo>
                <a:lnTo>
                  <a:pt x="1858631" y="2348372"/>
                </a:lnTo>
                <a:close/>
                <a:moveTo>
                  <a:pt x="2575893" y="2565539"/>
                </a:moveTo>
                <a:cubicBezTo>
                  <a:pt x="2574276" y="2565272"/>
                  <a:pt x="2572968" y="2566105"/>
                  <a:pt x="2571968" y="2568039"/>
                </a:cubicBezTo>
                <a:cubicBezTo>
                  <a:pt x="2570967" y="2569973"/>
                  <a:pt x="2570331" y="2571470"/>
                  <a:pt x="2570060" y="2572530"/>
                </a:cubicBezTo>
                <a:cubicBezTo>
                  <a:pt x="2568673" y="2576560"/>
                  <a:pt x="2566445" y="2579762"/>
                  <a:pt x="2563376" y="2582133"/>
                </a:cubicBezTo>
                <a:cubicBezTo>
                  <a:pt x="2560307" y="2584505"/>
                  <a:pt x="2556865" y="2585976"/>
                  <a:pt x="2553048" y="2586549"/>
                </a:cubicBezTo>
                <a:cubicBezTo>
                  <a:pt x="2551560" y="2590435"/>
                  <a:pt x="2549534" y="2593924"/>
                  <a:pt x="2546971" y="2597016"/>
                </a:cubicBezTo>
                <a:cubicBezTo>
                  <a:pt x="2544409" y="2600108"/>
                  <a:pt x="2542384" y="2603597"/>
                  <a:pt x="2540895" y="2607484"/>
                </a:cubicBezTo>
                <a:cubicBezTo>
                  <a:pt x="2547495" y="2603373"/>
                  <a:pt x="2553589" y="2598763"/>
                  <a:pt x="2559179" y="2593657"/>
                </a:cubicBezTo>
                <a:cubicBezTo>
                  <a:pt x="2564768" y="2588550"/>
                  <a:pt x="2570190" y="2583278"/>
                  <a:pt x="2575443" y="2577840"/>
                </a:cubicBezTo>
                <a:cubicBezTo>
                  <a:pt x="2575792" y="2576656"/>
                  <a:pt x="2576133" y="2574471"/>
                  <a:pt x="2576467" y="2571282"/>
                </a:cubicBezTo>
                <a:cubicBezTo>
                  <a:pt x="2576802" y="2568095"/>
                  <a:pt x="2576610" y="2566180"/>
                  <a:pt x="2575893" y="2565539"/>
                </a:cubicBezTo>
                <a:close/>
                <a:moveTo>
                  <a:pt x="1036079" y="2057978"/>
                </a:moveTo>
                <a:lnTo>
                  <a:pt x="1033461" y="2066016"/>
                </a:lnTo>
                <a:cubicBezTo>
                  <a:pt x="1032776" y="2068349"/>
                  <a:pt x="1032988" y="2069973"/>
                  <a:pt x="1034097" y="2070890"/>
                </a:cubicBezTo>
                <a:cubicBezTo>
                  <a:pt x="1035206" y="2071807"/>
                  <a:pt x="1036614" y="2072488"/>
                  <a:pt x="1038321" y="2072933"/>
                </a:cubicBezTo>
                <a:close/>
                <a:moveTo>
                  <a:pt x="361105" y="1838151"/>
                </a:moveTo>
                <a:lnTo>
                  <a:pt x="358487" y="1846189"/>
                </a:lnTo>
                <a:cubicBezTo>
                  <a:pt x="357802" y="1848522"/>
                  <a:pt x="358014" y="1850146"/>
                  <a:pt x="359123" y="1851063"/>
                </a:cubicBezTo>
                <a:cubicBezTo>
                  <a:pt x="360232" y="1851980"/>
                  <a:pt x="361640" y="1852661"/>
                  <a:pt x="363347" y="1853106"/>
                </a:cubicBezTo>
                <a:close/>
                <a:moveTo>
                  <a:pt x="2479328" y="2518087"/>
                </a:moveTo>
                <a:lnTo>
                  <a:pt x="2466615" y="2535284"/>
                </a:lnTo>
                <a:cubicBezTo>
                  <a:pt x="2466357" y="2535163"/>
                  <a:pt x="2465264" y="2534880"/>
                  <a:pt x="2463334" y="2534437"/>
                </a:cubicBezTo>
                <a:cubicBezTo>
                  <a:pt x="2461404" y="2533994"/>
                  <a:pt x="2460180" y="2534114"/>
                  <a:pt x="2459661" y="2534797"/>
                </a:cubicBezTo>
                <a:cubicBezTo>
                  <a:pt x="2459440" y="2536614"/>
                  <a:pt x="2460592" y="2538990"/>
                  <a:pt x="2463118" y="2541924"/>
                </a:cubicBezTo>
                <a:cubicBezTo>
                  <a:pt x="2465645" y="2544858"/>
                  <a:pt x="2467732" y="2547094"/>
                  <a:pt x="2469380" y="2548631"/>
                </a:cubicBezTo>
                <a:lnTo>
                  <a:pt x="2485869" y="2536220"/>
                </a:lnTo>
                <a:close/>
                <a:moveTo>
                  <a:pt x="1155490" y="2084421"/>
                </a:moveTo>
                <a:cubicBezTo>
                  <a:pt x="1150624" y="2082984"/>
                  <a:pt x="1146439" y="2083548"/>
                  <a:pt x="1142937" y="2086112"/>
                </a:cubicBezTo>
                <a:cubicBezTo>
                  <a:pt x="1139435" y="2088675"/>
                  <a:pt x="1136877" y="2092436"/>
                  <a:pt x="1135263" y="2097393"/>
                </a:cubicBezTo>
                <a:lnTo>
                  <a:pt x="1134739" y="2099000"/>
                </a:lnTo>
                <a:cubicBezTo>
                  <a:pt x="1134415" y="2098857"/>
                  <a:pt x="1133053" y="2098488"/>
                  <a:pt x="1130654" y="2097892"/>
                </a:cubicBezTo>
                <a:cubicBezTo>
                  <a:pt x="1128256" y="2097296"/>
                  <a:pt x="1126763" y="2097328"/>
                  <a:pt x="1126178" y="2097990"/>
                </a:cubicBezTo>
                <a:cubicBezTo>
                  <a:pt x="1126407" y="2098991"/>
                  <a:pt x="1128378" y="2100447"/>
                  <a:pt x="1132089" y="2102360"/>
                </a:cubicBezTo>
                <a:cubicBezTo>
                  <a:pt x="1135800" y="2104272"/>
                  <a:pt x="1138304" y="2105458"/>
                  <a:pt x="1139599" y="2105917"/>
                </a:cubicBezTo>
                <a:lnTo>
                  <a:pt x="1151862" y="2101020"/>
                </a:lnTo>
                <a:cubicBezTo>
                  <a:pt x="1149550" y="2100045"/>
                  <a:pt x="1148268" y="2098294"/>
                  <a:pt x="1148016" y="2095767"/>
                </a:cubicBezTo>
                <a:cubicBezTo>
                  <a:pt x="1147765" y="2093240"/>
                  <a:pt x="1147950" y="2091078"/>
                  <a:pt x="1148573" y="2089281"/>
                </a:cubicBezTo>
                <a:close/>
                <a:moveTo>
                  <a:pt x="480516" y="1864594"/>
                </a:moveTo>
                <a:cubicBezTo>
                  <a:pt x="475649" y="1863157"/>
                  <a:pt x="471465" y="1863721"/>
                  <a:pt x="467963" y="1866285"/>
                </a:cubicBezTo>
                <a:cubicBezTo>
                  <a:pt x="464461" y="1868848"/>
                  <a:pt x="461903" y="1872609"/>
                  <a:pt x="460289" y="1877565"/>
                </a:cubicBezTo>
                <a:lnTo>
                  <a:pt x="459765" y="1879173"/>
                </a:lnTo>
                <a:cubicBezTo>
                  <a:pt x="459441" y="1879030"/>
                  <a:pt x="458079" y="1878661"/>
                  <a:pt x="455680" y="1878065"/>
                </a:cubicBezTo>
                <a:cubicBezTo>
                  <a:pt x="453281" y="1877469"/>
                  <a:pt x="451789" y="1877501"/>
                  <a:pt x="451204" y="1878162"/>
                </a:cubicBezTo>
                <a:cubicBezTo>
                  <a:pt x="451433" y="1879164"/>
                  <a:pt x="453404" y="1880620"/>
                  <a:pt x="457115" y="1882533"/>
                </a:cubicBezTo>
                <a:cubicBezTo>
                  <a:pt x="460826" y="1884445"/>
                  <a:pt x="463329" y="1885631"/>
                  <a:pt x="464624" y="1886090"/>
                </a:cubicBezTo>
                <a:lnTo>
                  <a:pt x="476888" y="1881193"/>
                </a:lnTo>
                <a:cubicBezTo>
                  <a:pt x="474576" y="1880218"/>
                  <a:pt x="473294" y="1878467"/>
                  <a:pt x="473042" y="1875940"/>
                </a:cubicBezTo>
                <a:cubicBezTo>
                  <a:pt x="472791" y="1873413"/>
                  <a:pt x="472976" y="1871251"/>
                  <a:pt x="473599" y="1869454"/>
                </a:cubicBezTo>
                <a:close/>
                <a:moveTo>
                  <a:pt x="1057914" y="2045530"/>
                </a:moveTo>
                <a:cubicBezTo>
                  <a:pt x="1057156" y="2045357"/>
                  <a:pt x="1056533" y="2045450"/>
                  <a:pt x="1056045" y="2045810"/>
                </a:cubicBezTo>
                <a:cubicBezTo>
                  <a:pt x="1055557" y="2046170"/>
                  <a:pt x="1054934" y="2046263"/>
                  <a:pt x="1054175" y="2046090"/>
                </a:cubicBezTo>
                <a:cubicBezTo>
                  <a:pt x="1053893" y="2047073"/>
                  <a:pt x="1053813" y="2048454"/>
                  <a:pt x="1053937" y="2050236"/>
                </a:cubicBezTo>
                <a:cubicBezTo>
                  <a:pt x="1054060" y="2052017"/>
                  <a:pt x="1054514" y="2053128"/>
                  <a:pt x="1055296" y="2053568"/>
                </a:cubicBezTo>
                <a:cubicBezTo>
                  <a:pt x="1056870" y="2053969"/>
                  <a:pt x="1058004" y="2053672"/>
                  <a:pt x="1058699" y="2052676"/>
                </a:cubicBezTo>
                <a:cubicBezTo>
                  <a:pt x="1059394" y="2051680"/>
                  <a:pt x="1059854" y="2050719"/>
                  <a:pt x="1060082" y="2049793"/>
                </a:cubicBezTo>
                <a:cubicBezTo>
                  <a:pt x="1060425" y="2047829"/>
                  <a:pt x="1059703" y="2046409"/>
                  <a:pt x="1057914" y="2045530"/>
                </a:cubicBezTo>
                <a:close/>
                <a:moveTo>
                  <a:pt x="2138957" y="2395398"/>
                </a:moveTo>
                <a:lnTo>
                  <a:pt x="2127778" y="2402426"/>
                </a:lnTo>
                <a:lnTo>
                  <a:pt x="2126207" y="2407248"/>
                </a:lnTo>
                <a:lnTo>
                  <a:pt x="2129423" y="2408296"/>
                </a:lnTo>
                <a:cubicBezTo>
                  <a:pt x="2132527" y="2409454"/>
                  <a:pt x="2134758" y="2409885"/>
                  <a:pt x="2136115" y="2409586"/>
                </a:cubicBezTo>
                <a:cubicBezTo>
                  <a:pt x="2137471" y="2409287"/>
                  <a:pt x="2138618" y="2407586"/>
                  <a:pt x="2139554" y="2404483"/>
                </a:cubicBezTo>
                <a:close/>
                <a:moveTo>
                  <a:pt x="2364542" y="2467088"/>
                </a:moveTo>
                <a:lnTo>
                  <a:pt x="2347567" y="2486453"/>
                </a:lnTo>
                <a:lnTo>
                  <a:pt x="2349735" y="2490715"/>
                </a:lnTo>
                <a:lnTo>
                  <a:pt x="2341734" y="2493444"/>
                </a:lnTo>
                <a:lnTo>
                  <a:pt x="2336424" y="2498827"/>
                </a:lnTo>
                <a:lnTo>
                  <a:pt x="2337582" y="2511651"/>
                </a:lnTo>
                <a:lnTo>
                  <a:pt x="2337346" y="2512152"/>
                </a:lnTo>
                <a:lnTo>
                  <a:pt x="2341858" y="2508877"/>
                </a:lnTo>
                <a:lnTo>
                  <a:pt x="2350346" y="2499195"/>
                </a:lnTo>
                <a:cubicBezTo>
                  <a:pt x="2354086" y="2489300"/>
                  <a:pt x="2358842" y="2481069"/>
                  <a:pt x="2364611" y="2474502"/>
                </a:cubicBezTo>
                <a:lnTo>
                  <a:pt x="2367479" y="2469538"/>
                </a:lnTo>
                <a:close/>
                <a:moveTo>
                  <a:pt x="2754193" y="2589082"/>
                </a:moveTo>
                <a:lnTo>
                  <a:pt x="2745740" y="2599226"/>
                </a:lnTo>
                <a:lnTo>
                  <a:pt x="2745740" y="2604298"/>
                </a:lnTo>
                <a:lnTo>
                  <a:pt x="2749121" y="2604298"/>
                </a:lnTo>
                <a:cubicBezTo>
                  <a:pt x="2752432" y="2604439"/>
                  <a:pt x="2754686" y="2604157"/>
                  <a:pt x="2755884" y="2603453"/>
                </a:cubicBezTo>
                <a:cubicBezTo>
                  <a:pt x="2757081" y="2602748"/>
                  <a:pt x="2757645" y="2600776"/>
                  <a:pt x="2757574" y="2597535"/>
                </a:cubicBezTo>
                <a:close/>
                <a:moveTo>
                  <a:pt x="1902190" y="2307438"/>
                </a:moveTo>
                <a:cubicBezTo>
                  <a:pt x="1901829" y="2308321"/>
                  <a:pt x="1901636" y="2309369"/>
                  <a:pt x="1901610" y="2310583"/>
                </a:cubicBezTo>
                <a:cubicBezTo>
                  <a:pt x="1901585" y="2311798"/>
                  <a:pt x="1902327" y="2312706"/>
                  <a:pt x="1903834" y="2313308"/>
                </a:cubicBezTo>
                <a:lnTo>
                  <a:pt x="1907050" y="2314355"/>
                </a:lnTo>
                <a:cubicBezTo>
                  <a:pt x="1907506" y="2312726"/>
                  <a:pt x="1907229" y="2311302"/>
                  <a:pt x="1906218" y="2310084"/>
                </a:cubicBezTo>
                <a:cubicBezTo>
                  <a:pt x="1905208" y="2308865"/>
                  <a:pt x="1903865" y="2307984"/>
                  <a:pt x="1902190" y="2307438"/>
                </a:cubicBezTo>
                <a:close/>
                <a:moveTo>
                  <a:pt x="648737" y="1898927"/>
                </a:moveTo>
                <a:cubicBezTo>
                  <a:pt x="648477" y="1899842"/>
                  <a:pt x="648484" y="1900956"/>
                  <a:pt x="648761" y="1902268"/>
                </a:cubicBezTo>
                <a:cubicBezTo>
                  <a:pt x="649037" y="1903580"/>
                  <a:pt x="649578" y="1904424"/>
                  <a:pt x="650382" y="1904797"/>
                </a:cubicBezTo>
                <a:cubicBezTo>
                  <a:pt x="652345" y="1905139"/>
                  <a:pt x="653766" y="1904417"/>
                  <a:pt x="654644" y="1902629"/>
                </a:cubicBezTo>
                <a:close/>
                <a:moveTo>
                  <a:pt x="2333924" y="2446448"/>
                </a:moveTo>
                <a:lnTo>
                  <a:pt x="2314257" y="2463158"/>
                </a:lnTo>
                <a:cubicBezTo>
                  <a:pt x="2315814" y="2469296"/>
                  <a:pt x="2315502" y="2475714"/>
                  <a:pt x="2313321" y="2482412"/>
                </a:cubicBezTo>
                <a:cubicBezTo>
                  <a:pt x="2312438" y="2482051"/>
                  <a:pt x="2311390" y="2481857"/>
                  <a:pt x="2310176" y="2481832"/>
                </a:cubicBezTo>
                <a:cubicBezTo>
                  <a:pt x="2308962" y="2481807"/>
                  <a:pt x="2308053" y="2482549"/>
                  <a:pt x="2307451" y="2484056"/>
                </a:cubicBezTo>
                <a:cubicBezTo>
                  <a:pt x="2307028" y="2485697"/>
                  <a:pt x="2307107" y="2487501"/>
                  <a:pt x="2307689" y="2489469"/>
                </a:cubicBezTo>
                <a:cubicBezTo>
                  <a:pt x="2308270" y="2491436"/>
                  <a:pt x="2308752" y="2493371"/>
                  <a:pt x="2309132" y="2495273"/>
                </a:cubicBezTo>
                <a:lnTo>
                  <a:pt x="2318815" y="2503761"/>
                </a:lnTo>
                <a:lnTo>
                  <a:pt x="2321993" y="2499461"/>
                </a:lnTo>
                <a:lnTo>
                  <a:pt x="2316049" y="2490413"/>
                </a:lnTo>
                <a:cubicBezTo>
                  <a:pt x="2316823" y="2487924"/>
                  <a:pt x="2318033" y="2485799"/>
                  <a:pt x="2319681" y="2484039"/>
                </a:cubicBezTo>
                <a:cubicBezTo>
                  <a:pt x="2321328" y="2482279"/>
                  <a:pt x="2323483" y="2481351"/>
                  <a:pt x="2326145" y="2481254"/>
                </a:cubicBezTo>
                <a:cubicBezTo>
                  <a:pt x="2328144" y="2475682"/>
                  <a:pt x="2330044" y="2470078"/>
                  <a:pt x="2331843" y="2464440"/>
                </a:cubicBezTo>
                <a:cubicBezTo>
                  <a:pt x="2333642" y="2458803"/>
                  <a:pt x="2334336" y="2452805"/>
                  <a:pt x="2333924" y="2446448"/>
                </a:cubicBezTo>
                <a:close/>
                <a:moveTo>
                  <a:pt x="1648143" y="2219975"/>
                </a:moveTo>
                <a:cubicBezTo>
                  <a:pt x="1642676" y="2218676"/>
                  <a:pt x="1638767" y="2220441"/>
                  <a:pt x="1636416" y="2225269"/>
                </a:cubicBezTo>
                <a:cubicBezTo>
                  <a:pt x="1634066" y="2230097"/>
                  <a:pt x="1632316" y="2234787"/>
                  <a:pt x="1631167" y="2239340"/>
                </a:cubicBezTo>
                <a:cubicBezTo>
                  <a:pt x="1628655" y="2238522"/>
                  <a:pt x="1625912" y="2238073"/>
                  <a:pt x="1622937" y="2237993"/>
                </a:cubicBezTo>
                <a:cubicBezTo>
                  <a:pt x="1619963" y="2237913"/>
                  <a:pt x="1617360" y="2238399"/>
                  <a:pt x="1615128" y="2239450"/>
                </a:cubicBezTo>
                <a:lnTo>
                  <a:pt x="1613631" y="2254966"/>
                </a:lnTo>
                <a:cubicBezTo>
                  <a:pt x="1615809" y="2250897"/>
                  <a:pt x="1618858" y="2247222"/>
                  <a:pt x="1622778" y="2243943"/>
                </a:cubicBezTo>
                <a:cubicBezTo>
                  <a:pt x="1626699" y="2240663"/>
                  <a:pt x="1631103" y="2239652"/>
                  <a:pt x="1635990" y="2240910"/>
                </a:cubicBezTo>
                <a:cubicBezTo>
                  <a:pt x="1637478" y="2237024"/>
                  <a:pt x="1639503" y="2233535"/>
                  <a:pt x="1642066" y="2230443"/>
                </a:cubicBezTo>
                <a:cubicBezTo>
                  <a:pt x="1644629" y="2227351"/>
                  <a:pt x="1646654" y="2223862"/>
                  <a:pt x="1648143" y="2219975"/>
                </a:cubicBezTo>
                <a:close/>
                <a:moveTo>
                  <a:pt x="1251237" y="2090711"/>
                </a:moveTo>
                <a:cubicBezTo>
                  <a:pt x="1245770" y="2089412"/>
                  <a:pt x="1241861" y="2091177"/>
                  <a:pt x="1239511" y="2096004"/>
                </a:cubicBezTo>
                <a:cubicBezTo>
                  <a:pt x="1237160" y="2100833"/>
                  <a:pt x="1235410" y="2105523"/>
                  <a:pt x="1234261" y="2110075"/>
                </a:cubicBezTo>
                <a:cubicBezTo>
                  <a:pt x="1231749" y="2109257"/>
                  <a:pt x="1229006" y="2108808"/>
                  <a:pt x="1226032" y="2108728"/>
                </a:cubicBezTo>
                <a:cubicBezTo>
                  <a:pt x="1223057" y="2108649"/>
                  <a:pt x="1220454" y="2109135"/>
                  <a:pt x="1218222" y="2110186"/>
                </a:cubicBezTo>
                <a:lnTo>
                  <a:pt x="1216726" y="2125701"/>
                </a:lnTo>
                <a:cubicBezTo>
                  <a:pt x="1218903" y="2121632"/>
                  <a:pt x="1221952" y="2117957"/>
                  <a:pt x="1225872" y="2114678"/>
                </a:cubicBezTo>
                <a:cubicBezTo>
                  <a:pt x="1229793" y="2111398"/>
                  <a:pt x="1234197" y="2110387"/>
                  <a:pt x="1239084" y="2111646"/>
                </a:cubicBezTo>
                <a:cubicBezTo>
                  <a:pt x="1240572" y="2107760"/>
                  <a:pt x="1242597" y="2104270"/>
                  <a:pt x="1245160" y="2101178"/>
                </a:cubicBezTo>
                <a:cubicBezTo>
                  <a:pt x="1247723" y="2098086"/>
                  <a:pt x="1249748" y="2094597"/>
                  <a:pt x="1251237" y="2090711"/>
                </a:cubicBezTo>
                <a:close/>
                <a:moveTo>
                  <a:pt x="576263" y="1870883"/>
                </a:moveTo>
                <a:cubicBezTo>
                  <a:pt x="570796" y="1869585"/>
                  <a:pt x="566887" y="1871349"/>
                  <a:pt x="564536" y="1876177"/>
                </a:cubicBezTo>
                <a:cubicBezTo>
                  <a:pt x="562186" y="1881005"/>
                  <a:pt x="560436" y="1885696"/>
                  <a:pt x="559287" y="1890248"/>
                </a:cubicBezTo>
                <a:cubicBezTo>
                  <a:pt x="556775" y="1889430"/>
                  <a:pt x="554032" y="1888981"/>
                  <a:pt x="551058" y="1888901"/>
                </a:cubicBezTo>
                <a:cubicBezTo>
                  <a:pt x="548083" y="1888822"/>
                  <a:pt x="545480" y="1889308"/>
                  <a:pt x="543248" y="1890359"/>
                </a:cubicBezTo>
                <a:lnTo>
                  <a:pt x="541751" y="1905874"/>
                </a:lnTo>
                <a:cubicBezTo>
                  <a:pt x="543929" y="1901805"/>
                  <a:pt x="546978" y="1898130"/>
                  <a:pt x="550898" y="1894851"/>
                </a:cubicBezTo>
                <a:cubicBezTo>
                  <a:pt x="554819" y="1891571"/>
                  <a:pt x="559223" y="1890560"/>
                  <a:pt x="564110" y="1891819"/>
                </a:cubicBezTo>
                <a:cubicBezTo>
                  <a:pt x="565598" y="1887932"/>
                  <a:pt x="567623" y="1884443"/>
                  <a:pt x="570186" y="1881351"/>
                </a:cubicBezTo>
                <a:cubicBezTo>
                  <a:pt x="572749" y="1878259"/>
                  <a:pt x="574774" y="1874770"/>
                  <a:pt x="576263" y="1870883"/>
                </a:cubicBezTo>
                <a:close/>
                <a:moveTo>
                  <a:pt x="659357" y="1888160"/>
                </a:moveTo>
                <a:cubicBezTo>
                  <a:pt x="658995" y="1889043"/>
                  <a:pt x="658802" y="1890091"/>
                  <a:pt x="658777" y="1891305"/>
                </a:cubicBezTo>
                <a:cubicBezTo>
                  <a:pt x="658752" y="1892520"/>
                  <a:pt x="659493" y="1893428"/>
                  <a:pt x="661001" y="1894030"/>
                </a:cubicBezTo>
                <a:lnTo>
                  <a:pt x="662609" y="1894554"/>
                </a:lnTo>
                <a:cubicBezTo>
                  <a:pt x="663656" y="1891339"/>
                  <a:pt x="662572" y="1889208"/>
                  <a:pt x="659357" y="1888160"/>
                </a:cubicBezTo>
                <a:close/>
                <a:moveTo>
                  <a:pt x="2165018" y="2375435"/>
                </a:moveTo>
                <a:lnTo>
                  <a:pt x="2159708" y="2380819"/>
                </a:lnTo>
                <a:cubicBezTo>
                  <a:pt x="2162107" y="2379822"/>
                  <a:pt x="2163702" y="2378563"/>
                  <a:pt x="2164494" y="2377043"/>
                </a:cubicBezTo>
                <a:close/>
                <a:moveTo>
                  <a:pt x="2772790" y="2562031"/>
                </a:moveTo>
                <a:lnTo>
                  <a:pt x="2769409" y="2568794"/>
                </a:lnTo>
                <a:cubicBezTo>
                  <a:pt x="2771382" y="2567103"/>
                  <a:pt x="2772509" y="2565412"/>
                  <a:pt x="2772790" y="2563721"/>
                </a:cubicBezTo>
                <a:close/>
                <a:moveTo>
                  <a:pt x="1192619" y="2041392"/>
                </a:moveTo>
                <a:cubicBezTo>
                  <a:pt x="1191002" y="2041125"/>
                  <a:pt x="1189693" y="2041958"/>
                  <a:pt x="1188693" y="2043892"/>
                </a:cubicBezTo>
                <a:cubicBezTo>
                  <a:pt x="1187693" y="2045826"/>
                  <a:pt x="1187057" y="2047323"/>
                  <a:pt x="1186786" y="2048383"/>
                </a:cubicBezTo>
                <a:cubicBezTo>
                  <a:pt x="1185399" y="2052413"/>
                  <a:pt x="1183171" y="2055615"/>
                  <a:pt x="1180102" y="2057986"/>
                </a:cubicBezTo>
                <a:cubicBezTo>
                  <a:pt x="1177033" y="2060358"/>
                  <a:pt x="1173590" y="2061829"/>
                  <a:pt x="1169774" y="2062402"/>
                </a:cubicBezTo>
                <a:cubicBezTo>
                  <a:pt x="1168286" y="2066288"/>
                  <a:pt x="1166260" y="2069777"/>
                  <a:pt x="1163697" y="2072869"/>
                </a:cubicBezTo>
                <a:cubicBezTo>
                  <a:pt x="1161134" y="2075961"/>
                  <a:pt x="1159109" y="2079450"/>
                  <a:pt x="1157621" y="2083337"/>
                </a:cubicBezTo>
                <a:cubicBezTo>
                  <a:pt x="1164220" y="2079226"/>
                  <a:pt x="1170315" y="2074617"/>
                  <a:pt x="1175904" y="2069510"/>
                </a:cubicBezTo>
                <a:cubicBezTo>
                  <a:pt x="1181494" y="2064404"/>
                  <a:pt x="1186916" y="2059131"/>
                  <a:pt x="1192169" y="2053693"/>
                </a:cubicBezTo>
                <a:cubicBezTo>
                  <a:pt x="1192517" y="2052509"/>
                  <a:pt x="1192859" y="2050324"/>
                  <a:pt x="1193193" y="2047136"/>
                </a:cubicBezTo>
                <a:cubicBezTo>
                  <a:pt x="1193527" y="2043948"/>
                  <a:pt x="1193336" y="2042034"/>
                  <a:pt x="1192619" y="2041392"/>
                </a:cubicBezTo>
                <a:close/>
                <a:moveTo>
                  <a:pt x="517645" y="1821565"/>
                </a:moveTo>
                <a:cubicBezTo>
                  <a:pt x="516027" y="1821298"/>
                  <a:pt x="514719" y="1822131"/>
                  <a:pt x="513719" y="1824065"/>
                </a:cubicBezTo>
                <a:cubicBezTo>
                  <a:pt x="512719" y="1825999"/>
                  <a:pt x="512083" y="1827496"/>
                  <a:pt x="511812" y="1828556"/>
                </a:cubicBezTo>
                <a:cubicBezTo>
                  <a:pt x="510425" y="1832586"/>
                  <a:pt x="508197" y="1835788"/>
                  <a:pt x="505128" y="1838159"/>
                </a:cubicBezTo>
                <a:cubicBezTo>
                  <a:pt x="502059" y="1840531"/>
                  <a:pt x="498616" y="1842002"/>
                  <a:pt x="494800" y="1842575"/>
                </a:cubicBezTo>
                <a:cubicBezTo>
                  <a:pt x="493312" y="1846461"/>
                  <a:pt x="491286" y="1849950"/>
                  <a:pt x="488723" y="1853042"/>
                </a:cubicBezTo>
                <a:cubicBezTo>
                  <a:pt x="486160" y="1856134"/>
                  <a:pt x="484135" y="1859623"/>
                  <a:pt x="482647" y="1863510"/>
                </a:cubicBezTo>
                <a:cubicBezTo>
                  <a:pt x="489246" y="1859399"/>
                  <a:pt x="495341" y="1854790"/>
                  <a:pt x="500930" y="1849683"/>
                </a:cubicBezTo>
                <a:cubicBezTo>
                  <a:pt x="506520" y="1844576"/>
                  <a:pt x="511942" y="1839304"/>
                  <a:pt x="517195" y="1833866"/>
                </a:cubicBezTo>
                <a:cubicBezTo>
                  <a:pt x="517543" y="1832682"/>
                  <a:pt x="517885" y="1830497"/>
                  <a:pt x="518219" y="1827308"/>
                </a:cubicBezTo>
                <a:cubicBezTo>
                  <a:pt x="518553" y="1824121"/>
                  <a:pt x="518362" y="1822206"/>
                  <a:pt x="517645" y="1821565"/>
                </a:cubicBezTo>
                <a:close/>
                <a:moveTo>
                  <a:pt x="808153" y="1911728"/>
                </a:moveTo>
                <a:cubicBezTo>
                  <a:pt x="807825" y="1912621"/>
                  <a:pt x="807565" y="1913647"/>
                  <a:pt x="807372" y="1914807"/>
                </a:cubicBezTo>
                <a:cubicBezTo>
                  <a:pt x="807180" y="1915967"/>
                  <a:pt x="807453" y="1916722"/>
                  <a:pt x="808190" y="1917074"/>
                </a:cubicBezTo>
                <a:lnTo>
                  <a:pt x="813536" y="1917037"/>
                </a:lnTo>
                <a:close/>
                <a:moveTo>
                  <a:pt x="2520159" y="2469151"/>
                </a:moveTo>
                <a:cubicBezTo>
                  <a:pt x="2509359" y="2479562"/>
                  <a:pt x="2499101" y="2491039"/>
                  <a:pt x="2489386" y="2503582"/>
                </a:cubicBezTo>
                <a:cubicBezTo>
                  <a:pt x="2489155" y="2507136"/>
                  <a:pt x="2489822" y="2510318"/>
                  <a:pt x="2491390" y="2513125"/>
                </a:cubicBezTo>
                <a:cubicBezTo>
                  <a:pt x="2492958" y="2515932"/>
                  <a:pt x="2495355" y="2517898"/>
                  <a:pt x="2498582" y="2519023"/>
                </a:cubicBezTo>
                <a:cubicBezTo>
                  <a:pt x="2501871" y="2514612"/>
                  <a:pt x="2506548" y="2507986"/>
                  <a:pt x="2512613" y="2499144"/>
                </a:cubicBezTo>
                <a:cubicBezTo>
                  <a:pt x="2518678" y="2490303"/>
                  <a:pt x="2523897" y="2484742"/>
                  <a:pt x="2528270" y="2482462"/>
                </a:cubicBezTo>
                <a:close/>
                <a:moveTo>
                  <a:pt x="300769" y="1740209"/>
                </a:moveTo>
                <a:lnTo>
                  <a:pt x="291626" y="1753658"/>
                </a:lnTo>
                <a:lnTo>
                  <a:pt x="289087" y="1758654"/>
                </a:lnTo>
                <a:lnTo>
                  <a:pt x="292097" y="1755221"/>
                </a:lnTo>
                <a:close/>
                <a:moveTo>
                  <a:pt x="932423" y="1945087"/>
                </a:moveTo>
                <a:lnTo>
                  <a:pt x="935189" y="1958435"/>
                </a:lnTo>
                <a:lnTo>
                  <a:pt x="929393" y="1970772"/>
                </a:lnTo>
                <a:cubicBezTo>
                  <a:pt x="925254" y="1969943"/>
                  <a:pt x="922567" y="1971142"/>
                  <a:pt x="921331" y="1974370"/>
                </a:cubicBezTo>
                <a:cubicBezTo>
                  <a:pt x="920095" y="1977597"/>
                  <a:pt x="916202" y="1978404"/>
                  <a:pt x="909652" y="1976789"/>
                </a:cubicBezTo>
                <a:cubicBezTo>
                  <a:pt x="912172" y="1970646"/>
                  <a:pt x="915967" y="1965362"/>
                  <a:pt x="921038" y="1960938"/>
                </a:cubicBezTo>
                <a:cubicBezTo>
                  <a:pt x="926109" y="1956515"/>
                  <a:pt x="929904" y="1951231"/>
                  <a:pt x="932423" y="1945087"/>
                </a:cubicBezTo>
                <a:close/>
                <a:moveTo>
                  <a:pt x="1096053" y="1993940"/>
                </a:moveTo>
                <a:lnTo>
                  <a:pt x="1083340" y="2011137"/>
                </a:lnTo>
                <a:cubicBezTo>
                  <a:pt x="1083083" y="2011016"/>
                  <a:pt x="1081990" y="2010734"/>
                  <a:pt x="1080060" y="2010290"/>
                </a:cubicBezTo>
                <a:cubicBezTo>
                  <a:pt x="1078129" y="2009847"/>
                  <a:pt x="1076905" y="2009967"/>
                  <a:pt x="1076386" y="2010650"/>
                </a:cubicBezTo>
                <a:cubicBezTo>
                  <a:pt x="1076165" y="2012467"/>
                  <a:pt x="1077318" y="2014843"/>
                  <a:pt x="1079844" y="2017777"/>
                </a:cubicBezTo>
                <a:cubicBezTo>
                  <a:pt x="1082371" y="2020712"/>
                  <a:pt x="1084457" y="2022947"/>
                  <a:pt x="1086105" y="2024484"/>
                </a:cubicBezTo>
                <a:lnTo>
                  <a:pt x="1102594" y="2012073"/>
                </a:lnTo>
                <a:close/>
                <a:moveTo>
                  <a:pt x="2023960" y="2288419"/>
                </a:moveTo>
                <a:cubicBezTo>
                  <a:pt x="2023678" y="2289401"/>
                  <a:pt x="2023598" y="2290783"/>
                  <a:pt x="2023721" y="2292564"/>
                </a:cubicBezTo>
                <a:cubicBezTo>
                  <a:pt x="2023845" y="2294346"/>
                  <a:pt x="2024299" y="2295457"/>
                  <a:pt x="2025081" y="2295897"/>
                </a:cubicBezTo>
                <a:cubicBezTo>
                  <a:pt x="2026654" y="2296298"/>
                  <a:pt x="2027789" y="2296000"/>
                  <a:pt x="2028483" y="2295005"/>
                </a:cubicBezTo>
                <a:cubicBezTo>
                  <a:pt x="2029179" y="2294008"/>
                  <a:pt x="2029639" y="2293047"/>
                  <a:pt x="2029867" y="2292121"/>
                </a:cubicBezTo>
                <a:close/>
                <a:moveTo>
                  <a:pt x="2386008" y="2401178"/>
                </a:moveTo>
                <a:cubicBezTo>
                  <a:pt x="2385216" y="2402698"/>
                  <a:pt x="2385229" y="2404480"/>
                  <a:pt x="2386045" y="2406524"/>
                </a:cubicBezTo>
                <a:lnTo>
                  <a:pt x="2387616" y="2401701"/>
                </a:lnTo>
                <a:close/>
                <a:moveTo>
                  <a:pt x="2955385" y="2577247"/>
                </a:moveTo>
                <a:lnTo>
                  <a:pt x="2941859" y="2599226"/>
                </a:lnTo>
                <a:cubicBezTo>
                  <a:pt x="2945241" y="2604580"/>
                  <a:pt x="2946931" y="2610779"/>
                  <a:pt x="2946932" y="2617823"/>
                </a:cubicBezTo>
                <a:cubicBezTo>
                  <a:pt x="2945981" y="2617753"/>
                  <a:pt x="2944924" y="2617894"/>
                  <a:pt x="2943761" y="2618246"/>
                </a:cubicBezTo>
                <a:cubicBezTo>
                  <a:pt x="2942599" y="2618598"/>
                  <a:pt x="2941965" y="2619584"/>
                  <a:pt x="2941859" y="2621205"/>
                </a:cubicBezTo>
                <a:cubicBezTo>
                  <a:pt x="2941965" y="2622895"/>
                  <a:pt x="2942599" y="2624586"/>
                  <a:pt x="2943762" y="2626277"/>
                </a:cubicBezTo>
                <a:cubicBezTo>
                  <a:pt x="2944924" y="2627967"/>
                  <a:pt x="2945981" y="2629658"/>
                  <a:pt x="2946931" y="2631349"/>
                </a:cubicBezTo>
                <a:lnTo>
                  <a:pt x="2958766" y="2636421"/>
                </a:lnTo>
                <a:lnTo>
                  <a:pt x="2960457" y="2631349"/>
                </a:lnTo>
                <a:lnTo>
                  <a:pt x="2952004" y="2624586"/>
                </a:lnTo>
                <a:cubicBezTo>
                  <a:pt x="2951968" y="2621979"/>
                  <a:pt x="2952461" y="2619584"/>
                  <a:pt x="2953483" y="2617400"/>
                </a:cubicBezTo>
                <a:cubicBezTo>
                  <a:pt x="2954504" y="2615217"/>
                  <a:pt x="2956265" y="2613667"/>
                  <a:pt x="2958766" y="2612751"/>
                </a:cubicBezTo>
                <a:cubicBezTo>
                  <a:pt x="2958942" y="2606833"/>
                  <a:pt x="2959013" y="2600916"/>
                  <a:pt x="2958978" y="2594999"/>
                </a:cubicBezTo>
                <a:cubicBezTo>
                  <a:pt x="2958942" y="2589082"/>
                  <a:pt x="2957745" y="2583164"/>
                  <a:pt x="2955385" y="2577247"/>
                </a:cubicBezTo>
                <a:close/>
                <a:moveTo>
                  <a:pt x="1863055" y="2214678"/>
                </a:moveTo>
                <a:lnTo>
                  <a:pt x="1860437" y="2222716"/>
                </a:lnTo>
                <a:cubicBezTo>
                  <a:pt x="1859751" y="2225049"/>
                  <a:pt x="1859963" y="2226674"/>
                  <a:pt x="1861072" y="2227591"/>
                </a:cubicBezTo>
                <a:cubicBezTo>
                  <a:pt x="1862181" y="2228508"/>
                  <a:pt x="1863589" y="2229188"/>
                  <a:pt x="1865297" y="2229633"/>
                </a:cubicBezTo>
                <a:close/>
                <a:moveTo>
                  <a:pt x="2411058" y="2389777"/>
                </a:moveTo>
                <a:cubicBezTo>
                  <a:pt x="2408110" y="2388817"/>
                  <a:pt x="2405444" y="2389727"/>
                  <a:pt x="2403057" y="2392505"/>
                </a:cubicBezTo>
                <a:lnTo>
                  <a:pt x="2407880" y="2394076"/>
                </a:lnTo>
                <a:cubicBezTo>
                  <a:pt x="2408208" y="2393294"/>
                  <a:pt x="2408738" y="2392577"/>
                  <a:pt x="2409469" y="2391926"/>
                </a:cubicBezTo>
                <a:cubicBezTo>
                  <a:pt x="2410199" y="2391275"/>
                  <a:pt x="2410729" y="2390559"/>
                  <a:pt x="2411058" y="2389777"/>
                </a:cubicBezTo>
                <a:close/>
                <a:moveTo>
                  <a:pt x="857096" y="1876102"/>
                </a:moveTo>
                <a:cubicBezTo>
                  <a:pt x="856734" y="1876985"/>
                  <a:pt x="856541" y="1878033"/>
                  <a:pt x="856516" y="1879247"/>
                </a:cubicBezTo>
                <a:cubicBezTo>
                  <a:pt x="856490" y="1880462"/>
                  <a:pt x="857232" y="1881370"/>
                  <a:pt x="858740" y="1881972"/>
                </a:cubicBezTo>
                <a:lnTo>
                  <a:pt x="861955" y="1883019"/>
                </a:lnTo>
                <a:cubicBezTo>
                  <a:pt x="862412" y="1881390"/>
                  <a:pt x="862135" y="1879966"/>
                  <a:pt x="861123" y="1878748"/>
                </a:cubicBezTo>
                <a:cubicBezTo>
                  <a:pt x="860113" y="1877529"/>
                  <a:pt x="858770" y="1876648"/>
                  <a:pt x="857096" y="1876102"/>
                </a:cubicBezTo>
                <a:close/>
                <a:moveTo>
                  <a:pt x="1982465" y="2241121"/>
                </a:moveTo>
                <a:cubicBezTo>
                  <a:pt x="1977599" y="2239685"/>
                  <a:pt x="1973415" y="2240248"/>
                  <a:pt x="1969913" y="2242812"/>
                </a:cubicBezTo>
                <a:cubicBezTo>
                  <a:pt x="1966411" y="2245376"/>
                  <a:pt x="1963852" y="2249136"/>
                  <a:pt x="1962238" y="2254093"/>
                </a:cubicBezTo>
                <a:lnTo>
                  <a:pt x="1961715" y="2255701"/>
                </a:lnTo>
                <a:cubicBezTo>
                  <a:pt x="1961390" y="2255558"/>
                  <a:pt x="1960029" y="2255188"/>
                  <a:pt x="1957630" y="2254593"/>
                </a:cubicBezTo>
                <a:cubicBezTo>
                  <a:pt x="1955231" y="2253997"/>
                  <a:pt x="1953739" y="2254029"/>
                  <a:pt x="1953153" y="2254690"/>
                </a:cubicBezTo>
                <a:cubicBezTo>
                  <a:pt x="1953382" y="2255691"/>
                  <a:pt x="1955353" y="2257148"/>
                  <a:pt x="1959064" y="2259061"/>
                </a:cubicBezTo>
                <a:cubicBezTo>
                  <a:pt x="1962776" y="2260973"/>
                  <a:pt x="1965279" y="2262158"/>
                  <a:pt x="1966574" y="2262617"/>
                </a:cubicBezTo>
                <a:lnTo>
                  <a:pt x="1978837" y="2257721"/>
                </a:lnTo>
                <a:cubicBezTo>
                  <a:pt x="1976525" y="2256745"/>
                  <a:pt x="1975243" y="2254995"/>
                  <a:pt x="1974992" y="2252468"/>
                </a:cubicBezTo>
                <a:cubicBezTo>
                  <a:pt x="1974741" y="2249941"/>
                  <a:pt x="1974926" y="2247779"/>
                  <a:pt x="1975548" y="2245981"/>
                </a:cubicBezTo>
                <a:close/>
                <a:moveTo>
                  <a:pt x="1884890" y="2202231"/>
                </a:moveTo>
                <a:cubicBezTo>
                  <a:pt x="1884131" y="2202058"/>
                  <a:pt x="1883508" y="2202151"/>
                  <a:pt x="1883020" y="2202511"/>
                </a:cubicBezTo>
                <a:cubicBezTo>
                  <a:pt x="1882533" y="2202871"/>
                  <a:pt x="1881910" y="2202964"/>
                  <a:pt x="1881151" y="2202791"/>
                </a:cubicBezTo>
                <a:cubicBezTo>
                  <a:pt x="1880868" y="2203773"/>
                  <a:pt x="1880789" y="2205155"/>
                  <a:pt x="1880912" y="2206936"/>
                </a:cubicBezTo>
                <a:cubicBezTo>
                  <a:pt x="1881036" y="2208718"/>
                  <a:pt x="1881489" y="2209829"/>
                  <a:pt x="1882272" y="2210269"/>
                </a:cubicBezTo>
                <a:cubicBezTo>
                  <a:pt x="1883845" y="2210670"/>
                  <a:pt x="1884979" y="2210372"/>
                  <a:pt x="1885674" y="2209376"/>
                </a:cubicBezTo>
                <a:cubicBezTo>
                  <a:pt x="1886369" y="2208380"/>
                  <a:pt x="1886830" y="2207419"/>
                  <a:pt x="1887058" y="2206493"/>
                </a:cubicBezTo>
                <a:cubicBezTo>
                  <a:pt x="1887401" y="2204530"/>
                  <a:pt x="1886678" y="2203109"/>
                  <a:pt x="1884890" y="2202231"/>
                </a:cubicBezTo>
                <a:close/>
                <a:moveTo>
                  <a:pt x="2569027" y="2422834"/>
                </a:moveTo>
                <a:lnTo>
                  <a:pt x="2557848" y="2429862"/>
                </a:lnTo>
                <a:lnTo>
                  <a:pt x="2556277" y="2434684"/>
                </a:lnTo>
                <a:lnTo>
                  <a:pt x="2559492" y="2435731"/>
                </a:lnTo>
                <a:cubicBezTo>
                  <a:pt x="2562596" y="2436890"/>
                  <a:pt x="2564827" y="2437321"/>
                  <a:pt x="2566184" y="2437022"/>
                </a:cubicBezTo>
                <a:cubicBezTo>
                  <a:pt x="2567541" y="2436723"/>
                  <a:pt x="2568688" y="2435022"/>
                  <a:pt x="2569624" y="2431919"/>
                </a:cubicBezTo>
                <a:close/>
                <a:moveTo>
                  <a:pt x="331973" y="1688780"/>
                </a:moveTo>
                <a:lnTo>
                  <a:pt x="330956" y="1697047"/>
                </a:lnTo>
                <a:lnTo>
                  <a:pt x="333762" y="1693817"/>
                </a:lnTo>
                <a:close/>
                <a:moveTo>
                  <a:pt x="2428557" y="2368805"/>
                </a:moveTo>
                <a:lnTo>
                  <a:pt x="2425939" y="2376842"/>
                </a:lnTo>
                <a:lnTo>
                  <a:pt x="2414686" y="2373177"/>
                </a:lnTo>
                <a:lnTo>
                  <a:pt x="2412592" y="2379608"/>
                </a:lnTo>
                <a:lnTo>
                  <a:pt x="2414236" y="2385477"/>
                </a:lnTo>
                <a:lnTo>
                  <a:pt x="2430762" y="2378413"/>
                </a:lnTo>
                <a:lnTo>
                  <a:pt x="2432856" y="2371983"/>
                </a:lnTo>
                <a:close/>
                <a:moveTo>
                  <a:pt x="1136884" y="1945004"/>
                </a:moveTo>
                <a:cubicBezTo>
                  <a:pt x="1126084" y="1955415"/>
                  <a:pt x="1115827" y="1966893"/>
                  <a:pt x="1106111" y="1979435"/>
                </a:cubicBezTo>
                <a:cubicBezTo>
                  <a:pt x="1105880" y="1982990"/>
                  <a:pt x="1106548" y="1986171"/>
                  <a:pt x="1108116" y="1988978"/>
                </a:cubicBezTo>
                <a:cubicBezTo>
                  <a:pt x="1109683" y="1991785"/>
                  <a:pt x="1112080" y="1993751"/>
                  <a:pt x="1115307" y="1994876"/>
                </a:cubicBezTo>
                <a:cubicBezTo>
                  <a:pt x="1118596" y="1990465"/>
                  <a:pt x="1123273" y="1983839"/>
                  <a:pt x="1129338" y="1974997"/>
                </a:cubicBezTo>
                <a:cubicBezTo>
                  <a:pt x="1135404" y="1966156"/>
                  <a:pt x="1140623" y="1960595"/>
                  <a:pt x="1144995" y="1958315"/>
                </a:cubicBezTo>
                <a:close/>
                <a:moveTo>
                  <a:pt x="2078212" y="2247411"/>
                </a:moveTo>
                <a:cubicBezTo>
                  <a:pt x="2072745" y="2246112"/>
                  <a:pt x="2068836" y="2247877"/>
                  <a:pt x="2066486" y="2252705"/>
                </a:cubicBezTo>
                <a:cubicBezTo>
                  <a:pt x="2064136" y="2257533"/>
                  <a:pt x="2062386" y="2262223"/>
                  <a:pt x="2061237" y="2266776"/>
                </a:cubicBezTo>
                <a:cubicBezTo>
                  <a:pt x="2058725" y="2265958"/>
                  <a:pt x="2055981" y="2265509"/>
                  <a:pt x="2053007" y="2265429"/>
                </a:cubicBezTo>
                <a:cubicBezTo>
                  <a:pt x="2050032" y="2265349"/>
                  <a:pt x="2047430" y="2265835"/>
                  <a:pt x="2045198" y="2266886"/>
                </a:cubicBezTo>
                <a:lnTo>
                  <a:pt x="2043701" y="2282402"/>
                </a:lnTo>
                <a:cubicBezTo>
                  <a:pt x="2045878" y="2278333"/>
                  <a:pt x="2048927" y="2274658"/>
                  <a:pt x="2052848" y="2271379"/>
                </a:cubicBezTo>
                <a:cubicBezTo>
                  <a:pt x="2056768" y="2268099"/>
                  <a:pt x="2061172" y="2267088"/>
                  <a:pt x="2066060" y="2268346"/>
                </a:cubicBezTo>
                <a:cubicBezTo>
                  <a:pt x="2067547" y="2264460"/>
                  <a:pt x="2069573" y="2260971"/>
                  <a:pt x="2072136" y="2257879"/>
                </a:cubicBezTo>
                <a:cubicBezTo>
                  <a:pt x="2074698" y="2254787"/>
                  <a:pt x="2076724" y="2251298"/>
                  <a:pt x="2078212" y="2247411"/>
                </a:cubicBezTo>
                <a:close/>
                <a:moveTo>
                  <a:pt x="2445045" y="2356393"/>
                </a:moveTo>
                <a:lnTo>
                  <a:pt x="2439699" y="2356430"/>
                </a:lnTo>
                <a:lnTo>
                  <a:pt x="2435510" y="2369291"/>
                </a:lnTo>
                <a:cubicBezTo>
                  <a:pt x="2438378" y="2368336"/>
                  <a:pt x="2440504" y="2366583"/>
                  <a:pt x="2441890" y="2364034"/>
                </a:cubicBezTo>
                <a:cubicBezTo>
                  <a:pt x="2443276" y="2361485"/>
                  <a:pt x="2444328" y="2358938"/>
                  <a:pt x="2445045" y="2356393"/>
                </a:cubicBezTo>
                <a:close/>
                <a:moveTo>
                  <a:pt x="1736234" y="2124199"/>
                </a:moveTo>
                <a:cubicBezTo>
                  <a:pt x="1734009" y="2129437"/>
                  <a:pt x="1730541" y="2133717"/>
                  <a:pt x="1725830" y="2137035"/>
                </a:cubicBezTo>
                <a:cubicBezTo>
                  <a:pt x="1721119" y="2140353"/>
                  <a:pt x="1717520" y="2145034"/>
                  <a:pt x="1715033" y="2151078"/>
                </a:cubicBezTo>
                <a:cubicBezTo>
                  <a:pt x="1708128" y="2156015"/>
                  <a:pt x="1701459" y="2161252"/>
                  <a:pt x="1695025" y="2166787"/>
                </a:cubicBezTo>
                <a:cubicBezTo>
                  <a:pt x="1688592" y="2172323"/>
                  <a:pt x="1682325" y="2177691"/>
                  <a:pt x="1676223" y="2182890"/>
                </a:cubicBezTo>
                <a:cubicBezTo>
                  <a:pt x="1674154" y="2186513"/>
                  <a:pt x="1670889" y="2191080"/>
                  <a:pt x="1666427" y="2196591"/>
                </a:cubicBezTo>
                <a:cubicBezTo>
                  <a:pt x="1661965" y="2202102"/>
                  <a:pt x="1657615" y="2204538"/>
                  <a:pt x="1653378" y="2203900"/>
                </a:cubicBezTo>
                <a:cubicBezTo>
                  <a:pt x="1653175" y="2205204"/>
                  <a:pt x="1653216" y="2207810"/>
                  <a:pt x="1653499" y="2211718"/>
                </a:cubicBezTo>
                <a:cubicBezTo>
                  <a:pt x="1653782" y="2215626"/>
                  <a:pt x="1653953" y="2217830"/>
                  <a:pt x="1654012" y="2218331"/>
                </a:cubicBezTo>
                <a:cubicBezTo>
                  <a:pt x="1654848" y="2218381"/>
                  <a:pt x="1655579" y="2217729"/>
                  <a:pt x="1656205" y="2216377"/>
                </a:cubicBezTo>
                <a:cubicBezTo>
                  <a:pt x="1656830" y="2215026"/>
                  <a:pt x="1657159" y="2214243"/>
                  <a:pt x="1657191" y="2214031"/>
                </a:cubicBezTo>
                <a:cubicBezTo>
                  <a:pt x="1664832" y="2206037"/>
                  <a:pt x="1673179" y="2198605"/>
                  <a:pt x="1682232" y="2191737"/>
                </a:cubicBezTo>
                <a:cubicBezTo>
                  <a:pt x="1691285" y="2184869"/>
                  <a:pt x="1698156" y="2176512"/>
                  <a:pt x="1702844" y="2166667"/>
                </a:cubicBezTo>
                <a:lnTo>
                  <a:pt x="1710882" y="2169284"/>
                </a:lnTo>
                <a:cubicBezTo>
                  <a:pt x="1714620" y="2170317"/>
                  <a:pt x="1718798" y="2172048"/>
                  <a:pt x="1723415" y="2174478"/>
                </a:cubicBezTo>
                <a:cubicBezTo>
                  <a:pt x="1728032" y="2176907"/>
                  <a:pt x="1729948" y="2180125"/>
                  <a:pt x="1729162" y="2184129"/>
                </a:cubicBezTo>
                <a:cubicBezTo>
                  <a:pt x="1726617" y="2191375"/>
                  <a:pt x="1722631" y="2197930"/>
                  <a:pt x="1717202" y="2203793"/>
                </a:cubicBezTo>
                <a:cubicBezTo>
                  <a:pt x="1711773" y="2209656"/>
                  <a:pt x="1706038" y="2214753"/>
                  <a:pt x="1699997" y="2219083"/>
                </a:cubicBezTo>
                <a:cubicBezTo>
                  <a:pt x="1698933" y="2223033"/>
                  <a:pt x="1698603" y="2226778"/>
                  <a:pt x="1699006" y="2230317"/>
                </a:cubicBezTo>
                <a:lnTo>
                  <a:pt x="1698433" y="2236813"/>
                </a:lnTo>
                <a:lnTo>
                  <a:pt x="1713882" y="2214104"/>
                </a:lnTo>
                <a:lnTo>
                  <a:pt x="1721883" y="2211376"/>
                </a:lnTo>
                <a:lnTo>
                  <a:pt x="1729323" y="2204908"/>
                </a:lnTo>
                <a:cubicBezTo>
                  <a:pt x="1730163" y="2202330"/>
                  <a:pt x="1731503" y="2199581"/>
                  <a:pt x="1733343" y="2196660"/>
                </a:cubicBezTo>
                <a:cubicBezTo>
                  <a:pt x="1735183" y="2193741"/>
                  <a:pt x="1737196" y="2191655"/>
                  <a:pt x="1739382" y="2190403"/>
                </a:cubicBezTo>
                <a:cubicBezTo>
                  <a:pt x="1739393" y="2187184"/>
                  <a:pt x="1740502" y="2183323"/>
                  <a:pt x="1742710" y="2178818"/>
                </a:cubicBezTo>
                <a:cubicBezTo>
                  <a:pt x="1744918" y="2174314"/>
                  <a:pt x="1748046" y="2172443"/>
                  <a:pt x="1752095" y="2173207"/>
                </a:cubicBezTo>
                <a:lnTo>
                  <a:pt x="1761388" y="2162033"/>
                </a:lnTo>
                <a:lnTo>
                  <a:pt x="1753615" y="2163643"/>
                </a:lnTo>
                <a:lnTo>
                  <a:pt x="1756233" y="2155605"/>
                </a:lnTo>
                <a:lnTo>
                  <a:pt x="1750887" y="2155642"/>
                </a:lnTo>
                <a:cubicBezTo>
                  <a:pt x="1749140" y="2157592"/>
                  <a:pt x="1746267" y="2160954"/>
                  <a:pt x="1742268" y="2165726"/>
                </a:cubicBezTo>
                <a:cubicBezTo>
                  <a:pt x="1738269" y="2170499"/>
                  <a:pt x="1735658" y="2173056"/>
                  <a:pt x="1734435" y="2173399"/>
                </a:cubicBezTo>
                <a:cubicBezTo>
                  <a:pt x="1733708" y="2173014"/>
                  <a:pt x="1733414" y="2172325"/>
                  <a:pt x="1733552" y="2171333"/>
                </a:cubicBezTo>
                <a:cubicBezTo>
                  <a:pt x="1733690" y="2170341"/>
                  <a:pt x="1733798" y="2169783"/>
                  <a:pt x="1733874" y="2169661"/>
                </a:cubicBezTo>
                <a:cubicBezTo>
                  <a:pt x="1729541" y="2167953"/>
                  <a:pt x="1728413" y="2165956"/>
                  <a:pt x="1730492" y="2163669"/>
                </a:cubicBezTo>
                <a:cubicBezTo>
                  <a:pt x="1732570" y="2161382"/>
                  <a:pt x="1734919" y="2159629"/>
                  <a:pt x="1737539" y="2158407"/>
                </a:cubicBezTo>
                <a:lnTo>
                  <a:pt x="1735821" y="2141845"/>
                </a:lnTo>
                <a:lnTo>
                  <a:pt x="1745916" y="2132686"/>
                </a:lnTo>
                <a:close/>
                <a:moveTo>
                  <a:pt x="1339328" y="1994934"/>
                </a:moveTo>
                <a:cubicBezTo>
                  <a:pt x="1337103" y="2000173"/>
                  <a:pt x="1333635" y="2004452"/>
                  <a:pt x="1328924" y="2007771"/>
                </a:cubicBezTo>
                <a:cubicBezTo>
                  <a:pt x="1324213" y="2011089"/>
                  <a:pt x="1320614" y="2015769"/>
                  <a:pt x="1318127" y="2021813"/>
                </a:cubicBezTo>
                <a:cubicBezTo>
                  <a:pt x="1311222" y="2026751"/>
                  <a:pt x="1304553" y="2031987"/>
                  <a:pt x="1298120" y="2037523"/>
                </a:cubicBezTo>
                <a:cubicBezTo>
                  <a:pt x="1291686" y="2043059"/>
                  <a:pt x="1285419" y="2048426"/>
                  <a:pt x="1279317" y="2053625"/>
                </a:cubicBezTo>
                <a:cubicBezTo>
                  <a:pt x="1277248" y="2057249"/>
                  <a:pt x="1273983" y="2061815"/>
                  <a:pt x="1269521" y="2067327"/>
                </a:cubicBezTo>
                <a:cubicBezTo>
                  <a:pt x="1265059" y="2072838"/>
                  <a:pt x="1260709" y="2075274"/>
                  <a:pt x="1256472" y="2074635"/>
                </a:cubicBezTo>
                <a:cubicBezTo>
                  <a:pt x="1256269" y="2075939"/>
                  <a:pt x="1256310" y="2078546"/>
                  <a:pt x="1256593" y="2082453"/>
                </a:cubicBezTo>
                <a:cubicBezTo>
                  <a:pt x="1256876" y="2086361"/>
                  <a:pt x="1257047" y="2088565"/>
                  <a:pt x="1257107" y="2089066"/>
                </a:cubicBezTo>
                <a:cubicBezTo>
                  <a:pt x="1257942" y="2089116"/>
                  <a:pt x="1258673" y="2088465"/>
                  <a:pt x="1259299" y="2087113"/>
                </a:cubicBezTo>
                <a:cubicBezTo>
                  <a:pt x="1259924" y="2085761"/>
                  <a:pt x="1260253" y="2084979"/>
                  <a:pt x="1260285" y="2084767"/>
                </a:cubicBezTo>
                <a:cubicBezTo>
                  <a:pt x="1267926" y="2076772"/>
                  <a:pt x="1276274" y="2069341"/>
                  <a:pt x="1285326" y="2062473"/>
                </a:cubicBezTo>
                <a:cubicBezTo>
                  <a:pt x="1294379" y="2055604"/>
                  <a:pt x="1301250" y="2047248"/>
                  <a:pt x="1305938" y="2037402"/>
                </a:cubicBezTo>
                <a:lnTo>
                  <a:pt x="1313976" y="2040020"/>
                </a:lnTo>
                <a:lnTo>
                  <a:pt x="1324272" y="2044286"/>
                </a:lnTo>
                <a:lnTo>
                  <a:pt x="1329904" y="2034538"/>
                </a:lnTo>
                <a:lnTo>
                  <a:pt x="1336821" y="2029678"/>
                </a:lnTo>
                <a:lnTo>
                  <a:pt x="1340276" y="2025699"/>
                </a:lnTo>
                <a:lnTo>
                  <a:pt x="1338915" y="2012581"/>
                </a:lnTo>
                <a:lnTo>
                  <a:pt x="1349010" y="2003421"/>
                </a:lnTo>
                <a:close/>
                <a:moveTo>
                  <a:pt x="664354" y="1775107"/>
                </a:moveTo>
                <a:cubicBezTo>
                  <a:pt x="662129" y="1780346"/>
                  <a:pt x="658661" y="1784625"/>
                  <a:pt x="653950" y="1787943"/>
                </a:cubicBezTo>
                <a:cubicBezTo>
                  <a:pt x="649239" y="1791262"/>
                  <a:pt x="645640" y="1795942"/>
                  <a:pt x="643153" y="1801986"/>
                </a:cubicBezTo>
                <a:cubicBezTo>
                  <a:pt x="636248" y="1806924"/>
                  <a:pt x="629579" y="1812160"/>
                  <a:pt x="623145" y="1817696"/>
                </a:cubicBezTo>
                <a:cubicBezTo>
                  <a:pt x="616712" y="1823231"/>
                  <a:pt x="610445" y="1828599"/>
                  <a:pt x="604343" y="1833798"/>
                </a:cubicBezTo>
                <a:cubicBezTo>
                  <a:pt x="602274" y="1837422"/>
                  <a:pt x="599009" y="1841988"/>
                  <a:pt x="594547" y="1847500"/>
                </a:cubicBezTo>
                <a:cubicBezTo>
                  <a:pt x="590085" y="1853011"/>
                  <a:pt x="585735" y="1855446"/>
                  <a:pt x="581498" y="1854808"/>
                </a:cubicBezTo>
                <a:cubicBezTo>
                  <a:pt x="581295" y="1856112"/>
                  <a:pt x="581336" y="1858718"/>
                  <a:pt x="581619" y="1862626"/>
                </a:cubicBezTo>
                <a:cubicBezTo>
                  <a:pt x="581902" y="1866534"/>
                  <a:pt x="582073" y="1868738"/>
                  <a:pt x="582132" y="1869239"/>
                </a:cubicBezTo>
                <a:cubicBezTo>
                  <a:pt x="582968" y="1869289"/>
                  <a:pt x="583699" y="1868638"/>
                  <a:pt x="584325" y="1867286"/>
                </a:cubicBezTo>
                <a:cubicBezTo>
                  <a:pt x="584950" y="1865934"/>
                  <a:pt x="585279" y="1865152"/>
                  <a:pt x="585311" y="1864940"/>
                </a:cubicBezTo>
                <a:cubicBezTo>
                  <a:pt x="592952" y="1856945"/>
                  <a:pt x="601299" y="1849514"/>
                  <a:pt x="610352" y="1842645"/>
                </a:cubicBezTo>
                <a:cubicBezTo>
                  <a:pt x="619405" y="1835777"/>
                  <a:pt x="626276" y="1827421"/>
                  <a:pt x="630964" y="1817575"/>
                </a:cubicBezTo>
                <a:lnTo>
                  <a:pt x="639002" y="1820193"/>
                </a:lnTo>
                <a:lnTo>
                  <a:pt x="642376" y="1821591"/>
                </a:lnTo>
                <a:lnTo>
                  <a:pt x="668788" y="1782768"/>
                </a:lnTo>
                <a:lnTo>
                  <a:pt x="671888" y="1781711"/>
                </a:lnTo>
                <a:close/>
                <a:moveTo>
                  <a:pt x="351024" y="1672387"/>
                </a:moveTo>
                <a:cubicBezTo>
                  <a:pt x="350247" y="1672362"/>
                  <a:pt x="349653" y="1672573"/>
                  <a:pt x="349243" y="1673019"/>
                </a:cubicBezTo>
                <a:cubicBezTo>
                  <a:pt x="348833" y="1673466"/>
                  <a:pt x="348239" y="1673676"/>
                  <a:pt x="347462" y="1673652"/>
                </a:cubicBezTo>
                <a:lnTo>
                  <a:pt x="347976" y="1677448"/>
                </a:lnTo>
                <a:lnTo>
                  <a:pt x="351662" y="1673204"/>
                </a:lnTo>
                <a:close/>
                <a:moveTo>
                  <a:pt x="2595087" y="2402871"/>
                </a:moveTo>
                <a:lnTo>
                  <a:pt x="2589778" y="2408255"/>
                </a:lnTo>
                <a:cubicBezTo>
                  <a:pt x="2592177" y="2407258"/>
                  <a:pt x="2593772" y="2405999"/>
                  <a:pt x="2594564" y="2404479"/>
                </a:cubicBezTo>
                <a:close/>
                <a:moveTo>
                  <a:pt x="2992580" y="2518073"/>
                </a:moveTo>
                <a:lnTo>
                  <a:pt x="2990889" y="2518073"/>
                </a:lnTo>
                <a:cubicBezTo>
                  <a:pt x="2990607" y="2519764"/>
                  <a:pt x="2991171" y="2521454"/>
                  <a:pt x="2992580" y="2523145"/>
                </a:cubicBezTo>
                <a:close/>
                <a:moveTo>
                  <a:pt x="2019594" y="2198093"/>
                </a:moveTo>
                <a:cubicBezTo>
                  <a:pt x="2017977" y="2197826"/>
                  <a:pt x="2016669" y="2198659"/>
                  <a:pt x="2015669" y="2200593"/>
                </a:cubicBezTo>
                <a:cubicBezTo>
                  <a:pt x="2014668" y="2202526"/>
                  <a:pt x="2014032" y="2204024"/>
                  <a:pt x="2013761" y="2205083"/>
                </a:cubicBezTo>
                <a:cubicBezTo>
                  <a:pt x="2012374" y="2209114"/>
                  <a:pt x="2010146" y="2212315"/>
                  <a:pt x="2007077" y="2214687"/>
                </a:cubicBezTo>
                <a:cubicBezTo>
                  <a:pt x="2004008" y="2217058"/>
                  <a:pt x="2000565" y="2218530"/>
                  <a:pt x="1996749" y="2219102"/>
                </a:cubicBezTo>
                <a:cubicBezTo>
                  <a:pt x="1995261" y="2222988"/>
                  <a:pt x="1993235" y="2226478"/>
                  <a:pt x="1990672" y="2229570"/>
                </a:cubicBezTo>
                <a:cubicBezTo>
                  <a:pt x="1988110" y="2232662"/>
                  <a:pt x="1986084" y="2236151"/>
                  <a:pt x="1984596" y="2240037"/>
                </a:cubicBezTo>
                <a:cubicBezTo>
                  <a:pt x="1991196" y="2235927"/>
                  <a:pt x="1997290" y="2231317"/>
                  <a:pt x="2002880" y="2226211"/>
                </a:cubicBezTo>
                <a:cubicBezTo>
                  <a:pt x="2008469" y="2221104"/>
                  <a:pt x="2013891" y="2215832"/>
                  <a:pt x="2019144" y="2210393"/>
                </a:cubicBezTo>
                <a:cubicBezTo>
                  <a:pt x="2019493" y="2209210"/>
                  <a:pt x="2019834" y="2207024"/>
                  <a:pt x="2020168" y="2203836"/>
                </a:cubicBezTo>
                <a:cubicBezTo>
                  <a:pt x="2020503" y="2200648"/>
                  <a:pt x="2020311" y="2198734"/>
                  <a:pt x="2019594" y="2198093"/>
                </a:cubicBezTo>
                <a:close/>
                <a:moveTo>
                  <a:pt x="978866" y="1857083"/>
                </a:moveTo>
                <a:cubicBezTo>
                  <a:pt x="978583" y="1858065"/>
                  <a:pt x="978503" y="1859447"/>
                  <a:pt x="978627" y="1861228"/>
                </a:cubicBezTo>
                <a:cubicBezTo>
                  <a:pt x="978751" y="1863010"/>
                  <a:pt x="979204" y="1864121"/>
                  <a:pt x="979987" y="1864561"/>
                </a:cubicBezTo>
                <a:cubicBezTo>
                  <a:pt x="981560" y="1864962"/>
                  <a:pt x="982694" y="1864664"/>
                  <a:pt x="983389" y="1863669"/>
                </a:cubicBezTo>
                <a:cubicBezTo>
                  <a:pt x="984084" y="1862672"/>
                  <a:pt x="984545" y="1861711"/>
                  <a:pt x="984773" y="1860785"/>
                </a:cubicBezTo>
                <a:close/>
                <a:moveTo>
                  <a:pt x="2122808" y="2219362"/>
                </a:moveTo>
                <a:lnTo>
                  <a:pt x="2116536" y="2222552"/>
                </a:lnTo>
                <a:lnTo>
                  <a:pt x="2109152" y="2237578"/>
                </a:lnTo>
                <a:close/>
                <a:moveTo>
                  <a:pt x="1923029" y="2150640"/>
                </a:moveTo>
                <a:lnTo>
                  <a:pt x="1910316" y="2167837"/>
                </a:lnTo>
                <a:cubicBezTo>
                  <a:pt x="1910058" y="2167717"/>
                  <a:pt x="1908965" y="2167434"/>
                  <a:pt x="1907035" y="2166991"/>
                </a:cubicBezTo>
                <a:cubicBezTo>
                  <a:pt x="1905105" y="2166548"/>
                  <a:pt x="1903881" y="2166668"/>
                  <a:pt x="1903362" y="2167350"/>
                </a:cubicBezTo>
                <a:cubicBezTo>
                  <a:pt x="1903141" y="2169168"/>
                  <a:pt x="1904293" y="2171543"/>
                  <a:pt x="1906819" y="2174478"/>
                </a:cubicBezTo>
                <a:cubicBezTo>
                  <a:pt x="1909346" y="2177412"/>
                  <a:pt x="1911433" y="2179648"/>
                  <a:pt x="1913081" y="2181185"/>
                </a:cubicBezTo>
                <a:lnTo>
                  <a:pt x="1929570" y="2168774"/>
                </a:lnTo>
                <a:close/>
                <a:moveTo>
                  <a:pt x="3011178" y="2499475"/>
                </a:moveTo>
                <a:cubicBezTo>
                  <a:pt x="3008078" y="2499475"/>
                  <a:pt x="3005824" y="2501166"/>
                  <a:pt x="3004415" y="2504547"/>
                </a:cubicBezTo>
                <a:lnTo>
                  <a:pt x="3009487" y="2504548"/>
                </a:lnTo>
                <a:cubicBezTo>
                  <a:pt x="3009557" y="2503702"/>
                  <a:pt x="3009839" y="2502857"/>
                  <a:pt x="3010332" y="2502011"/>
                </a:cubicBezTo>
                <a:cubicBezTo>
                  <a:pt x="3010825" y="2501166"/>
                  <a:pt x="3011107" y="2500321"/>
                  <a:pt x="3011178" y="2499475"/>
                </a:cubicBezTo>
                <a:close/>
                <a:moveTo>
                  <a:pt x="2470472" y="2322000"/>
                </a:moveTo>
                <a:cubicBezTo>
                  <a:pt x="2467273" y="2326589"/>
                  <a:pt x="2464004" y="2330711"/>
                  <a:pt x="2460666" y="2334365"/>
                </a:cubicBezTo>
                <a:cubicBezTo>
                  <a:pt x="2457327" y="2338019"/>
                  <a:pt x="2454040" y="2339467"/>
                  <a:pt x="2450804" y="2338710"/>
                </a:cubicBezTo>
                <a:cubicBezTo>
                  <a:pt x="2450502" y="2339982"/>
                  <a:pt x="2450341" y="2342523"/>
                  <a:pt x="2450322" y="2346332"/>
                </a:cubicBezTo>
                <a:cubicBezTo>
                  <a:pt x="2450304" y="2350142"/>
                  <a:pt x="2450676" y="2352412"/>
                  <a:pt x="2451439" y="2353142"/>
                </a:cubicBezTo>
                <a:cubicBezTo>
                  <a:pt x="2452242" y="2353292"/>
                  <a:pt x="2452907" y="2352841"/>
                  <a:pt x="2453434" y="2351791"/>
                </a:cubicBezTo>
                <a:cubicBezTo>
                  <a:pt x="2453962" y="2350740"/>
                  <a:pt x="2454356" y="2349757"/>
                  <a:pt x="2454617" y="2348842"/>
                </a:cubicBezTo>
                <a:cubicBezTo>
                  <a:pt x="2458408" y="2346187"/>
                  <a:pt x="2462660" y="2342460"/>
                  <a:pt x="2467372" y="2337660"/>
                </a:cubicBezTo>
                <a:cubicBezTo>
                  <a:pt x="2472083" y="2332860"/>
                  <a:pt x="2475260" y="2328338"/>
                  <a:pt x="2476902" y="2324094"/>
                </a:cubicBezTo>
                <a:close/>
                <a:moveTo>
                  <a:pt x="817960" y="1783342"/>
                </a:moveTo>
                <a:lnTo>
                  <a:pt x="815342" y="1791380"/>
                </a:lnTo>
                <a:cubicBezTo>
                  <a:pt x="814657" y="1793713"/>
                  <a:pt x="814868" y="1795338"/>
                  <a:pt x="815977" y="1796255"/>
                </a:cubicBezTo>
                <a:cubicBezTo>
                  <a:pt x="817087" y="1797172"/>
                  <a:pt x="818495" y="1797852"/>
                  <a:pt x="820202" y="1798297"/>
                </a:cubicBezTo>
                <a:close/>
                <a:moveTo>
                  <a:pt x="1185753" y="1898687"/>
                </a:moveTo>
                <a:lnTo>
                  <a:pt x="1174573" y="1905715"/>
                </a:lnTo>
                <a:lnTo>
                  <a:pt x="1173002" y="1910537"/>
                </a:lnTo>
                <a:lnTo>
                  <a:pt x="1176218" y="1911585"/>
                </a:lnTo>
                <a:cubicBezTo>
                  <a:pt x="1179322" y="1912743"/>
                  <a:pt x="1181553" y="1913174"/>
                  <a:pt x="1182910" y="1912875"/>
                </a:cubicBezTo>
                <a:cubicBezTo>
                  <a:pt x="1184266" y="1912576"/>
                  <a:pt x="1185413" y="1910875"/>
                  <a:pt x="1186350" y="1907772"/>
                </a:cubicBezTo>
                <a:close/>
                <a:moveTo>
                  <a:pt x="1808243" y="2099642"/>
                </a:moveTo>
                <a:lnTo>
                  <a:pt x="1791268" y="2119007"/>
                </a:lnTo>
                <a:lnTo>
                  <a:pt x="1793436" y="2123269"/>
                </a:lnTo>
                <a:lnTo>
                  <a:pt x="1785435" y="2125997"/>
                </a:lnTo>
                <a:lnTo>
                  <a:pt x="1780125" y="2131381"/>
                </a:lnTo>
                <a:lnTo>
                  <a:pt x="1781283" y="2144204"/>
                </a:lnTo>
                <a:lnTo>
                  <a:pt x="1781047" y="2144706"/>
                </a:lnTo>
                <a:lnTo>
                  <a:pt x="1785559" y="2141431"/>
                </a:lnTo>
                <a:lnTo>
                  <a:pt x="1794046" y="2131749"/>
                </a:lnTo>
                <a:cubicBezTo>
                  <a:pt x="1797787" y="2121854"/>
                  <a:pt x="1802543" y="2113623"/>
                  <a:pt x="1808312" y="2107056"/>
                </a:cubicBezTo>
                <a:lnTo>
                  <a:pt x="1811180" y="2102092"/>
                </a:lnTo>
                <a:close/>
                <a:moveTo>
                  <a:pt x="937371" y="1809785"/>
                </a:moveTo>
                <a:cubicBezTo>
                  <a:pt x="932504" y="1808349"/>
                  <a:pt x="928320" y="1808912"/>
                  <a:pt x="924818" y="1811476"/>
                </a:cubicBezTo>
                <a:cubicBezTo>
                  <a:pt x="921316" y="1814040"/>
                  <a:pt x="918758" y="1817800"/>
                  <a:pt x="917143" y="1822757"/>
                </a:cubicBezTo>
                <a:lnTo>
                  <a:pt x="916620" y="1824365"/>
                </a:lnTo>
                <a:cubicBezTo>
                  <a:pt x="916296" y="1824222"/>
                  <a:pt x="914934" y="1823852"/>
                  <a:pt x="912535" y="1823257"/>
                </a:cubicBezTo>
                <a:cubicBezTo>
                  <a:pt x="910136" y="1822661"/>
                  <a:pt x="908644" y="1822693"/>
                  <a:pt x="908058" y="1823354"/>
                </a:cubicBezTo>
                <a:cubicBezTo>
                  <a:pt x="908288" y="1824355"/>
                  <a:pt x="910259" y="1825812"/>
                  <a:pt x="913970" y="1827725"/>
                </a:cubicBezTo>
                <a:cubicBezTo>
                  <a:pt x="917681" y="1829637"/>
                  <a:pt x="920184" y="1830822"/>
                  <a:pt x="921479" y="1831281"/>
                </a:cubicBezTo>
                <a:lnTo>
                  <a:pt x="933742" y="1826385"/>
                </a:lnTo>
                <a:cubicBezTo>
                  <a:pt x="931430" y="1825409"/>
                  <a:pt x="930148" y="1823659"/>
                  <a:pt x="929897" y="1821132"/>
                </a:cubicBezTo>
                <a:cubicBezTo>
                  <a:pt x="929646" y="1818605"/>
                  <a:pt x="929831" y="1816443"/>
                  <a:pt x="930454" y="1814645"/>
                </a:cubicBezTo>
                <a:close/>
                <a:moveTo>
                  <a:pt x="1777625" y="2079002"/>
                </a:moveTo>
                <a:lnTo>
                  <a:pt x="1757958" y="2095712"/>
                </a:lnTo>
                <a:cubicBezTo>
                  <a:pt x="1759515" y="2101850"/>
                  <a:pt x="1759203" y="2108268"/>
                  <a:pt x="1757022" y="2114966"/>
                </a:cubicBezTo>
                <a:cubicBezTo>
                  <a:pt x="1756139" y="2114604"/>
                  <a:pt x="1755091" y="2114411"/>
                  <a:pt x="1753877" y="2114386"/>
                </a:cubicBezTo>
                <a:cubicBezTo>
                  <a:pt x="1752663" y="2114361"/>
                  <a:pt x="1751754" y="2115103"/>
                  <a:pt x="1751152" y="2116610"/>
                </a:cubicBezTo>
                <a:cubicBezTo>
                  <a:pt x="1750729" y="2118250"/>
                  <a:pt x="1750808" y="2120055"/>
                  <a:pt x="1751390" y="2122022"/>
                </a:cubicBezTo>
                <a:cubicBezTo>
                  <a:pt x="1751971" y="2123990"/>
                  <a:pt x="1752452" y="2125924"/>
                  <a:pt x="1752833" y="2127827"/>
                </a:cubicBezTo>
                <a:lnTo>
                  <a:pt x="1762516" y="2136314"/>
                </a:lnTo>
                <a:lnTo>
                  <a:pt x="1765694" y="2132015"/>
                </a:lnTo>
                <a:lnTo>
                  <a:pt x="1759750" y="2122967"/>
                </a:lnTo>
                <a:cubicBezTo>
                  <a:pt x="1760524" y="2120478"/>
                  <a:pt x="1761734" y="2118353"/>
                  <a:pt x="1763382" y="2116593"/>
                </a:cubicBezTo>
                <a:cubicBezTo>
                  <a:pt x="1765029" y="2114833"/>
                  <a:pt x="1767184" y="2113904"/>
                  <a:pt x="1769846" y="2113808"/>
                </a:cubicBezTo>
                <a:cubicBezTo>
                  <a:pt x="1771845" y="2108236"/>
                  <a:pt x="1773745" y="2102631"/>
                  <a:pt x="1775544" y="2096994"/>
                </a:cubicBezTo>
                <a:cubicBezTo>
                  <a:pt x="1777343" y="2091356"/>
                  <a:pt x="1778037" y="2085359"/>
                  <a:pt x="1777625" y="2079002"/>
                </a:cubicBezTo>
                <a:close/>
                <a:moveTo>
                  <a:pt x="1380719" y="1949737"/>
                </a:moveTo>
                <a:lnTo>
                  <a:pt x="1361052" y="1966447"/>
                </a:lnTo>
                <a:cubicBezTo>
                  <a:pt x="1362610" y="1972585"/>
                  <a:pt x="1362297" y="1979003"/>
                  <a:pt x="1360116" y="1985701"/>
                </a:cubicBezTo>
                <a:cubicBezTo>
                  <a:pt x="1359233" y="1985340"/>
                  <a:pt x="1358185" y="1985146"/>
                  <a:pt x="1356971" y="1985121"/>
                </a:cubicBezTo>
                <a:cubicBezTo>
                  <a:pt x="1355757" y="1985096"/>
                  <a:pt x="1354848" y="1985838"/>
                  <a:pt x="1354246" y="1987346"/>
                </a:cubicBezTo>
                <a:cubicBezTo>
                  <a:pt x="1353823" y="1988986"/>
                  <a:pt x="1353902" y="1990790"/>
                  <a:pt x="1354484" y="1992758"/>
                </a:cubicBezTo>
                <a:cubicBezTo>
                  <a:pt x="1355066" y="1994725"/>
                  <a:pt x="1355547" y="1996660"/>
                  <a:pt x="1355927" y="1998562"/>
                </a:cubicBezTo>
                <a:lnTo>
                  <a:pt x="1360422" y="2002501"/>
                </a:lnTo>
                <a:lnTo>
                  <a:pt x="1365092" y="1997124"/>
                </a:lnTo>
                <a:lnTo>
                  <a:pt x="1362844" y="1993702"/>
                </a:lnTo>
                <a:cubicBezTo>
                  <a:pt x="1363618" y="1991213"/>
                  <a:pt x="1364828" y="1989088"/>
                  <a:pt x="1366476" y="1987328"/>
                </a:cubicBezTo>
                <a:cubicBezTo>
                  <a:pt x="1368124" y="1985568"/>
                  <a:pt x="1370278" y="1984640"/>
                  <a:pt x="1372940" y="1984543"/>
                </a:cubicBezTo>
                <a:cubicBezTo>
                  <a:pt x="1374939" y="1978972"/>
                  <a:pt x="1376839" y="1973367"/>
                  <a:pt x="1378638" y="1967729"/>
                </a:cubicBezTo>
                <a:cubicBezTo>
                  <a:pt x="1380437" y="1962092"/>
                  <a:pt x="1381131" y="1956094"/>
                  <a:pt x="1380719" y="1949737"/>
                </a:cubicBezTo>
                <a:close/>
                <a:moveTo>
                  <a:pt x="705745" y="1729910"/>
                </a:moveTo>
                <a:lnTo>
                  <a:pt x="686078" y="1746620"/>
                </a:lnTo>
                <a:cubicBezTo>
                  <a:pt x="687635" y="1752758"/>
                  <a:pt x="687323" y="1759176"/>
                  <a:pt x="685142" y="1765874"/>
                </a:cubicBezTo>
                <a:cubicBezTo>
                  <a:pt x="684259" y="1765513"/>
                  <a:pt x="683211" y="1765319"/>
                  <a:pt x="681997" y="1765294"/>
                </a:cubicBezTo>
                <a:cubicBezTo>
                  <a:pt x="680783" y="1765269"/>
                  <a:pt x="679874" y="1766011"/>
                  <a:pt x="679272" y="1767518"/>
                </a:cubicBezTo>
                <a:cubicBezTo>
                  <a:pt x="678849" y="1769159"/>
                  <a:pt x="678928" y="1770963"/>
                  <a:pt x="679510" y="1772931"/>
                </a:cubicBezTo>
                <a:lnTo>
                  <a:pt x="680480" y="1776831"/>
                </a:lnTo>
                <a:lnTo>
                  <a:pt x="684229" y="1773572"/>
                </a:lnTo>
                <a:cubicBezTo>
                  <a:pt x="685069" y="1770994"/>
                  <a:pt x="686409" y="1768245"/>
                  <a:pt x="688249" y="1765324"/>
                </a:cubicBezTo>
                <a:cubicBezTo>
                  <a:pt x="690089" y="1762405"/>
                  <a:pt x="692102" y="1760319"/>
                  <a:pt x="694287" y="1759067"/>
                </a:cubicBezTo>
                <a:cubicBezTo>
                  <a:pt x="694298" y="1755849"/>
                  <a:pt x="695408" y="1751987"/>
                  <a:pt x="697616" y="1747483"/>
                </a:cubicBezTo>
                <a:lnTo>
                  <a:pt x="704165" y="1743566"/>
                </a:lnTo>
                <a:close/>
                <a:moveTo>
                  <a:pt x="839795" y="1770895"/>
                </a:moveTo>
                <a:cubicBezTo>
                  <a:pt x="839036" y="1770722"/>
                  <a:pt x="838413" y="1770815"/>
                  <a:pt x="837925" y="1771175"/>
                </a:cubicBezTo>
                <a:cubicBezTo>
                  <a:pt x="837438" y="1771535"/>
                  <a:pt x="836815" y="1771628"/>
                  <a:pt x="836056" y="1771455"/>
                </a:cubicBezTo>
                <a:cubicBezTo>
                  <a:pt x="835774" y="1772437"/>
                  <a:pt x="835694" y="1773819"/>
                  <a:pt x="835817" y="1775600"/>
                </a:cubicBezTo>
                <a:cubicBezTo>
                  <a:pt x="835941" y="1777382"/>
                  <a:pt x="836395" y="1778493"/>
                  <a:pt x="837177" y="1778933"/>
                </a:cubicBezTo>
                <a:cubicBezTo>
                  <a:pt x="838750" y="1779334"/>
                  <a:pt x="839885" y="1779036"/>
                  <a:pt x="840579" y="1778040"/>
                </a:cubicBezTo>
                <a:cubicBezTo>
                  <a:pt x="841274" y="1777044"/>
                  <a:pt x="841735" y="1776083"/>
                  <a:pt x="841963" y="1775157"/>
                </a:cubicBezTo>
                <a:cubicBezTo>
                  <a:pt x="842306" y="1773194"/>
                  <a:pt x="841583" y="1771773"/>
                  <a:pt x="839795" y="1770895"/>
                </a:cubicBezTo>
                <a:close/>
                <a:moveTo>
                  <a:pt x="378593" y="1614455"/>
                </a:moveTo>
                <a:lnTo>
                  <a:pt x="369403" y="1633766"/>
                </a:lnTo>
                <a:cubicBezTo>
                  <a:pt x="369128" y="1633696"/>
                  <a:pt x="368001" y="1633628"/>
                  <a:pt x="366021" y="1633562"/>
                </a:cubicBezTo>
                <a:cubicBezTo>
                  <a:pt x="364042" y="1633496"/>
                  <a:pt x="362863" y="1633848"/>
                  <a:pt x="362485" y="1634618"/>
                </a:cubicBezTo>
                <a:cubicBezTo>
                  <a:pt x="362615" y="1636444"/>
                  <a:pt x="364200" y="1638555"/>
                  <a:pt x="367242" y="1640952"/>
                </a:cubicBezTo>
                <a:cubicBezTo>
                  <a:pt x="370283" y="1643349"/>
                  <a:pt x="372759" y="1645144"/>
                  <a:pt x="374670" y="1646338"/>
                </a:cubicBezTo>
                <a:lnTo>
                  <a:pt x="383820" y="1636178"/>
                </a:lnTo>
                <a:lnTo>
                  <a:pt x="387923" y="1630068"/>
                </a:lnTo>
                <a:close/>
                <a:moveTo>
                  <a:pt x="3021322" y="2474115"/>
                </a:moveTo>
                <a:lnTo>
                  <a:pt x="3021322" y="2482568"/>
                </a:lnTo>
                <a:lnTo>
                  <a:pt x="3009487" y="2482568"/>
                </a:lnTo>
                <a:lnTo>
                  <a:pt x="3009487" y="2489331"/>
                </a:lnTo>
                <a:lnTo>
                  <a:pt x="3012868" y="2494403"/>
                </a:lnTo>
                <a:lnTo>
                  <a:pt x="3026394" y="2482568"/>
                </a:lnTo>
                <a:lnTo>
                  <a:pt x="3026394" y="2475805"/>
                </a:lnTo>
                <a:close/>
                <a:moveTo>
                  <a:pt x="1211813" y="1878725"/>
                </a:moveTo>
                <a:lnTo>
                  <a:pt x="1206503" y="1884108"/>
                </a:lnTo>
                <a:cubicBezTo>
                  <a:pt x="1208902" y="1883111"/>
                  <a:pt x="1210497" y="1881853"/>
                  <a:pt x="1211289" y="1880332"/>
                </a:cubicBezTo>
                <a:close/>
                <a:moveTo>
                  <a:pt x="1072783" y="1830771"/>
                </a:moveTo>
                <a:lnTo>
                  <a:pt x="1066681" y="1844641"/>
                </a:lnTo>
                <a:lnTo>
                  <a:pt x="1075640" y="1832697"/>
                </a:lnTo>
                <a:close/>
                <a:moveTo>
                  <a:pt x="1033118" y="1816075"/>
                </a:moveTo>
                <a:cubicBezTo>
                  <a:pt x="1027650" y="1814776"/>
                  <a:pt x="1023742" y="1816541"/>
                  <a:pt x="1021391" y="1821369"/>
                </a:cubicBezTo>
                <a:cubicBezTo>
                  <a:pt x="1019041" y="1826197"/>
                  <a:pt x="1017291" y="1830887"/>
                  <a:pt x="1016142" y="1835440"/>
                </a:cubicBezTo>
                <a:cubicBezTo>
                  <a:pt x="1013630" y="1834622"/>
                  <a:pt x="1010887" y="1834173"/>
                  <a:pt x="1007912" y="1834093"/>
                </a:cubicBezTo>
                <a:cubicBezTo>
                  <a:pt x="1004938" y="1834013"/>
                  <a:pt x="1002335" y="1834499"/>
                  <a:pt x="1000103" y="1835550"/>
                </a:cubicBezTo>
                <a:lnTo>
                  <a:pt x="998606" y="1851066"/>
                </a:lnTo>
                <a:cubicBezTo>
                  <a:pt x="1000784" y="1846997"/>
                  <a:pt x="1003832" y="1843322"/>
                  <a:pt x="1007753" y="1840043"/>
                </a:cubicBezTo>
                <a:cubicBezTo>
                  <a:pt x="1011673" y="1836763"/>
                  <a:pt x="1016077" y="1835752"/>
                  <a:pt x="1020965" y="1837010"/>
                </a:cubicBezTo>
                <a:cubicBezTo>
                  <a:pt x="1022453" y="1833124"/>
                  <a:pt x="1024478" y="1829635"/>
                  <a:pt x="1027041" y="1826543"/>
                </a:cubicBezTo>
                <a:cubicBezTo>
                  <a:pt x="1029604" y="1823451"/>
                  <a:pt x="1031629" y="1819962"/>
                  <a:pt x="1033118" y="1816075"/>
                </a:cubicBezTo>
                <a:close/>
                <a:moveTo>
                  <a:pt x="3033157" y="2457208"/>
                </a:moveTo>
                <a:lnTo>
                  <a:pt x="3028084" y="2458899"/>
                </a:lnTo>
                <a:lnTo>
                  <a:pt x="3028084" y="2472424"/>
                </a:lnTo>
                <a:cubicBezTo>
                  <a:pt x="3030514" y="2470628"/>
                  <a:pt x="3031994" y="2468303"/>
                  <a:pt x="3032523" y="2465450"/>
                </a:cubicBezTo>
                <a:cubicBezTo>
                  <a:pt x="3033051" y="2462597"/>
                  <a:pt x="3033262" y="2459850"/>
                  <a:pt x="3033157" y="2457208"/>
                </a:cubicBezTo>
                <a:close/>
                <a:moveTo>
                  <a:pt x="1963860" y="2101705"/>
                </a:moveTo>
                <a:cubicBezTo>
                  <a:pt x="1953060" y="2112116"/>
                  <a:pt x="1942802" y="2123593"/>
                  <a:pt x="1933087" y="2136135"/>
                </a:cubicBezTo>
                <a:cubicBezTo>
                  <a:pt x="1932856" y="2139690"/>
                  <a:pt x="1933523" y="2142871"/>
                  <a:pt x="1935091" y="2145678"/>
                </a:cubicBezTo>
                <a:cubicBezTo>
                  <a:pt x="1936659" y="2148486"/>
                  <a:pt x="1939056" y="2150452"/>
                  <a:pt x="1942283" y="2151577"/>
                </a:cubicBezTo>
                <a:cubicBezTo>
                  <a:pt x="1945572" y="2147165"/>
                  <a:pt x="1950249" y="2140539"/>
                  <a:pt x="1956314" y="2131698"/>
                </a:cubicBezTo>
                <a:cubicBezTo>
                  <a:pt x="1962379" y="2122856"/>
                  <a:pt x="1967598" y="2117296"/>
                  <a:pt x="1971971" y="2115016"/>
                </a:cubicBezTo>
                <a:close/>
                <a:moveTo>
                  <a:pt x="974499" y="1766757"/>
                </a:moveTo>
                <a:cubicBezTo>
                  <a:pt x="972882" y="1766490"/>
                  <a:pt x="971574" y="1767323"/>
                  <a:pt x="970574" y="1769257"/>
                </a:cubicBezTo>
                <a:cubicBezTo>
                  <a:pt x="969573" y="1771190"/>
                  <a:pt x="968938" y="1772688"/>
                  <a:pt x="968667" y="1773747"/>
                </a:cubicBezTo>
                <a:cubicBezTo>
                  <a:pt x="967280" y="1777778"/>
                  <a:pt x="965052" y="1780979"/>
                  <a:pt x="961983" y="1783351"/>
                </a:cubicBezTo>
                <a:cubicBezTo>
                  <a:pt x="958914" y="1785722"/>
                  <a:pt x="955471" y="1787194"/>
                  <a:pt x="951655" y="1787766"/>
                </a:cubicBezTo>
                <a:cubicBezTo>
                  <a:pt x="950166" y="1791653"/>
                  <a:pt x="948141" y="1795142"/>
                  <a:pt x="945578" y="1798234"/>
                </a:cubicBezTo>
                <a:cubicBezTo>
                  <a:pt x="943015" y="1801326"/>
                  <a:pt x="940990" y="1804815"/>
                  <a:pt x="939502" y="1808702"/>
                </a:cubicBezTo>
                <a:cubicBezTo>
                  <a:pt x="946101" y="1804591"/>
                  <a:pt x="952195" y="1799981"/>
                  <a:pt x="957785" y="1794875"/>
                </a:cubicBezTo>
                <a:cubicBezTo>
                  <a:pt x="963375" y="1789768"/>
                  <a:pt x="968796" y="1784496"/>
                  <a:pt x="974050" y="1779057"/>
                </a:cubicBezTo>
                <a:cubicBezTo>
                  <a:pt x="974398" y="1777874"/>
                  <a:pt x="974739" y="1775688"/>
                  <a:pt x="975074" y="1772500"/>
                </a:cubicBezTo>
                <a:cubicBezTo>
                  <a:pt x="975408" y="1769313"/>
                  <a:pt x="975217" y="1767398"/>
                  <a:pt x="974499" y="1766757"/>
                </a:cubicBezTo>
                <a:close/>
                <a:moveTo>
                  <a:pt x="2166304" y="2151634"/>
                </a:moveTo>
                <a:cubicBezTo>
                  <a:pt x="2164078" y="2156873"/>
                  <a:pt x="2160611" y="2161153"/>
                  <a:pt x="2155900" y="2164471"/>
                </a:cubicBezTo>
                <a:cubicBezTo>
                  <a:pt x="2151188" y="2167789"/>
                  <a:pt x="2147590" y="2172470"/>
                  <a:pt x="2145103" y="2178513"/>
                </a:cubicBezTo>
                <a:cubicBezTo>
                  <a:pt x="2138197" y="2183451"/>
                  <a:pt x="2131529" y="2188687"/>
                  <a:pt x="2125095" y="2194223"/>
                </a:cubicBezTo>
                <a:cubicBezTo>
                  <a:pt x="2118661" y="2199759"/>
                  <a:pt x="2112394" y="2205127"/>
                  <a:pt x="2106293" y="2210326"/>
                </a:cubicBezTo>
                <a:cubicBezTo>
                  <a:pt x="2104223" y="2213949"/>
                  <a:pt x="2100958" y="2218516"/>
                  <a:pt x="2096496" y="2224027"/>
                </a:cubicBezTo>
                <a:cubicBezTo>
                  <a:pt x="2092034" y="2229538"/>
                  <a:pt x="2087685" y="2231974"/>
                  <a:pt x="2083448" y="2231336"/>
                </a:cubicBezTo>
                <a:cubicBezTo>
                  <a:pt x="2083245" y="2232640"/>
                  <a:pt x="2083285" y="2235246"/>
                  <a:pt x="2083568" y="2239154"/>
                </a:cubicBezTo>
                <a:cubicBezTo>
                  <a:pt x="2083851" y="2243062"/>
                  <a:pt x="2084023" y="2245265"/>
                  <a:pt x="2084082" y="2245766"/>
                </a:cubicBezTo>
                <a:cubicBezTo>
                  <a:pt x="2084918" y="2245817"/>
                  <a:pt x="2085648" y="2245165"/>
                  <a:pt x="2086274" y="2243813"/>
                </a:cubicBezTo>
                <a:cubicBezTo>
                  <a:pt x="2086899" y="2242461"/>
                  <a:pt x="2087228" y="2241679"/>
                  <a:pt x="2087260" y="2241467"/>
                </a:cubicBezTo>
                <a:cubicBezTo>
                  <a:pt x="2094902" y="2233473"/>
                  <a:pt x="2103249" y="2226041"/>
                  <a:pt x="2112302" y="2219173"/>
                </a:cubicBezTo>
                <a:cubicBezTo>
                  <a:pt x="2121355" y="2212305"/>
                  <a:pt x="2128225" y="2203948"/>
                  <a:pt x="2132914" y="2194103"/>
                </a:cubicBezTo>
                <a:lnTo>
                  <a:pt x="2140951" y="2196720"/>
                </a:lnTo>
                <a:lnTo>
                  <a:pt x="2141591" y="2196985"/>
                </a:lnTo>
                <a:lnTo>
                  <a:pt x="2145069" y="2196464"/>
                </a:lnTo>
                <a:cubicBezTo>
                  <a:pt x="2149735" y="2193056"/>
                  <a:pt x="2154489" y="2188012"/>
                  <a:pt x="2159333" y="2181328"/>
                </a:cubicBezTo>
                <a:lnTo>
                  <a:pt x="2166151" y="2171793"/>
                </a:lnTo>
                <a:lnTo>
                  <a:pt x="2165891" y="2169281"/>
                </a:lnTo>
                <a:lnTo>
                  <a:pt x="2171626" y="2164077"/>
                </a:lnTo>
                <a:lnTo>
                  <a:pt x="2173828" y="2158231"/>
                </a:lnTo>
                <a:close/>
                <a:moveTo>
                  <a:pt x="1098696" y="1802987"/>
                </a:moveTo>
                <a:lnTo>
                  <a:pt x="1084972" y="1815183"/>
                </a:lnTo>
                <a:lnTo>
                  <a:pt x="1084447" y="1821141"/>
                </a:lnTo>
                <a:lnTo>
                  <a:pt x="1097444" y="1804470"/>
                </a:lnTo>
                <a:close/>
                <a:moveTo>
                  <a:pt x="1829709" y="2033731"/>
                </a:moveTo>
                <a:cubicBezTo>
                  <a:pt x="1828917" y="2035251"/>
                  <a:pt x="1828930" y="2037034"/>
                  <a:pt x="1829746" y="2039078"/>
                </a:cubicBezTo>
                <a:lnTo>
                  <a:pt x="1831316" y="2034255"/>
                </a:lnTo>
                <a:close/>
                <a:moveTo>
                  <a:pt x="1432803" y="1904467"/>
                </a:moveTo>
                <a:cubicBezTo>
                  <a:pt x="1432011" y="1905987"/>
                  <a:pt x="1432024" y="1907769"/>
                  <a:pt x="1432840" y="1909813"/>
                </a:cubicBezTo>
                <a:lnTo>
                  <a:pt x="1434411" y="1904990"/>
                </a:lnTo>
                <a:close/>
                <a:moveTo>
                  <a:pt x="757829" y="1684640"/>
                </a:moveTo>
                <a:lnTo>
                  <a:pt x="757832" y="1685042"/>
                </a:lnTo>
                <a:lnTo>
                  <a:pt x="758027" y="1684704"/>
                </a:lnTo>
                <a:close/>
                <a:moveTo>
                  <a:pt x="877934" y="1719304"/>
                </a:moveTo>
                <a:lnTo>
                  <a:pt x="865221" y="1736501"/>
                </a:lnTo>
                <a:cubicBezTo>
                  <a:pt x="864964" y="1736381"/>
                  <a:pt x="863870" y="1736098"/>
                  <a:pt x="861940" y="1735655"/>
                </a:cubicBezTo>
                <a:cubicBezTo>
                  <a:pt x="860010" y="1735212"/>
                  <a:pt x="858786" y="1735332"/>
                  <a:pt x="858267" y="1736014"/>
                </a:cubicBezTo>
                <a:cubicBezTo>
                  <a:pt x="858046" y="1737832"/>
                  <a:pt x="859198" y="1740207"/>
                  <a:pt x="861725" y="1743142"/>
                </a:cubicBezTo>
                <a:cubicBezTo>
                  <a:pt x="864251" y="1746076"/>
                  <a:pt x="866338" y="1748312"/>
                  <a:pt x="867986" y="1749849"/>
                </a:cubicBezTo>
                <a:lnTo>
                  <a:pt x="884475" y="1737438"/>
                </a:lnTo>
                <a:close/>
                <a:moveTo>
                  <a:pt x="1106251" y="1793195"/>
                </a:moveTo>
                <a:lnTo>
                  <a:pt x="1104423" y="1796201"/>
                </a:lnTo>
                <a:lnTo>
                  <a:pt x="1105904" y="1794445"/>
                </a:lnTo>
                <a:close/>
                <a:moveTo>
                  <a:pt x="409311" y="1558614"/>
                </a:moveTo>
                <a:cubicBezTo>
                  <a:pt x="400702" y="1570898"/>
                  <a:pt x="392829" y="1584125"/>
                  <a:pt x="385692" y="1598294"/>
                </a:cubicBezTo>
                <a:cubicBezTo>
                  <a:pt x="386144" y="1601827"/>
                  <a:pt x="387408" y="1604822"/>
                  <a:pt x="389484" y="1607277"/>
                </a:cubicBezTo>
                <a:cubicBezTo>
                  <a:pt x="391559" y="1609733"/>
                  <a:pt x="394288" y="1611205"/>
                  <a:pt x="397671" y="1611691"/>
                </a:cubicBezTo>
                <a:cubicBezTo>
                  <a:pt x="400055" y="1606733"/>
                  <a:pt x="403379" y="1599334"/>
                  <a:pt x="407641" y="1589496"/>
                </a:cubicBezTo>
                <a:cubicBezTo>
                  <a:pt x="411903" y="1579658"/>
                  <a:pt x="415962" y="1573202"/>
                  <a:pt x="419819" y="1570127"/>
                </a:cubicBezTo>
                <a:close/>
                <a:moveTo>
                  <a:pt x="2541101" y="2252542"/>
                </a:moveTo>
                <a:cubicBezTo>
                  <a:pt x="2538558" y="2258530"/>
                  <a:pt x="2534670" y="2263190"/>
                  <a:pt x="2529435" y="2266523"/>
                </a:cubicBezTo>
                <a:cubicBezTo>
                  <a:pt x="2524201" y="2269857"/>
                  <a:pt x="2520312" y="2274517"/>
                  <a:pt x="2517769" y="2280505"/>
                </a:cubicBezTo>
                <a:lnTo>
                  <a:pt x="2503935" y="2290224"/>
                </a:lnTo>
                <a:cubicBezTo>
                  <a:pt x="2502971" y="2290910"/>
                  <a:pt x="2502778" y="2291959"/>
                  <a:pt x="2503356" y="2293370"/>
                </a:cubicBezTo>
                <a:cubicBezTo>
                  <a:pt x="2503933" y="2294780"/>
                  <a:pt x="2504675" y="2295689"/>
                  <a:pt x="2505580" y="2296094"/>
                </a:cubicBezTo>
                <a:lnTo>
                  <a:pt x="2510035" y="2296766"/>
                </a:lnTo>
                <a:lnTo>
                  <a:pt x="2529929" y="2277410"/>
                </a:lnTo>
                <a:lnTo>
                  <a:pt x="2530903" y="2276111"/>
                </a:lnTo>
                <a:lnTo>
                  <a:pt x="2532687" y="2272917"/>
                </a:lnTo>
                <a:lnTo>
                  <a:pt x="2536049" y="2269246"/>
                </a:lnTo>
                <a:lnTo>
                  <a:pt x="2547105" y="2254497"/>
                </a:lnTo>
                <a:close/>
                <a:moveTo>
                  <a:pt x="3053445" y="2416632"/>
                </a:moveTo>
                <a:lnTo>
                  <a:pt x="3046682" y="2416631"/>
                </a:lnTo>
                <a:cubicBezTo>
                  <a:pt x="3045062" y="2421986"/>
                  <a:pt x="3043230" y="2426916"/>
                  <a:pt x="3041187" y="2431425"/>
                </a:cubicBezTo>
                <a:cubicBezTo>
                  <a:pt x="3039144" y="2435933"/>
                  <a:pt x="3036467" y="2438329"/>
                  <a:pt x="3033156" y="2438610"/>
                </a:cubicBezTo>
                <a:cubicBezTo>
                  <a:pt x="3033262" y="2439914"/>
                  <a:pt x="3033896" y="2442380"/>
                  <a:pt x="3035058" y="2446007"/>
                </a:cubicBezTo>
                <a:cubicBezTo>
                  <a:pt x="3036221" y="2449635"/>
                  <a:pt x="3037278" y="2451678"/>
                  <a:pt x="3038229" y="2452136"/>
                </a:cubicBezTo>
                <a:cubicBezTo>
                  <a:pt x="3039039" y="2452030"/>
                  <a:pt x="3039532" y="2451397"/>
                  <a:pt x="3039708" y="2450234"/>
                </a:cubicBezTo>
                <a:cubicBezTo>
                  <a:pt x="3039884" y="2449072"/>
                  <a:pt x="3039954" y="2448015"/>
                  <a:pt x="3039919" y="2447064"/>
                </a:cubicBezTo>
                <a:cubicBezTo>
                  <a:pt x="3042702" y="2443365"/>
                  <a:pt x="3045590" y="2438505"/>
                  <a:pt x="3048584" y="2432481"/>
                </a:cubicBezTo>
                <a:cubicBezTo>
                  <a:pt x="3051578" y="2426459"/>
                  <a:pt x="3053198" y="2421176"/>
                  <a:pt x="3053445" y="2416632"/>
                </a:cubicBezTo>
                <a:close/>
                <a:moveTo>
                  <a:pt x="1854759" y="2022330"/>
                </a:moveTo>
                <a:cubicBezTo>
                  <a:pt x="1851811" y="2021370"/>
                  <a:pt x="1849145" y="2022280"/>
                  <a:pt x="1846758" y="2025059"/>
                </a:cubicBezTo>
                <a:lnTo>
                  <a:pt x="1851581" y="2026629"/>
                </a:lnTo>
                <a:cubicBezTo>
                  <a:pt x="1851909" y="2025848"/>
                  <a:pt x="1852439" y="2025131"/>
                  <a:pt x="1853170" y="2024480"/>
                </a:cubicBezTo>
                <a:cubicBezTo>
                  <a:pt x="1853900" y="2023829"/>
                  <a:pt x="1854430" y="2023112"/>
                  <a:pt x="1854759" y="2022330"/>
                </a:cubicBezTo>
                <a:close/>
                <a:moveTo>
                  <a:pt x="2558665" y="2243991"/>
                </a:moveTo>
                <a:lnTo>
                  <a:pt x="2558026" y="2244223"/>
                </a:lnTo>
                <a:lnTo>
                  <a:pt x="2558570" y="2244064"/>
                </a:lnTo>
                <a:close/>
                <a:moveTo>
                  <a:pt x="1461481" y="1876466"/>
                </a:moveTo>
                <a:lnTo>
                  <a:pt x="1459387" y="1882897"/>
                </a:lnTo>
                <a:lnTo>
                  <a:pt x="1459437" y="1883077"/>
                </a:lnTo>
                <a:lnTo>
                  <a:pt x="1465040" y="1877625"/>
                </a:lnTo>
                <a:close/>
                <a:moveTo>
                  <a:pt x="2012728" y="2055387"/>
                </a:moveTo>
                <a:lnTo>
                  <a:pt x="2001549" y="2062415"/>
                </a:lnTo>
                <a:lnTo>
                  <a:pt x="1999978" y="2067238"/>
                </a:lnTo>
                <a:lnTo>
                  <a:pt x="2003193" y="2068285"/>
                </a:lnTo>
                <a:cubicBezTo>
                  <a:pt x="2006297" y="2069444"/>
                  <a:pt x="2008528" y="2069874"/>
                  <a:pt x="2009885" y="2069575"/>
                </a:cubicBezTo>
                <a:cubicBezTo>
                  <a:pt x="2011242" y="2069276"/>
                  <a:pt x="2012389" y="2067575"/>
                  <a:pt x="2013325" y="2064472"/>
                </a:cubicBezTo>
                <a:close/>
                <a:moveTo>
                  <a:pt x="1872258" y="2001358"/>
                </a:moveTo>
                <a:lnTo>
                  <a:pt x="1869640" y="2009396"/>
                </a:lnTo>
                <a:lnTo>
                  <a:pt x="1858387" y="2005731"/>
                </a:lnTo>
                <a:lnTo>
                  <a:pt x="1856293" y="2012161"/>
                </a:lnTo>
                <a:lnTo>
                  <a:pt x="1857937" y="2018031"/>
                </a:lnTo>
                <a:lnTo>
                  <a:pt x="1874463" y="2010966"/>
                </a:lnTo>
                <a:lnTo>
                  <a:pt x="1876557" y="2004536"/>
                </a:lnTo>
                <a:close/>
                <a:moveTo>
                  <a:pt x="2207694" y="2106438"/>
                </a:moveTo>
                <a:lnTo>
                  <a:pt x="2188028" y="2123148"/>
                </a:lnTo>
                <a:cubicBezTo>
                  <a:pt x="2189585" y="2129285"/>
                  <a:pt x="2189273" y="2135704"/>
                  <a:pt x="2187091" y="2142401"/>
                </a:cubicBezTo>
                <a:cubicBezTo>
                  <a:pt x="2186209" y="2142040"/>
                  <a:pt x="2185161" y="2141847"/>
                  <a:pt x="2183946" y="2141822"/>
                </a:cubicBezTo>
                <a:cubicBezTo>
                  <a:pt x="2182732" y="2141797"/>
                  <a:pt x="2181824" y="2142539"/>
                  <a:pt x="2181221" y="2144046"/>
                </a:cubicBezTo>
                <a:cubicBezTo>
                  <a:pt x="2180799" y="2145686"/>
                  <a:pt x="2180878" y="2147490"/>
                  <a:pt x="2181459" y="2149458"/>
                </a:cubicBezTo>
                <a:lnTo>
                  <a:pt x="2182628" y="2154160"/>
                </a:lnTo>
                <a:lnTo>
                  <a:pt x="2183806" y="2153959"/>
                </a:lnTo>
                <a:lnTo>
                  <a:pt x="2192293" y="2144277"/>
                </a:lnTo>
                <a:lnTo>
                  <a:pt x="2203649" y="2130226"/>
                </a:lnTo>
                <a:lnTo>
                  <a:pt x="2205614" y="2124430"/>
                </a:lnTo>
                <a:cubicBezTo>
                  <a:pt x="2207412" y="2118792"/>
                  <a:pt x="2208106" y="2112795"/>
                  <a:pt x="2207694" y="2106438"/>
                </a:cubicBezTo>
                <a:close/>
                <a:moveTo>
                  <a:pt x="1888746" y="1988947"/>
                </a:moveTo>
                <a:lnTo>
                  <a:pt x="1883400" y="1988984"/>
                </a:lnTo>
                <a:lnTo>
                  <a:pt x="1879211" y="2001845"/>
                </a:lnTo>
                <a:cubicBezTo>
                  <a:pt x="1882079" y="2000890"/>
                  <a:pt x="1884205" y="1999137"/>
                  <a:pt x="1885591" y="1996588"/>
                </a:cubicBezTo>
                <a:cubicBezTo>
                  <a:pt x="1886977" y="1994039"/>
                  <a:pt x="1888029" y="1991492"/>
                  <a:pt x="1888746" y="1988947"/>
                </a:cubicBezTo>
                <a:close/>
                <a:moveTo>
                  <a:pt x="2038788" y="2035425"/>
                </a:moveTo>
                <a:lnTo>
                  <a:pt x="2033479" y="2040809"/>
                </a:lnTo>
                <a:cubicBezTo>
                  <a:pt x="2035878" y="2039811"/>
                  <a:pt x="2037473" y="2038553"/>
                  <a:pt x="2038265" y="2037033"/>
                </a:cubicBezTo>
                <a:close/>
                <a:moveTo>
                  <a:pt x="918765" y="1670369"/>
                </a:moveTo>
                <a:cubicBezTo>
                  <a:pt x="907965" y="1680780"/>
                  <a:pt x="897708" y="1692257"/>
                  <a:pt x="887992" y="1704800"/>
                </a:cubicBezTo>
                <a:cubicBezTo>
                  <a:pt x="887761" y="1708354"/>
                  <a:pt x="888429" y="1711535"/>
                  <a:pt x="889996" y="1714342"/>
                </a:cubicBezTo>
                <a:cubicBezTo>
                  <a:pt x="891564" y="1717150"/>
                  <a:pt x="893961" y="1719116"/>
                  <a:pt x="897188" y="1720241"/>
                </a:cubicBezTo>
                <a:cubicBezTo>
                  <a:pt x="900477" y="1715829"/>
                  <a:pt x="905154" y="1709204"/>
                  <a:pt x="911219" y="1700362"/>
                </a:cubicBezTo>
                <a:cubicBezTo>
                  <a:pt x="917285" y="1691520"/>
                  <a:pt x="922504" y="1685960"/>
                  <a:pt x="926876" y="1683680"/>
                </a:cubicBezTo>
                <a:close/>
                <a:moveTo>
                  <a:pt x="2571763" y="2202072"/>
                </a:moveTo>
                <a:cubicBezTo>
                  <a:pt x="2571456" y="2202788"/>
                  <a:pt x="2571013" y="2203237"/>
                  <a:pt x="2570435" y="2203419"/>
                </a:cubicBezTo>
                <a:cubicBezTo>
                  <a:pt x="2569858" y="2203601"/>
                  <a:pt x="2569415" y="2204050"/>
                  <a:pt x="2569108" y="2204765"/>
                </a:cubicBezTo>
                <a:lnTo>
                  <a:pt x="2566490" y="2212802"/>
                </a:lnTo>
                <a:cubicBezTo>
                  <a:pt x="2565410" y="2216118"/>
                  <a:pt x="2564700" y="2219665"/>
                  <a:pt x="2564358" y="2223443"/>
                </a:cubicBezTo>
                <a:lnTo>
                  <a:pt x="2564723" y="2228995"/>
                </a:lnTo>
                <a:lnTo>
                  <a:pt x="2567661" y="2225020"/>
                </a:lnTo>
                <a:lnTo>
                  <a:pt x="2569688" y="2224717"/>
                </a:lnTo>
                <a:lnTo>
                  <a:pt x="2579277" y="2206298"/>
                </a:lnTo>
                <a:close/>
                <a:moveTo>
                  <a:pt x="448419" y="1503805"/>
                </a:moveTo>
                <a:lnTo>
                  <a:pt x="438790" y="1512841"/>
                </a:lnTo>
                <a:lnTo>
                  <a:pt x="438171" y="1517875"/>
                </a:lnTo>
                <a:lnTo>
                  <a:pt x="441527" y="1518288"/>
                </a:lnTo>
                <a:cubicBezTo>
                  <a:pt x="444796" y="1518832"/>
                  <a:pt x="447068" y="1518828"/>
                  <a:pt x="448343" y="1518275"/>
                </a:cubicBezTo>
                <a:cubicBezTo>
                  <a:pt x="449617" y="1517722"/>
                  <a:pt x="450417" y="1515833"/>
                  <a:pt x="450743" y="1512608"/>
                </a:cubicBezTo>
                <a:close/>
                <a:moveTo>
                  <a:pt x="1121209" y="1720299"/>
                </a:moveTo>
                <a:cubicBezTo>
                  <a:pt x="1118984" y="1725537"/>
                  <a:pt x="1115516" y="1729817"/>
                  <a:pt x="1110805" y="1733135"/>
                </a:cubicBezTo>
                <a:cubicBezTo>
                  <a:pt x="1106094" y="1736453"/>
                  <a:pt x="1102495" y="1741134"/>
                  <a:pt x="1100008" y="1747178"/>
                </a:cubicBezTo>
                <a:cubicBezTo>
                  <a:pt x="1093103" y="1752115"/>
                  <a:pt x="1086434" y="1757352"/>
                  <a:pt x="1080000" y="1762887"/>
                </a:cubicBezTo>
                <a:cubicBezTo>
                  <a:pt x="1073567" y="1768423"/>
                  <a:pt x="1067300" y="1773791"/>
                  <a:pt x="1061198" y="1778990"/>
                </a:cubicBezTo>
                <a:cubicBezTo>
                  <a:pt x="1059129" y="1782613"/>
                  <a:pt x="1055864" y="1787180"/>
                  <a:pt x="1051402" y="1792691"/>
                </a:cubicBezTo>
                <a:cubicBezTo>
                  <a:pt x="1046940" y="1798202"/>
                  <a:pt x="1042590" y="1800638"/>
                  <a:pt x="1038353" y="1800000"/>
                </a:cubicBezTo>
                <a:cubicBezTo>
                  <a:pt x="1038150" y="1801304"/>
                  <a:pt x="1038191" y="1803910"/>
                  <a:pt x="1038474" y="1807818"/>
                </a:cubicBezTo>
                <a:cubicBezTo>
                  <a:pt x="1038757" y="1811726"/>
                  <a:pt x="1038928" y="1813930"/>
                  <a:pt x="1038987" y="1814431"/>
                </a:cubicBezTo>
                <a:cubicBezTo>
                  <a:pt x="1039823" y="1814481"/>
                  <a:pt x="1040553" y="1813829"/>
                  <a:pt x="1041179" y="1812477"/>
                </a:cubicBezTo>
                <a:cubicBezTo>
                  <a:pt x="1041805" y="1811126"/>
                  <a:pt x="1042134" y="1810343"/>
                  <a:pt x="1042165" y="1810131"/>
                </a:cubicBezTo>
                <a:cubicBezTo>
                  <a:pt x="1049807" y="1802137"/>
                  <a:pt x="1058154" y="1794705"/>
                  <a:pt x="1067207" y="1787837"/>
                </a:cubicBezTo>
                <a:cubicBezTo>
                  <a:pt x="1076260" y="1780969"/>
                  <a:pt x="1083131" y="1772612"/>
                  <a:pt x="1087819" y="1762767"/>
                </a:cubicBezTo>
                <a:lnTo>
                  <a:pt x="1095857" y="1765384"/>
                </a:lnTo>
                <a:cubicBezTo>
                  <a:pt x="1099595" y="1766417"/>
                  <a:pt x="1103773" y="1768148"/>
                  <a:pt x="1108390" y="1770578"/>
                </a:cubicBezTo>
                <a:cubicBezTo>
                  <a:pt x="1113007" y="1773007"/>
                  <a:pt x="1114923" y="1776225"/>
                  <a:pt x="1114137" y="1780229"/>
                </a:cubicBezTo>
                <a:lnTo>
                  <a:pt x="1111837" y="1784010"/>
                </a:lnTo>
                <a:lnTo>
                  <a:pt x="1117046" y="1782071"/>
                </a:lnTo>
                <a:lnTo>
                  <a:pt x="1140374" y="1759373"/>
                </a:lnTo>
                <a:lnTo>
                  <a:pt x="1138590" y="1759743"/>
                </a:lnTo>
                <a:lnTo>
                  <a:pt x="1141208" y="1751705"/>
                </a:lnTo>
                <a:lnTo>
                  <a:pt x="1135862" y="1751742"/>
                </a:lnTo>
                <a:cubicBezTo>
                  <a:pt x="1134115" y="1753692"/>
                  <a:pt x="1131242" y="1757054"/>
                  <a:pt x="1127243" y="1761826"/>
                </a:cubicBezTo>
                <a:cubicBezTo>
                  <a:pt x="1123244" y="1766599"/>
                  <a:pt x="1120633" y="1769156"/>
                  <a:pt x="1119410" y="1769499"/>
                </a:cubicBezTo>
                <a:cubicBezTo>
                  <a:pt x="1118683" y="1769114"/>
                  <a:pt x="1118389" y="1768425"/>
                  <a:pt x="1118527" y="1767433"/>
                </a:cubicBezTo>
                <a:cubicBezTo>
                  <a:pt x="1118665" y="1766441"/>
                  <a:pt x="1118772" y="1765883"/>
                  <a:pt x="1118849" y="1765761"/>
                </a:cubicBezTo>
                <a:cubicBezTo>
                  <a:pt x="1114516" y="1764053"/>
                  <a:pt x="1113388" y="1762056"/>
                  <a:pt x="1115466" y="1759769"/>
                </a:cubicBezTo>
                <a:cubicBezTo>
                  <a:pt x="1117545" y="1757482"/>
                  <a:pt x="1119894" y="1755729"/>
                  <a:pt x="1122514" y="1754507"/>
                </a:cubicBezTo>
                <a:lnTo>
                  <a:pt x="1120796" y="1737945"/>
                </a:lnTo>
                <a:lnTo>
                  <a:pt x="1130891" y="1728786"/>
                </a:lnTo>
                <a:close/>
                <a:moveTo>
                  <a:pt x="3104165" y="2362530"/>
                </a:moveTo>
                <a:lnTo>
                  <a:pt x="3102475" y="2362529"/>
                </a:lnTo>
                <a:cubicBezTo>
                  <a:pt x="3101664" y="2364150"/>
                  <a:pt x="3101171" y="2365559"/>
                  <a:pt x="3100995" y="2366756"/>
                </a:cubicBezTo>
                <a:cubicBezTo>
                  <a:pt x="3100819" y="2367954"/>
                  <a:pt x="3100749" y="2369363"/>
                  <a:pt x="3100784" y="2370983"/>
                </a:cubicBezTo>
                <a:cubicBezTo>
                  <a:pt x="3102757" y="2369011"/>
                  <a:pt x="3103884" y="2366193"/>
                  <a:pt x="3104165" y="2362530"/>
                </a:cubicBezTo>
                <a:close/>
                <a:moveTo>
                  <a:pt x="1168778" y="1723752"/>
                </a:moveTo>
                <a:lnTo>
                  <a:pt x="1165100" y="1727481"/>
                </a:lnTo>
                <a:lnTo>
                  <a:pt x="1165195" y="1728531"/>
                </a:lnTo>
                <a:close/>
                <a:moveTo>
                  <a:pt x="2597299" y="2183718"/>
                </a:moveTo>
                <a:lnTo>
                  <a:pt x="2589822" y="2184839"/>
                </a:lnTo>
                <a:lnTo>
                  <a:pt x="2579727" y="2193998"/>
                </a:lnTo>
                <a:lnTo>
                  <a:pt x="2588812" y="2193401"/>
                </a:lnTo>
                <a:lnTo>
                  <a:pt x="2596252" y="2186933"/>
                </a:lnTo>
                <a:close/>
                <a:moveTo>
                  <a:pt x="1176724" y="1714558"/>
                </a:moveTo>
                <a:lnTo>
                  <a:pt x="1176243" y="1715107"/>
                </a:lnTo>
                <a:lnTo>
                  <a:pt x="1177735" y="1718040"/>
                </a:lnTo>
                <a:lnTo>
                  <a:pt x="1179151" y="1716950"/>
                </a:lnTo>
                <a:cubicBezTo>
                  <a:pt x="1179201" y="1716114"/>
                  <a:pt x="1178550" y="1715383"/>
                  <a:pt x="1177198" y="1714758"/>
                </a:cubicBezTo>
                <a:close/>
                <a:moveTo>
                  <a:pt x="1914173" y="1954554"/>
                </a:moveTo>
                <a:cubicBezTo>
                  <a:pt x="1910974" y="1959142"/>
                  <a:pt x="1907705" y="1963264"/>
                  <a:pt x="1904367" y="1966919"/>
                </a:cubicBezTo>
                <a:cubicBezTo>
                  <a:pt x="1901028" y="1970573"/>
                  <a:pt x="1897741" y="1972021"/>
                  <a:pt x="1894505" y="1971264"/>
                </a:cubicBezTo>
                <a:cubicBezTo>
                  <a:pt x="1894202" y="1972536"/>
                  <a:pt x="1894042" y="1975076"/>
                  <a:pt x="1894023" y="1978886"/>
                </a:cubicBezTo>
                <a:cubicBezTo>
                  <a:pt x="1894005" y="1982695"/>
                  <a:pt x="1894377" y="1984965"/>
                  <a:pt x="1895140" y="1985695"/>
                </a:cubicBezTo>
                <a:cubicBezTo>
                  <a:pt x="1895943" y="1985845"/>
                  <a:pt x="1896608" y="1985395"/>
                  <a:pt x="1897135" y="1984345"/>
                </a:cubicBezTo>
                <a:cubicBezTo>
                  <a:pt x="1897663" y="1983294"/>
                  <a:pt x="1898057" y="1982311"/>
                  <a:pt x="1898318" y="1981396"/>
                </a:cubicBezTo>
                <a:cubicBezTo>
                  <a:pt x="1902109" y="1978741"/>
                  <a:pt x="1906361" y="1975014"/>
                  <a:pt x="1911073" y="1970214"/>
                </a:cubicBezTo>
                <a:cubicBezTo>
                  <a:pt x="1915784" y="1965414"/>
                  <a:pt x="1918961" y="1960892"/>
                  <a:pt x="1920603" y="1956648"/>
                </a:cubicBezTo>
                <a:close/>
                <a:moveTo>
                  <a:pt x="470181" y="1479227"/>
                </a:moveTo>
                <a:lnTo>
                  <a:pt x="465999" y="1485527"/>
                </a:lnTo>
                <a:cubicBezTo>
                  <a:pt x="468163" y="1484089"/>
                  <a:pt x="469489" y="1482549"/>
                  <a:pt x="469974" y="1480906"/>
                </a:cubicBezTo>
                <a:close/>
                <a:moveTo>
                  <a:pt x="2259778" y="2061167"/>
                </a:moveTo>
                <a:cubicBezTo>
                  <a:pt x="2258987" y="2062687"/>
                  <a:pt x="2258999" y="2064469"/>
                  <a:pt x="2259815" y="2066514"/>
                </a:cubicBezTo>
                <a:lnTo>
                  <a:pt x="2261386" y="2061691"/>
                </a:lnTo>
                <a:close/>
                <a:moveTo>
                  <a:pt x="3102475" y="2328716"/>
                </a:moveTo>
                <a:lnTo>
                  <a:pt x="3092330" y="2328716"/>
                </a:lnTo>
                <a:cubicBezTo>
                  <a:pt x="3091767" y="2335197"/>
                  <a:pt x="3089513" y="2340832"/>
                  <a:pt x="3085568" y="2345623"/>
                </a:cubicBezTo>
                <a:cubicBezTo>
                  <a:pt x="3081623" y="2350413"/>
                  <a:pt x="3079369" y="2356048"/>
                  <a:pt x="3078805" y="2362530"/>
                </a:cubicBezTo>
                <a:lnTo>
                  <a:pt x="3068661" y="2376055"/>
                </a:lnTo>
                <a:cubicBezTo>
                  <a:pt x="3067957" y="2377006"/>
                  <a:pt x="3068097" y="2378063"/>
                  <a:pt x="3069083" y="2379225"/>
                </a:cubicBezTo>
                <a:cubicBezTo>
                  <a:pt x="3070070" y="2380387"/>
                  <a:pt x="3071056" y="2381021"/>
                  <a:pt x="3072042" y="2381127"/>
                </a:cubicBezTo>
                <a:lnTo>
                  <a:pt x="3082186" y="2379437"/>
                </a:lnTo>
                <a:cubicBezTo>
                  <a:pt x="3084018" y="2375174"/>
                  <a:pt x="3085850" y="2370596"/>
                  <a:pt x="3087681" y="2365699"/>
                </a:cubicBezTo>
                <a:cubicBezTo>
                  <a:pt x="3089513" y="2360803"/>
                  <a:pt x="3090499" y="2355802"/>
                  <a:pt x="3090640" y="2350695"/>
                </a:cubicBezTo>
                <a:cubicBezTo>
                  <a:pt x="3092295" y="2347137"/>
                  <a:pt x="3094056" y="2343263"/>
                  <a:pt x="3095923" y="2339071"/>
                </a:cubicBezTo>
                <a:cubicBezTo>
                  <a:pt x="3097790" y="2334880"/>
                  <a:pt x="3099974" y="2331428"/>
                  <a:pt x="3102475" y="2328716"/>
                </a:cubicBezTo>
                <a:close/>
                <a:moveTo>
                  <a:pt x="967633" y="1624051"/>
                </a:moveTo>
                <a:lnTo>
                  <a:pt x="956454" y="1631079"/>
                </a:lnTo>
                <a:lnTo>
                  <a:pt x="954883" y="1635902"/>
                </a:lnTo>
                <a:lnTo>
                  <a:pt x="958099" y="1636949"/>
                </a:lnTo>
                <a:cubicBezTo>
                  <a:pt x="961203" y="1638108"/>
                  <a:pt x="963434" y="1638538"/>
                  <a:pt x="964790" y="1638239"/>
                </a:cubicBezTo>
                <a:cubicBezTo>
                  <a:pt x="966147" y="1637940"/>
                  <a:pt x="967294" y="1636239"/>
                  <a:pt x="968230" y="1633136"/>
                </a:cubicBezTo>
                <a:close/>
                <a:moveTo>
                  <a:pt x="1193218" y="1695742"/>
                </a:moveTo>
                <a:lnTo>
                  <a:pt x="1189375" y="1700126"/>
                </a:lnTo>
                <a:lnTo>
                  <a:pt x="1191864" y="1699753"/>
                </a:lnTo>
                <a:lnTo>
                  <a:pt x="1194576" y="1696875"/>
                </a:lnTo>
                <a:close/>
                <a:moveTo>
                  <a:pt x="1162600" y="1675102"/>
                </a:moveTo>
                <a:lnTo>
                  <a:pt x="1142933" y="1691812"/>
                </a:lnTo>
                <a:cubicBezTo>
                  <a:pt x="1144490" y="1697950"/>
                  <a:pt x="1144178" y="1704368"/>
                  <a:pt x="1141997" y="1711066"/>
                </a:cubicBezTo>
                <a:cubicBezTo>
                  <a:pt x="1141114" y="1710704"/>
                  <a:pt x="1140066" y="1710511"/>
                  <a:pt x="1138851" y="1710486"/>
                </a:cubicBezTo>
                <a:cubicBezTo>
                  <a:pt x="1137638" y="1710461"/>
                  <a:pt x="1136729" y="1711203"/>
                  <a:pt x="1136127" y="1712710"/>
                </a:cubicBezTo>
                <a:cubicBezTo>
                  <a:pt x="1135704" y="1714350"/>
                  <a:pt x="1135783" y="1716155"/>
                  <a:pt x="1136364" y="1718122"/>
                </a:cubicBezTo>
                <a:cubicBezTo>
                  <a:pt x="1136946" y="1720090"/>
                  <a:pt x="1137427" y="1722024"/>
                  <a:pt x="1137808" y="1723927"/>
                </a:cubicBezTo>
                <a:lnTo>
                  <a:pt x="1147491" y="1732414"/>
                </a:lnTo>
                <a:lnTo>
                  <a:pt x="1150669" y="1728115"/>
                </a:lnTo>
                <a:lnTo>
                  <a:pt x="1144725" y="1719067"/>
                </a:lnTo>
                <a:cubicBezTo>
                  <a:pt x="1145499" y="1716578"/>
                  <a:pt x="1146709" y="1714453"/>
                  <a:pt x="1148357" y="1712693"/>
                </a:cubicBezTo>
                <a:cubicBezTo>
                  <a:pt x="1150004" y="1710933"/>
                  <a:pt x="1152159" y="1710004"/>
                  <a:pt x="1154820" y="1709908"/>
                </a:cubicBezTo>
                <a:cubicBezTo>
                  <a:pt x="1156820" y="1704336"/>
                  <a:pt x="1158720" y="1698731"/>
                  <a:pt x="1160519" y="1693094"/>
                </a:cubicBezTo>
                <a:cubicBezTo>
                  <a:pt x="1162318" y="1687456"/>
                  <a:pt x="1163011" y="1681459"/>
                  <a:pt x="1162600" y="1675102"/>
                </a:cubicBezTo>
                <a:close/>
                <a:moveTo>
                  <a:pt x="1206610" y="1683943"/>
                </a:moveTo>
                <a:lnTo>
                  <a:pt x="1205968" y="1683891"/>
                </a:lnTo>
                <a:lnTo>
                  <a:pt x="1205522" y="1685261"/>
                </a:lnTo>
                <a:lnTo>
                  <a:pt x="1206128" y="1684617"/>
                </a:lnTo>
                <a:close/>
                <a:moveTo>
                  <a:pt x="3122763" y="2306737"/>
                </a:moveTo>
                <a:lnTo>
                  <a:pt x="3112619" y="2316881"/>
                </a:lnTo>
                <a:cubicBezTo>
                  <a:pt x="3113006" y="2314345"/>
                  <a:pt x="3111809" y="2313077"/>
                  <a:pt x="3109026" y="2313077"/>
                </a:cubicBezTo>
                <a:cubicBezTo>
                  <a:pt x="3106244" y="2313077"/>
                  <a:pt x="3104623" y="2314345"/>
                  <a:pt x="3104165" y="2316881"/>
                </a:cubicBezTo>
                <a:lnTo>
                  <a:pt x="3116000" y="2332097"/>
                </a:lnTo>
                <a:lnTo>
                  <a:pt x="3122763" y="2332097"/>
                </a:lnTo>
                <a:lnTo>
                  <a:pt x="3124454" y="2316881"/>
                </a:lnTo>
                <a:close/>
                <a:moveTo>
                  <a:pt x="993694" y="1604089"/>
                </a:moveTo>
                <a:lnTo>
                  <a:pt x="988384" y="1609473"/>
                </a:lnTo>
                <a:cubicBezTo>
                  <a:pt x="990783" y="1608476"/>
                  <a:pt x="992378" y="1607217"/>
                  <a:pt x="993170" y="1605697"/>
                </a:cubicBezTo>
                <a:close/>
                <a:moveTo>
                  <a:pt x="2639140" y="2126221"/>
                </a:moveTo>
                <a:cubicBezTo>
                  <a:pt x="2637616" y="2131356"/>
                  <a:pt x="2635830" y="2137294"/>
                  <a:pt x="2633783" y="2144035"/>
                </a:cubicBezTo>
                <a:cubicBezTo>
                  <a:pt x="2631736" y="2150777"/>
                  <a:pt x="2629146" y="2156454"/>
                  <a:pt x="2626014" y="2161064"/>
                </a:cubicBezTo>
                <a:cubicBezTo>
                  <a:pt x="2630277" y="2158896"/>
                  <a:pt x="2633455" y="2154597"/>
                  <a:pt x="2635549" y="2148167"/>
                </a:cubicBezTo>
                <a:lnTo>
                  <a:pt x="2648822" y="2134709"/>
                </a:lnTo>
                <a:close/>
                <a:moveTo>
                  <a:pt x="3114309" y="2272923"/>
                </a:moveTo>
                <a:lnTo>
                  <a:pt x="3105856" y="2271233"/>
                </a:lnTo>
                <a:cubicBezTo>
                  <a:pt x="3105786" y="2272007"/>
                  <a:pt x="3105504" y="2272571"/>
                  <a:pt x="3105010" y="2272923"/>
                </a:cubicBezTo>
                <a:cubicBezTo>
                  <a:pt x="3104518" y="2273276"/>
                  <a:pt x="3104236" y="2273839"/>
                  <a:pt x="3104165" y="2274614"/>
                </a:cubicBezTo>
                <a:lnTo>
                  <a:pt x="3104165" y="2283067"/>
                </a:lnTo>
                <a:cubicBezTo>
                  <a:pt x="3104165" y="2286554"/>
                  <a:pt x="3104588" y="2290147"/>
                  <a:pt x="3105433" y="2293845"/>
                </a:cubicBezTo>
                <a:cubicBezTo>
                  <a:pt x="3106279" y="2297544"/>
                  <a:pt x="3107547" y="2300714"/>
                  <a:pt x="3109237" y="2303356"/>
                </a:cubicBezTo>
                <a:close/>
                <a:moveTo>
                  <a:pt x="3141361" y="2276305"/>
                </a:moveTo>
                <a:lnTo>
                  <a:pt x="3132907" y="2289830"/>
                </a:lnTo>
                <a:lnTo>
                  <a:pt x="3137979" y="2289830"/>
                </a:lnTo>
                <a:cubicBezTo>
                  <a:pt x="3139951" y="2286167"/>
                  <a:pt x="3141078" y="2281658"/>
                  <a:pt x="3141361" y="2276305"/>
                </a:cubicBezTo>
                <a:close/>
                <a:moveTo>
                  <a:pt x="1984802" y="1885096"/>
                </a:moveTo>
                <a:cubicBezTo>
                  <a:pt x="1982259" y="1891083"/>
                  <a:pt x="1978371" y="1895744"/>
                  <a:pt x="1973136" y="1899077"/>
                </a:cubicBezTo>
                <a:cubicBezTo>
                  <a:pt x="1967902" y="1902411"/>
                  <a:pt x="1964013" y="1907071"/>
                  <a:pt x="1961470" y="1913059"/>
                </a:cubicBezTo>
                <a:lnTo>
                  <a:pt x="1947636" y="1922778"/>
                </a:lnTo>
                <a:cubicBezTo>
                  <a:pt x="1946672" y="1923464"/>
                  <a:pt x="1946479" y="1924512"/>
                  <a:pt x="1947057" y="1925923"/>
                </a:cubicBezTo>
                <a:cubicBezTo>
                  <a:pt x="1947634" y="1927334"/>
                  <a:pt x="1948376" y="1928242"/>
                  <a:pt x="1949281" y="1928648"/>
                </a:cubicBezTo>
                <a:lnTo>
                  <a:pt x="1953736" y="1929320"/>
                </a:lnTo>
                <a:lnTo>
                  <a:pt x="1973630" y="1909964"/>
                </a:lnTo>
                <a:lnTo>
                  <a:pt x="1974604" y="1908664"/>
                </a:lnTo>
                <a:lnTo>
                  <a:pt x="1976388" y="1905471"/>
                </a:lnTo>
                <a:lnTo>
                  <a:pt x="1979749" y="1901800"/>
                </a:lnTo>
                <a:lnTo>
                  <a:pt x="1990806" y="1887051"/>
                </a:lnTo>
                <a:close/>
                <a:moveTo>
                  <a:pt x="1214684" y="1629831"/>
                </a:moveTo>
                <a:cubicBezTo>
                  <a:pt x="1213892" y="1631351"/>
                  <a:pt x="1213905" y="1633134"/>
                  <a:pt x="1214721" y="1635178"/>
                </a:cubicBezTo>
                <a:lnTo>
                  <a:pt x="1216291" y="1630355"/>
                </a:lnTo>
                <a:close/>
                <a:moveTo>
                  <a:pt x="3124454" y="2245872"/>
                </a:moveTo>
                <a:lnTo>
                  <a:pt x="3117691" y="2249254"/>
                </a:lnTo>
                <a:lnTo>
                  <a:pt x="3110928" y="2261089"/>
                </a:lnTo>
                <a:lnTo>
                  <a:pt x="3119381" y="2257707"/>
                </a:lnTo>
                <a:lnTo>
                  <a:pt x="3124454" y="2249253"/>
                </a:lnTo>
                <a:close/>
                <a:moveTo>
                  <a:pt x="2002366" y="1876544"/>
                </a:moveTo>
                <a:lnTo>
                  <a:pt x="2001727" y="1876777"/>
                </a:lnTo>
                <a:lnTo>
                  <a:pt x="2002271" y="1876617"/>
                </a:lnTo>
                <a:close/>
                <a:moveTo>
                  <a:pt x="1239734" y="1618430"/>
                </a:moveTo>
                <a:cubicBezTo>
                  <a:pt x="1236786" y="1617470"/>
                  <a:pt x="1234120" y="1618380"/>
                  <a:pt x="1231733" y="1621159"/>
                </a:cubicBezTo>
                <a:lnTo>
                  <a:pt x="1236555" y="1622729"/>
                </a:lnTo>
                <a:cubicBezTo>
                  <a:pt x="1236884" y="1621948"/>
                  <a:pt x="1237414" y="1621231"/>
                  <a:pt x="1238145" y="1620580"/>
                </a:cubicBezTo>
                <a:cubicBezTo>
                  <a:pt x="1238875" y="1619929"/>
                  <a:pt x="1239405" y="1619212"/>
                  <a:pt x="1239734" y="1618430"/>
                </a:cubicBezTo>
                <a:close/>
                <a:moveTo>
                  <a:pt x="1257233" y="1597458"/>
                </a:moveTo>
                <a:lnTo>
                  <a:pt x="1254615" y="1605496"/>
                </a:lnTo>
                <a:lnTo>
                  <a:pt x="1243362" y="1601831"/>
                </a:lnTo>
                <a:lnTo>
                  <a:pt x="1241267" y="1608261"/>
                </a:lnTo>
                <a:lnTo>
                  <a:pt x="1242912" y="1614131"/>
                </a:lnTo>
                <a:lnTo>
                  <a:pt x="1259438" y="1607066"/>
                </a:lnTo>
                <a:lnTo>
                  <a:pt x="1261532" y="1600636"/>
                </a:lnTo>
                <a:close/>
                <a:moveTo>
                  <a:pt x="2015464" y="1834626"/>
                </a:moveTo>
                <a:cubicBezTo>
                  <a:pt x="2015157" y="1835341"/>
                  <a:pt x="2014714" y="1835790"/>
                  <a:pt x="2014136" y="1835972"/>
                </a:cubicBezTo>
                <a:cubicBezTo>
                  <a:pt x="2013559" y="1836154"/>
                  <a:pt x="2013116" y="1836603"/>
                  <a:pt x="2012809" y="1837318"/>
                </a:cubicBezTo>
                <a:lnTo>
                  <a:pt x="2010191" y="1845356"/>
                </a:lnTo>
                <a:cubicBezTo>
                  <a:pt x="2009111" y="1848671"/>
                  <a:pt x="2008401" y="1852219"/>
                  <a:pt x="2008059" y="1855997"/>
                </a:cubicBezTo>
                <a:lnTo>
                  <a:pt x="2008424" y="1861549"/>
                </a:lnTo>
                <a:lnTo>
                  <a:pt x="2011362" y="1857574"/>
                </a:lnTo>
                <a:lnTo>
                  <a:pt x="2013389" y="1857270"/>
                </a:lnTo>
                <a:lnTo>
                  <a:pt x="2022978" y="1838852"/>
                </a:lnTo>
                <a:close/>
                <a:moveTo>
                  <a:pt x="1273721" y="1585047"/>
                </a:moveTo>
                <a:lnTo>
                  <a:pt x="1268375" y="1585084"/>
                </a:lnTo>
                <a:lnTo>
                  <a:pt x="1264186" y="1597945"/>
                </a:lnTo>
                <a:cubicBezTo>
                  <a:pt x="1267054" y="1596990"/>
                  <a:pt x="1269180" y="1595237"/>
                  <a:pt x="1270566" y="1592688"/>
                </a:cubicBezTo>
                <a:cubicBezTo>
                  <a:pt x="1271952" y="1590139"/>
                  <a:pt x="1273004" y="1587592"/>
                  <a:pt x="1273721" y="1585047"/>
                </a:cubicBezTo>
                <a:close/>
                <a:moveTo>
                  <a:pt x="2723567" y="2041697"/>
                </a:moveTo>
                <a:lnTo>
                  <a:pt x="2718294" y="2052427"/>
                </a:lnTo>
                <a:cubicBezTo>
                  <a:pt x="2715032" y="2054143"/>
                  <a:pt x="2711706" y="2056394"/>
                  <a:pt x="2708316" y="2059179"/>
                </a:cubicBezTo>
                <a:cubicBezTo>
                  <a:pt x="2704927" y="2061965"/>
                  <a:pt x="2701872" y="2064748"/>
                  <a:pt x="2699151" y="2067529"/>
                </a:cubicBezTo>
                <a:cubicBezTo>
                  <a:pt x="2697238" y="2074315"/>
                  <a:pt x="2693174" y="2079511"/>
                  <a:pt x="2686962" y="2083119"/>
                </a:cubicBezTo>
                <a:cubicBezTo>
                  <a:pt x="2685512" y="2081202"/>
                  <a:pt x="2683571" y="2080792"/>
                  <a:pt x="2681139" y="2081889"/>
                </a:cubicBezTo>
                <a:cubicBezTo>
                  <a:pt x="2678707" y="2082986"/>
                  <a:pt x="2677981" y="2084306"/>
                  <a:pt x="2678960" y="2085847"/>
                </a:cubicBezTo>
                <a:lnTo>
                  <a:pt x="2665650" y="2093959"/>
                </a:lnTo>
                <a:lnTo>
                  <a:pt x="2655592" y="2108464"/>
                </a:lnTo>
                <a:lnTo>
                  <a:pt x="2652377" y="2107417"/>
                </a:lnTo>
                <a:lnTo>
                  <a:pt x="2648712" y="2118670"/>
                </a:lnTo>
                <a:lnTo>
                  <a:pt x="2655703" y="2124503"/>
                </a:lnTo>
                <a:cubicBezTo>
                  <a:pt x="2655249" y="2123392"/>
                  <a:pt x="2655333" y="2122679"/>
                  <a:pt x="2655955" y="2122363"/>
                </a:cubicBezTo>
                <a:cubicBezTo>
                  <a:pt x="2656577" y="2122046"/>
                  <a:pt x="2657203" y="2122398"/>
                  <a:pt x="2657834" y="2123419"/>
                </a:cubicBezTo>
                <a:lnTo>
                  <a:pt x="2663143" y="2118035"/>
                </a:lnTo>
                <a:cubicBezTo>
                  <a:pt x="2663884" y="2118833"/>
                  <a:pt x="2665085" y="2118557"/>
                  <a:pt x="2666746" y="2117209"/>
                </a:cubicBezTo>
                <a:lnTo>
                  <a:pt x="2668824" y="2115403"/>
                </a:lnTo>
                <a:lnTo>
                  <a:pt x="2684431" y="2101244"/>
                </a:lnTo>
                <a:lnTo>
                  <a:pt x="2690570" y="2093523"/>
                </a:lnTo>
                <a:lnTo>
                  <a:pt x="2699697" y="2078820"/>
                </a:lnTo>
                <a:cubicBezTo>
                  <a:pt x="2706394" y="2069518"/>
                  <a:pt x="2711546" y="2063935"/>
                  <a:pt x="2715153" y="2062072"/>
                </a:cubicBezTo>
                <a:lnTo>
                  <a:pt x="2715931" y="2062967"/>
                </a:lnTo>
                <a:lnTo>
                  <a:pt x="2716774" y="2061991"/>
                </a:lnTo>
                <a:cubicBezTo>
                  <a:pt x="2717574" y="2058399"/>
                  <a:pt x="2718574" y="2054872"/>
                  <a:pt x="2719775" y="2051411"/>
                </a:cubicBezTo>
                <a:lnTo>
                  <a:pt x="2728096" y="2048144"/>
                </a:lnTo>
                <a:close/>
                <a:moveTo>
                  <a:pt x="3146432" y="2178244"/>
                </a:moveTo>
                <a:cubicBezTo>
                  <a:pt x="3146573" y="2183598"/>
                  <a:pt x="3146714" y="2189798"/>
                  <a:pt x="3146855" y="2196842"/>
                </a:cubicBezTo>
                <a:cubicBezTo>
                  <a:pt x="3146996" y="2203886"/>
                  <a:pt x="3146292" y="2210086"/>
                  <a:pt x="3144742" y="2215440"/>
                </a:cubicBezTo>
                <a:cubicBezTo>
                  <a:pt x="3148123" y="2212059"/>
                  <a:pt x="3149814" y="2206986"/>
                  <a:pt x="3149814" y="2200223"/>
                </a:cubicBezTo>
                <a:lnTo>
                  <a:pt x="3158267" y="2183317"/>
                </a:lnTo>
                <a:close/>
                <a:moveTo>
                  <a:pt x="2041000" y="1816272"/>
                </a:moveTo>
                <a:lnTo>
                  <a:pt x="2033523" y="1817393"/>
                </a:lnTo>
                <a:lnTo>
                  <a:pt x="2023428" y="1826552"/>
                </a:lnTo>
                <a:lnTo>
                  <a:pt x="2032513" y="1825955"/>
                </a:lnTo>
                <a:lnTo>
                  <a:pt x="2039953" y="1819487"/>
                </a:lnTo>
                <a:close/>
                <a:moveTo>
                  <a:pt x="1306372" y="1570537"/>
                </a:moveTo>
                <a:lnTo>
                  <a:pt x="1305165" y="1570395"/>
                </a:lnTo>
                <a:lnTo>
                  <a:pt x="1304248" y="1573209"/>
                </a:lnTo>
                <a:close/>
                <a:moveTo>
                  <a:pt x="2741626" y="2024464"/>
                </a:moveTo>
                <a:lnTo>
                  <a:pt x="2739532" y="2030894"/>
                </a:lnTo>
                <a:cubicBezTo>
                  <a:pt x="2740653" y="2030296"/>
                  <a:pt x="2741739" y="2029464"/>
                  <a:pt x="2742790" y="2028399"/>
                </a:cubicBezTo>
                <a:cubicBezTo>
                  <a:pt x="2743840" y="2027333"/>
                  <a:pt x="2744524" y="2026371"/>
                  <a:pt x="2744841" y="2025511"/>
                </a:cubicBezTo>
                <a:close/>
                <a:moveTo>
                  <a:pt x="1299147" y="1550654"/>
                </a:moveTo>
                <a:cubicBezTo>
                  <a:pt x="1295949" y="1555242"/>
                  <a:pt x="1292680" y="1559364"/>
                  <a:pt x="1289341" y="1563019"/>
                </a:cubicBezTo>
                <a:cubicBezTo>
                  <a:pt x="1286003" y="1566673"/>
                  <a:pt x="1282716" y="1568121"/>
                  <a:pt x="1279480" y="1567364"/>
                </a:cubicBezTo>
                <a:cubicBezTo>
                  <a:pt x="1279177" y="1568636"/>
                  <a:pt x="1279017" y="1571176"/>
                  <a:pt x="1278998" y="1574986"/>
                </a:cubicBezTo>
                <a:cubicBezTo>
                  <a:pt x="1278980" y="1578795"/>
                  <a:pt x="1279352" y="1581065"/>
                  <a:pt x="1280115" y="1581795"/>
                </a:cubicBezTo>
                <a:cubicBezTo>
                  <a:pt x="1280918" y="1581945"/>
                  <a:pt x="1281583" y="1581495"/>
                  <a:pt x="1282110" y="1580445"/>
                </a:cubicBezTo>
                <a:cubicBezTo>
                  <a:pt x="1282638" y="1579394"/>
                  <a:pt x="1283032" y="1578411"/>
                  <a:pt x="1283293" y="1577496"/>
                </a:cubicBezTo>
                <a:cubicBezTo>
                  <a:pt x="1287084" y="1574841"/>
                  <a:pt x="1291336" y="1571114"/>
                  <a:pt x="1296048" y="1566314"/>
                </a:cubicBezTo>
                <a:cubicBezTo>
                  <a:pt x="1300759" y="1561514"/>
                  <a:pt x="1303936" y="1556992"/>
                  <a:pt x="1305578" y="1552748"/>
                </a:cubicBezTo>
                <a:close/>
                <a:moveTo>
                  <a:pt x="2082841" y="1758775"/>
                </a:moveTo>
                <a:cubicBezTo>
                  <a:pt x="2081317" y="1763909"/>
                  <a:pt x="2079531" y="1769847"/>
                  <a:pt x="2077484" y="1776589"/>
                </a:cubicBezTo>
                <a:cubicBezTo>
                  <a:pt x="2075437" y="1783331"/>
                  <a:pt x="2072847" y="1789008"/>
                  <a:pt x="2069715" y="1793618"/>
                </a:cubicBezTo>
                <a:cubicBezTo>
                  <a:pt x="2073978" y="1791450"/>
                  <a:pt x="2077156" y="1787151"/>
                  <a:pt x="2079250" y="1780721"/>
                </a:cubicBezTo>
                <a:lnTo>
                  <a:pt x="2092523" y="1767263"/>
                </a:lnTo>
                <a:close/>
                <a:moveTo>
                  <a:pt x="2785672" y="1976575"/>
                </a:moveTo>
                <a:cubicBezTo>
                  <a:pt x="2784634" y="1976237"/>
                  <a:pt x="2782962" y="1976138"/>
                  <a:pt x="2780658" y="1976276"/>
                </a:cubicBezTo>
                <a:cubicBezTo>
                  <a:pt x="2778353" y="1976414"/>
                  <a:pt x="2776821" y="1977249"/>
                  <a:pt x="2776063" y="1978781"/>
                </a:cubicBezTo>
                <a:cubicBezTo>
                  <a:pt x="2775913" y="1979584"/>
                  <a:pt x="2776363" y="1980249"/>
                  <a:pt x="2777414" y="1980776"/>
                </a:cubicBezTo>
                <a:cubicBezTo>
                  <a:pt x="2778464" y="1981304"/>
                  <a:pt x="2779448" y="1981698"/>
                  <a:pt x="2780363" y="1981959"/>
                </a:cubicBezTo>
                <a:close/>
                <a:moveTo>
                  <a:pt x="3192334" y="2107888"/>
                </a:moveTo>
                <a:lnTo>
                  <a:pt x="3180700" y="2117066"/>
                </a:lnTo>
                <a:lnTo>
                  <a:pt x="3180230" y="2117846"/>
                </a:lnTo>
                <a:lnTo>
                  <a:pt x="3178556" y="2122452"/>
                </a:lnTo>
                <a:lnTo>
                  <a:pt x="3175286" y="2122802"/>
                </a:lnTo>
                <a:lnTo>
                  <a:pt x="3173260" y="2123533"/>
                </a:lnTo>
                <a:lnTo>
                  <a:pt x="3173133" y="2123033"/>
                </a:lnTo>
                <a:lnTo>
                  <a:pt x="3172638" y="2123086"/>
                </a:lnTo>
                <a:cubicBezTo>
                  <a:pt x="3170666" y="2124882"/>
                  <a:pt x="3170384" y="2126362"/>
                  <a:pt x="3171793" y="2127524"/>
                </a:cubicBezTo>
                <a:lnTo>
                  <a:pt x="3161649" y="2139359"/>
                </a:lnTo>
                <a:lnTo>
                  <a:pt x="3156577" y="2156266"/>
                </a:lnTo>
                <a:lnTo>
                  <a:pt x="3153195" y="2156266"/>
                </a:lnTo>
                <a:lnTo>
                  <a:pt x="3153195" y="2168101"/>
                </a:lnTo>
                <a:lnTo>
                  <a:pt x="3161649" y="2171482"/>
                </a:lnTo>
                <a:cubicBezTo>
                  <a:pt x="3160874" y="2170566"/>
                  <a:pt x="3160733" y="2169862"/>
                  <a:pt x="3161226" y="2169369"/>
                </a:cubicBezTo>
                <a:cubicBezTo>
                  <a:pt x="3161719" y="2168875"/>
                  <a:pt x="3162424" y="2169016"/>
                  <a:pt x="3163339" y="2169791"/>
                </a:cubicBezTo>
                <a:lnTo>
                  <a:pt x="3166721" y="2163029"/>
                </a:lnTo>
                <a:cubicBezTo>
                  <a:pt x="3167672" y="2163557"/>
                  <a:pt x="3168729" y="2162923"/>
                  <a:pt x="3169891" y="2161126"/>
                </a:cubicBezTo>
                <a:cubicBezTo>
                  <a:pt x="3171053" y="2159330"/>
                  <a:pt x="3171687" y="2158273"/>
                  <a:pt x="3171793" y="2157956"/>
                </a:cubicBezTo>
                <a:lnTo>
                  <a:pt x="3183628" y="2137668"/>
                </a:lnTo>
                <a:cubicBezTo>
                  <a:pt x="3183945" y="2133089"/>
                  <a:pt x="3185847" y="2125340"/>
                  <a:pt x="3189334" y="2114421"/>
                </a:cubicBezTo>
                <a:close/>
                <a:moveTo>
                  <a:pt x="1699172" y="1610706"/>
                </a:moveTo>
                <a:lnTo>
                  <a:pt x="1697726" y="1615145"/>
                </a:lnTo>
                <a:lnTo>
                  <a:pt x="1701535" y="1611476"/>
                </a:lnTo>
                <a:close/>
                <a:moveTo>
                  <a:pt x="3209354" y="2091290"/>
                </a:moveTo>
                <a:lnTo>
                  <a:pt x="3204041" y="2096829"/>
                </a:lnTo>
                <a:lnTo>
                  <a:pt x="3207297" y="2098783"/>
                </a:lnTo>
                <a:close/>
                <a:moveTo>
                  <a:pt x="1369777" y="1481196"/>
                </a:moveTo>
                <a:cubicBezTo>
                  <a:pt x="1367234" y="1487183"/>
                  <a:pt x="1363346" y="1491844"/>
                  <a:pt x="1358111" y="1495177"/>
                </a:cubicBezTo>
                <a:cubicBezTo>
                  <a:pt x="1352876" y="1498511"/>
                  <a:pt x="1348988" y="1503171"/>
                  <a:pt x="1346445" y="1509159"/>
                </a:cubicBezTo>
                <a:lnTo>
                  <a:pt x="1332611" y="1518878"/>
                </a:lnTo>
                <a:cubicBezTo>
                  <a:pt x="1331647" y="1519564"/>
                  <a:pt x="1331454" y="1520612"/>
                  <a:pt x="1332032" y="1522023"/>
                </a:cubicBezTo>
                <a:cubicBezTo>
                  <a:pt x="1332609" y="1523434"/>
                  <a:pt x="1333351" y="1524342"/>
                  <a:pt x="1334256" y="1524748"/>
                </a:cubicBezTo>
                <a:lnTo>
                  <a:pt x="1340508" y="1525691"/>
                </a:lnTo>
                <a:lnTo>
                  <a:pt x="1345166" y="1523862"/>
                </a:lnTo>
                <a:lnTo>
                  <a:pt x="1351683" y="1517583"/>
                </a:lnTo>
                <a:lnTo>
                  <a:pt x="1353903" y="1514922"/>
                </a:lnTo>
                <a:cubicBezTo>
                  <a:pt x="1357161" y="1510834"/>
                  <a:pt x="1359647" y="1506383"/>
                  <a:pt x="1361363" y="1501571"/>
                </a:cubicBezTo>
                <a:cubicBezTo>
                  <a:pt x="1364039" y="1498701"/>
                  <a:pt x="1366913" y="1495562"/>
                  <a:pt x="1369986" y="1492155"/>
                </a:cubicBezTo>
                <a:cubicBezTo>
                  <a:pt x="1373059" y="1488748"/>
                  <a:pt x="1376204" y="1486142"/>
                  <a:pt x="1379422" y="1484337"/>
                </a:cubicBezTo>
                <a:close/>
                <a:moveTo>
                  <a:pt x="1717256" y="1594316"/>
                </a:moveTo>
                <a:lnTo>
                  <a:pt x="1712445" y="1597248"/>
                </a:lnTo>
                <a:lnTo>
                  <a:pt x="1704684" y="1608441"/>
                </a:lnTo>
                <a:lnTo>
                  <a:pt x="1711535" y="1601840"/>
                </a:lnTo>
                <a:close/>
                <a:moveTo>
                  <a:pt x="1390495" y="1471496"/>
                </a:moveTo>
                <a:cubicBezTo>
                  <a:pt x="1387849" y="1470634"/>
                  <a:pt x="1385916" y="1471338"/>
                  <a:pt x="1384695" y="1473608"/>
                </a:cubicBezTo>
                <a:lnTo>
                  <a:pt x="1387030" y="1480081"/>
                </a:lnTo>
                <a:lnTo>
                  <a:pt x="1391670" y="1473979"/>
                </a:lnTo>
                <a:close/>
                <a:moveTo>
                  <a:pt x="3230355" y="2068693"/>
                </a:moveTo>
                <a:lnTo>
                  <a:pt x="3224719" y="2073277"/>
                </a:lnTo>
                <a:lnTo>
                  <a:pt x="3225895" y="2076803"/>
                </a:lnTo>
                <a:close/>
                <a:moveTo>
                  <a:pt x="3215751" y="2049753"/>
                </a:moveTo>
                <a:lnTo>
                  <a:pt x="3212369" y="2049753"/>
                </a:lnTo>
                <a:lnTo>
                  <a:pt x="3212369" y="2056515"/>
                </a:lnTo>
                <a:cubicBezTo>
                  <a:pt x="3213250" y="2055600"/>
                  <a:pt x="3214025" y="2054472"/>
                  <a:pt x="3214694" y="2053134"/>
                </a:cubicBezTo>
                <a:cubicBezTo>
                  <a:pt x="3215364" y="2051795"/>
                  <a:pt x="3215715" y="2050668"/>
                  <a:pt x="3215751" y="2049753"/>
                </a:cubicBezTo>
                <a:close/>
                <a:moveTo>
                  <a:pt x="3235412" y="2037282"/>
                </a:moveTo>
                <a:lnTo>
                  <a:pt x="3235405" y="2037284"/>
                </a:lnTo>
                <a:cubicBezTo>
                  <a:pt x="3232763" y="2037953"/>
                  <a:pt x="3231284" y="2038728"/>
                  <a:pt x="3230967" y="2039608"/>
                </a:cubicBezTo>
                <a:lnTo>
                  <a:pt x="3230967" y="2041299"/>
                </a:lnTo>
                <a:lnTo>
                  <a:pt x="3231810" y="2041781"/>
                </a:lnTo>
                <a:lnTo>
                  <a:pt x="3232038" y="2041325"/>
                </a:lnTo>
                <a:close/>
                <a:moveTo>
                  <a:pt x="1400439" y="1430726"/>
                </a:moveTo>
                <a:cubicBezTo>
                  <a:pt x="1400132" y="1431441"/>
                  <a:pt x="1399689" y="1431890"/>
                  <a:pt x="1399111" y="1432072"/>
                </a:cubicBezTo>
                <a:cubicBezTo>
                  <a:pt x="1398533" y="1432254"/>
                  <a:pt x="1398091" y="1432703"/>
                  <a:pt x="1397784" y="1433418"/>
                </a:cubicBezTo>
                <a:lnTo>
                  <a:pt x="1395166" y="1441456"/>
                </a:lnTo>
                <a:cubicBezTo>
                  <a:pt x="1394086" y="1444771"/>
                  <a:pt x="1393376" y="1448319"/>
                  <a:pt x="1393034" y="1452097"/>
                </a:cubicBezTo>
                <a:cubicBezTo>
                  <a:pt x="1392693" y="1455875"/>
                  <a:pt x="1392916" y="1459282"/>
                  <a:pt x="1393706" y="1462318"/>
                </a:cubicBezTo>
                <a:lnTo>
                  <a:pt x="1407953" y="1434952"/>
                </a:lnTo>
                <a:close/>
                <a:moveTo>
                  <a:pt x="2167268" y="1674251"/>
                </a:moveTo>
                <a:lnTo>
                  <a:pt x="2161995" y="1684981"/>
                </a:lnTo>
                <a:cubicBezTo>
                  <a:pt x="2158732" y="1686697"/>
                  <a:pt x="2155407" y="1688947"/>
                  <a:pt x="2152017" y="1691733"/>
                </a:cubicBezTo>
                <a:cubicBezTo>
                  <a:pt x="2148628" y="1694519"/>
                  <a:pt x="2145573" y="1697302"/>
                  <a:pt x="2142852" y="1700083"/>
                </a:cubicBezTo>
                <a:cubicBezTo>
                  <a:pt x="2140939" y="1706869"/>
                  <a:pt x="2136875" y="1712065"/>
                  <a:pt x="2130663" y="1715673"/>
                </a:cubicBezTo>
                <a:cubicBezTo>
                  <a:pt x="2129213" y="1713755"/>
                  <a:pt x="2127272" y="1713346"/>
                  <a:pt x="2124840" y="1714443"/>
                </a:cubicBezTo>
                <a:cubicBezTo>
                  <a:pt x="2122408" y="1715540"/>
                  <a:pt x="2121682" y="1716859"/>
                  <a:pt x="2122661" y="1718401"/>
                </a:cubicBezTo>
                <a:lnTo>
                  <a:pt x="2109351" y="1726512"/>
                </a:lnTo>
                <a:lnTo>
                  <a:pt x="2099293" y="1741018"/>
                </a:lnTo>
                <a:lnTo>
                  <a:pt x="2096078" y="1739971"/>
                </a:lnTo>
                <a:lnTo>
                  <a:pt x="2092413" y="1751224"/>
                </a:lnTo>
                <a:lnTo>
                  <a:pt x="2099404" y="1757057"/>
                </a:lnTo>
                <a:cubicBezTo>
                  <a:pt x="2098950" y="1755946"/>
                  <a:pt x="2099034" y="1755232"/>
                  <a:pt x="2099656" y="1754916"/>
                </a:cubicBezTo>
                <a:cubicBezTo>
                  <a:pt x="2100278" y="1754600"/>
                  <a:pt x="2100904" y="1754952"/>
                  <a:pt x="2101535" y="1755973"/>
                </a:cubicBezTo>
                <a:lnTo>
                  <a:pt x="2106844" y="1750589"/>
                </a:lnTo>
                <a:cubicBezTo>
                  <a:pt x="2107585" y="1751387"/>
                  <a:pt x="2108786" y="1751110"/>
                  <a:pt x="2110447" y="1749763"/>
                </a:cubicBezTo>
                <a:lnTo>
                  <a:pt x="2112525" y="1747956"/>
                </a:lnTo>
                <a:lnTo>
                  <a:pt x="2128132" y="1733797"/>
                </a:lnTo>
                <a:lnTo>
                  <a:pt x="2134271" y="1726077"/>
                </a:lnTo>
                <a:lnTo>
                  <a:pt x="2143398" y="1711374"/>
                </a:lnTo>
                <a:cubicBezTo>
                  <a:pt x="2150095" y="1702072"/>
                  <a:pt x="2155247" y="1696489"/>
                  <a:pt x="2158854" y="1694626"/>
                </a:cubicBezTo>
                <a:lnTo>
                  <a:pt x="2159632" y="1695521"/>
                </a:lnTo>
                <a:lnTo>
                  <a:pt x="2160475" y="1694545"/>
                </a:lnTo>
                <a:cubicBezTo>
                  <a:pt x="2161275" y="1690953"/>
                  <a:pt x="2162275" y="1687426"/>
                  <a:pt x="2163476" y="1683964"/>
                </a:cubicBezTo>
                <a:lnTo>
                  <a:pt x="2171797" y="1680698"/>
                </a:lnTo>
                <a:close/>
                <a:moveTo>
                  <a:pt x="2512911" y="1786211"/>
                </a:moveTo>
                <a:lnTo>
                  <a:pt x="2512357" y="1788052"/>
                </a:lnTo>
                <a:lnTo>
                  <a:pt x="2514181" y="1787324"/>
                </a:lnTo>
                <a:close/>
                <a:moveTo>
                  <a:pt x="3254698" y="2015135"/>
                </a:moveTo>
                <a:lnTo>
                  <a:pt x="3242802" y="2015939"/>
                </a:lnTo>
                <a:lnTo>
                  <a:pt x="3241111" y="2021011"/>
                </a:lnTo>
                <a:lnTo>
                  <a:pt x="3244332" y="2026647"/>
                </a:lnTo>
                <a:close/>
                <a:moveTo>
                  <a:pt x="1425975" y="1412372"/>
                </a:moveTo>
                <a:lnTo>
                  <a:pt x="1418498" y="1413493"/>
                </a:lnTo>
                <a:lnTo>
                  <a:pt x="1408403" y="1422652"/>
                </a:lnTo>
                <a:lnTo>
                  <a:pt x="1417488" y="1422055"/>
                </a:lnTo>
                <a:lnTo>
                  <a:pt x="1424928" y="1415587"/>
                </a:lnTo>
                <a:close/>
                <a:moveTo>
                  <a:pt x="2185327" y="1657017"/>
                </a:moveTo>
                <a:lnTo>
                  <a:pt x="2183233" y="1663448"/>
                </a:lnTo>
                <a:cubicBezTo>
                  <a:pt x="2184354" y="1662850"/>
                  <a:pt x="2185440" y="1662018"/>
                  <a:pt x="2186491" y="1660953"/>
                </a:cubicBezTo>
                <a:cubicBezTo>
                  <a:pt x="2187541" y="1659887"/>
                  <a:pt x="2188225" y="1658925"/>
                  <a:pt x="2188542" y="1658065"/>
                </a:cubicBezTo>
                <a:close/>
                <a:moveTo>
                  <a:pt x="2526147" y="1767407"/>
                </a:moveTo>
                <a:lnTo>
                  <a:pt x="2525217" y="1770263"/>
                </a:lnTo>
                <a:lnTo>
                  <a:pt x="2527724" y="1767920"/>
                </a:lnTo>
                <a:close/>
                <a:moveTo>
                  <a:pt x="2548768" y="1748252"/>
                </a:moveTo>
                <a:lnTo>
                  <a:pt x="2539421" y="1753948"/>
                </a:lnTo>
                <a:lnTo>
                  <a:pt x="2533432" y="1762585"/>
                </a:lnTo>
                <a:close/>
                <a:moveTo>
                  <a:pt x="3273732" y="1962443"/>
                </a:moveTo>
                <a:lnTo>
                  <a:pt x="3268775" y="1966940"/>
                </a:lnTo>
                <a:lnTo>
                  <a:pt x="3266894" y="1973671"/>
                </a:lnTo>
                <a:cubicBezTo>
                  <a:pt x="3263583" y="1986000"/>
                  <a:pt x="3261752" y="1995580"/>
                  <a:pt x="3261399" y="2002413"/>
                </a:cubicBezTo>
                <a:lnTo>
                  <a:pt x="3259391" y="2010877"/>
                </a:lnTo>
                <a:lnTo>
                  <a:pt x="3263773" y="2020321"/>
                </a:lnTo>
                <a:cubicBezTo>
                  <a:pt x="3264158" y="2026189"/>
                  <a:pt x="3263899" y="2030624"/>
                  <a:pt x="3262995" y="2033626"/>
                </a:cubicBezTo>
                <a:cubicBezTo>
                  <a:pt x="3262768" y="2034552"/>
                  <a:pt x="3262307" y="2035513"/>
                  <a:pt x="3261612" y="2036510"/>
                </a:cubicBezTo>
                <a:cubicBezTo>
                  <a:pt x="3260917" y="2037505"/>
                  <a:pt x="3259783" y="2037803"/>
                  <a:pt x="3258210" y="2037402"/>
                </a:cubicBezTo>
                <a:lnTo>
                  <a:pt x="3248057" y="2051065"/>
                </a:lnTo>
                <a:lnTo>
                  <a:pt x="3254636" y="2054825"/>
                </a:lnTo>
                <a:cubicBezTo>
                  <a:pt x="3258828" y="2050457"/>
                  <a:pt x="3261857" y="2045244"/>
                  <a:pt x="3263724" y="2039186"/>
                </a:cubicBezTo>
                <a:cubicBezTo>
                  <a:pt x="3265590" y="2033127"/>
                  <a:pt x="3266506" y="2027069"/>
                  <a:pt x="3266471" y="2021011"/>
                </a:cubicBezTo>
                <a:lnTo>
                  <a:pt x="3270714" y="2010404"/>
                </a:lnTo>
                <a:lnTo>
                  <a:pt x="3266063" y="2013288"/>
                </a:lnTo>
                <a:lnTo>
                  <a:pt x="3282330" y="1968800"/>
                </a:lnTo>
                <a:close/>
                <a:moveTo>
                  <a:pt x="2229373" y="1609129"/>
                </a:moveTo>
                <a:cubicBezTo>
                  <a:pt x="2228335" y="1608791"/>
                  <a:pt x="2226663" y="1608691"/>
                  <a:pt x="2224359" y="1608830"/>
                </a:cubicBezTo>
                <a:cubicBezTo>
                  <a:pt x="2222054" y="1608968"/>
                  <a:pt x="2220522" y="1609803"/>
                  <a:pt x="2219764" y="1611334"/>
                </a:cubicBezTo>
                <a:cubicBezTo>
                  <a:pt x="2219614" y="1612137"/>
                  <a:pt x="2220064" y="1612803"/>
                  <a:pt x="2221115" y="1613330"/>
                </a:cubicBezTo>
                <a:cubicBezTo>
                  <a:pt x="2222165" y="1613858"/>
                  <a:pt x="2223149" y="1614251"/>
                  <a:pt x="2224064" y="1614513"/>
                </a:cubicBezTo>
                <a:close/>
                <a:moveTo>
                  <a:pt x="1467816" y="1354875"/>
                </a:moveTo>
                <a:cubicBezTo>
                  <a:pt x="1466292" y="1360009"/>
                  <a:pt x="1464506" y="1365947"/>
                  <a:pt x="1462459" y="1372689"/>
                </a:cubicBezTo>
                <a:cubicBezTo>
                  <a:pt x="1460411" y="1379431"/>
                  <a:pt x="1457822" y="1385108"/>
                  <a:pt x="1454690" y="1389718"/>
                </a:cubicBezTo>
                <a:cubicBezTo>
                  <a:pt x="1458953" y="1387550"/>
                  <a:pt x="1462131" y="1383251"/>
                  <a:pt x="1464225" y="1376821"/>
                </a:cubicBezTo>
                <a:lnTo>
                  <a:pt x="1477498" y="1363363"/>
                </a:lnTo>
                <a:close/>
                <a:moveTo>
                  <a:pt x="2920390" y="1819526"/>
                </a:moveTo>
                <a:lnTo>
                  <a:pt x="2919867" y="1821134"/>
                </a:lnTo>
                <a:lnTo>
                  <a:pt x="2922742" y="1828775"/>
                </a:lnTo>
                <a:lnTo>
                  <a:pt x="2922931" y="1828596"/>
                </a:lnTo>
                <a:close/>
                <a:moveTo>
                  <a:pt x="3291732" y="1939258"/>
                </a:moveTo>
                <a:lnTo>
                  <a:pt x="3286968" y="1943639"/>
                </a:lnTo>
                <a:lnTo>
                  <a:pt x="3283304" y="1954891"/>
                </a:lnTo>
                <a:lnTo>
                  <a:pt x="3291287" y="1951715"/>
                </a:lnTo>
                <a:close/>
                <a:moveTo>
                  <a:pt x="1552243" y="1270351"/>
                </a:moveTo>
                <a:lnTo>
                  <a:pt x="1546970" y="1281081"/>
                </a:lnTo>
                <a:cubicBezTo>
                  <a:pt x="1543707" y="1282796"/>
                  <a:pt x="1540381" y="1285047"/>
                  <a:pt x="1536992" y="1287833"/>
                </a:cubicBezTo>
                <a:cubicBezTo>
                  <a:pt x="1533603" y="1290619"/>
                  <a:pt x="1530548" y="1293402"/>
                  <a:pt x="1527827" y="1296183"/>
                </a:cubicBezTo>
                <a:cubicBezTo>
                  <a:pt x="1525913" y="1302969"/>
                  <a:pt x="1521850" y="1308165"/>
                  <a:pt x="1515638" y="1311772"/>
                </a:cubicBezTo>
                <a:cubicBezTo>
                  <a:pt x="1514188" y="1309855"/>
                  <a:pt x="1512246" y="1309446"/>
                  <a:pt x="1509815" y="1310543"/>
                </a:cubicBezTo>
                <a:cubicBezTo>
                  <a:pt x="1507383" y="1311640"/>
                  <a:pt x="1506657" y="1312959"/>
                  <a:pt x="1507636" y="1314501"/>
                </a:cubicBezTo>
                <a:lnTo>
                  <a:pt x="1494326" y="1322612"/>
                </a:lnTo>
                <a:lnTo>
                  <a:pt x="1484268" y="1337118"/>
                </a:lnTo>
                <a:lnTo>
                  <a:pt x="1481053" y="1336071"/>
                </a:lnTo>
                <a:lnTo>
                  <a:pt x="1477388" y="1347324"/>
                </a:lnTo>
                <a:lnTo>
                  <a:pt x="1484378" y="1353157"/>
                </a:lnTo>
                <a:cubicBezTo>
                  <a:pt x="1483925" y="1352046"/>
                  <a:pt x="1484009" y="1351332"/>
                  <a:pt x="1484631" y="1351016"/>
                </a:cubicBezTo>
                <a:cubicBezTo>
                  <a:pt x="1485253" y="1350700"/>
                  <a:pt x="1485879" y="1351052"/>
                  <a:pt x="1486510" y="1352073"/>
                </a:cubicBezTo>
                <a:lnTo>
                  <a:pt x="1491819" y="1346689"/>
                </a:lnTo>
                <a:cubicBezTo>
                  <a:pt x="1492560" y="1347487"/>
                  <a:pt x="1493761" y="1347210"/>
                  <a:pt x="1495422" y="1345863"/>
                </a:cubicBezTo>
                <a:cubicBezTo>
                  <a:pt x="1497084" y="1344515"/>
                  <a:pt x="1498014" y="1343706"/>
                  <a:pt x="1498212" y="1343438"/>
                </a:cubicBezTo>
                <a:lnTo>
                  <a:pt x="1515748" y="1327811"/>
                </a:lnTo>
                <a:cubicBezTo>
                  <a:pt x="1517468" y="1323556"/>
                  <a:pt x="1521676" y="1316777"/>
                  <a:pt x="1528373" y="1307474"/>
                </a:cubicBezTo>
                <a:cubicBezTo>
                  <a:pt x="1535070" y="1298172"/>
                  <a:pt x="1540222" y="1292589"/>
                  <a:pt x="1543829" y="1290726"/>
                </a:cubicBezTo>
                <a:lnTo>
                  <a:pt x="1548501" y="1296101"/>
                </a:lnTo>
                <a:lnTo>
                  <a:pt x="1549429" y="1295224"/>
                </a:lnTo>
                <a:lnTo>
                  <a:pt x="1553239" y="1293703"/>
                </a:lnTo>
                <a:lnTo>
                  <a:pt x="1556447" y="1288835"/>
                </a:lnTo>
                <a:cubicBezTo>
                  <a:pt x="1558731" y="1285689"/>
                  <a:pt x="1561454" y="1283242"/>
                  <a:pt x="1564617" y="1281494"/>
                </a:cubicBezTo>
                <a:lnTo>
                  <a:pt x="1557102" y="1277268"/>
                </a:lnTo>
                <a:close/>
                <a:moveTo>
                  <a:pt x="1583200" y="1262653"/>
                </a:moveTo>
                <a:cubicBezTo>
                  <a:pt x="1582857" y="1264615"/>
                  <a:pt x="1581972" y="1265512"/>
                  <a:pt x="1580545" y="1265344"/>
                </a:cubicBezTo>
                <a:lnTo>
                  <a:pt x="1580349" y="1265760"/>
                </a:lnTo>
                <a:lnTo>
                  <a:pt x="1583353" y="1262953"/>
                </a:lnTo>
                <a:close/>
                <a:moveTo>
                  <a:pt x="1570302" y="1253118"/>
                </a:moveTo>
                <a:lnTo>
                  <a:pt x="1568208" y="1259548"/>
                </a:lnTo>
                <a:cubicBezTo>
                  <a:pt x="1569329" y="1258950"/>
                  <a:pt x="1570414" y="1258118"/>
                  <a:pt x="1571466" y="1257053"/>
                </a:cubicBezTo>
                <a:cubicBezTo>
                  <a:pt x="1572516" y="1255987"/>
                  <a:pt x="1573200" y="1255025"/>
                  <a:pt x="1573517" y="1254165"/>
                </a:cubicBezTo>
                <a:close/>
                <a:moveTo>
                  <a:pt x="1598327" y="1248695"/>
                </a:moveTo>
                <a:lnTo>
                  <a:pt x="1596067" y="1248395"/>
                </a:lnTo>
                <a:cubicBezTo>
                  <a:pt x="1593347" y="1248213"/>
                  <a:pt x="1591701" y="1248492"/>
                  <a:pt x="1591127" y="1249231"/>
                </a:cubicBezTo>
                <a:lnTo>
                  <a:pt x="1590603" y="1250839"/>
                </a:lnTo>
                <a:lnTo>
                  <a:pt x="1593224" y="1253728"/>
                </a:lnTo>
                <a:lnTo>
                  <a:pt x="1597302" y="1249916"/>
                </a:lnTo>
                <a:close/>
                <a:moveTo>
                  <a:pt x="3419777" y="1819751"/>
                </a:moveTo>
                <a:lnTo>
                  <a:pt x="3413384" y="1823003"/>
                </a:lnTo>
                <a:cubicBezTo>
                  <a:pt x="3414015" y="1824024"/>
                  <a:pt x="3414510" y="1824778"/>
                  <a:pt x="3414869" y="1825265"/>
                </a:cubicBezTo>
                <a:cubicBezTo>
                  <a:pt x="3415229" y="1825753"/>
                  <a:pt x="3414921" y="1826245"/>
                  <a:pt x="3413944" y="1826742"/>
                </a:cubicBezTo>
                <a:cubicBezTo>
                  <a:pt x="3413153" y="1828262"/>
                  <a:pt x="3411558" y="1829521"/>
                  <a:pt x="3409158" y="1830517"/>
                </a:cubicBezTo>
                <a:lnTo>
                  <a:pt x="3399550" y="1832722"/>
                </a:lnTo>
                <a:lnTo>
                  <a:pt x="3397381" y="1828460"/>
                </a:lnTo>
                <a:cubicBezTo>
                  <a:pt x="3393936" y="1832672"/>
                  <a:pt x="3391817" y="1835538"/>
                  <a:pt x="3391025" y="1837058"/>
                </a:cubicBezTo>
                <a:cubicBezTo>
                  <a:pt x="3386015" y="1840613"/>
                  <a:pt x="3381005" y="1844167"/>
                  <a:pt x="3375994" y="1847721"/>
                </a:cubicBezTo>
                <a:lnTo>
                  <a:pt x="3367913" y="1858489"/>
                </a:lnTo>
                <a:lnTo>
                  <a:pt x="3367913" y="1862086"/>
                </a:lnTo>
                <a:lnTo>
                  <a:pt x="3355379" y="1873053"/>
                </a:lnTo>
                <a:lnTo>
                  <a:pt x="3354219" y="1874341"/>
                </a:lnTo>
                <a:lnTo>
                  <a:pt x="3347624" y="1890828"/>
                </a:lnTo>
                <a:lnTo>
                  <a:pt x="3337480" y="1899281"/>
                </a:lnTo>
                <a:cubicBezTo>
                  <a:pt x="3336987" y="1904811"/>
                  <a:pt x="3335015" y="1909390"/>
                  <a:pt x="3331563" y="1913018"/>
                </a:cubicBezTo>
                <a:lnTo>
                  <a:pt x="3327465" y="1923410"/>
                </a:lnTo>
                <a:lnTo>
                  <a:pt x="3331199" y="1922482"/>
                </a:lnTo>
                <a:lnTo>
                  <a:pt x="3367244" y="1877322"/>
                </a:lnTo>
                <a:cubicBezTo>
                  <a:pt x="3372335" y="1878980"/>
                  <a:pt x="3375537" y="1878245"/>
                  <a:pt x="3376852" y="1875117"/>
                </a:cubicBezTo>
                <a:cubicBezTo>
                  <a:pt x="3377743" y="1871925"/>
                  <a:pt x="3378709" y="1869869"/>
                  <a:pt x="3379751" y="1868949"/>
                </a:cubicBezTo>
                <a:cubicBezTo>
                  <a:pt x="3380791" y="1868028"/>
                  <a:pt x="3382840" y="1868103"/>
                  <a:pt x="3385900" y="1869173"/>
                </a:cubicBezTo>
                <a:lnTo>
                  <a:pt x="3399173" y="1855715"/>
                </a:lnTo>
                <a:cubicBezTo>
                  <a:pt x="3400013" y="1853136"/>
                  <a:pt x="3401746" y="1849181"/>
                  <a:pt x="3404371" y="1843850"/>
                </a:cubicBezTo>
                <a:cubicBezTo>
                  <a:pt x="3406997" y="1838519"/>
                  <a:pt x="3410188" y="1832816"/>
                  <a:pt x="3413944" y="1826742"/>
                </a:cubicBezTo>
                <a:cubicBezTo>
                  <a:pt x="3416954" y="1823870"/>
                  <a:pt x="3418898" y="1821539"/>
                  <a:pt x="3419777" y="1819751"/>
                </a:cubicBezTo>
                <a:close/>
                <a:moveTo>
                  <a:pt x="1613000" y="1231221"/>
                </a:moveTo>
                <a:lnTo>
                  <a:pt x="1609710" y="1230390"/>
                </a:lnTo>
                <a:lnTo>
                  <a:pt x="1606532" y="1234690"/>
                </a:lnTo>
                <a:lnTo>
                  <a:pt x="1607235" y="1238086"/>
                </a:lnTo>
                <a:close/>
                <a:moveTo>
                  <a:pt x="2365060" y="1455540"/>
                </a:moveTo>
                <a:lnTo>
                  <a:pt x="2364744" y="1455848"/>
                </a:lnTo>
                <a:lnTo>
                  <a:pt x="2364422" y="1455958"/>
                </a:lnTo>
                <a:lnTo>
                  <a:pt x="2366443" y="1461329"/>
                </a:lnTo>
                <a:lnTo>
                  <a:pt x="2366632" y="1461150"/>
                </a:lnTo>
                <a:close/>
                <a:moveTo>
                  <a:pt x="3426584" y="1798852"/>
                </a:moveTo>
                <a:lnTo>
                  <a:pt x="3425395" y="1799930"/>
                </a:lnTo>
                <a:lnTo>
                  <a:pt x="3429798" y="1799899"/>
                </a:lnTo>
                <a:close/>
                <a:moveTo>
                  <a:pt x="1614348" y="1205229"/>
                </a:moveTo>
                <a:cubicBezTo>
                  <a:pt x="1613309" y="1204891"/>
                  <a:pt x="1611638" y="1204791"/>
                  <a:pt x="1609333" y="1204930"/>
                </a:cubicBezTo>
                <a:cubicBezTo>
                  <a:pt x="1607029" y="1205068"/>
                  <a:pt x="1605497" y="1205903"/>
                  <a:pt x="1604739" y="1207434"/>
                </a:cubicBezTo>
                <a:cubicBezTo>
                  <a:pt x="1604589" y="1208237"/>
                  <a:pt x="1605039" y="1208903"/>
                  <a:pt x="1606090" y="1209430"/>
                </a:cubicBezTo>
                <a:cubicBezTo>
                  <a:pt x="1607140" y="1209957"/>
                  <a:pt x="1608124" y="1210352"/>
                  <a:pt x="1609039" y="1210613"/>
                </a:cubicBezTo>
                <a:close/>
                <a:moveTo>
                  <a:pt x="3451436" y="1797612"/>
                </a:moveTo>
                <a:cubicBezTo>
                  <a:pt x="3449182" y="1797026"/>
                  <a:pt x="3447129" y="1796505"/>
                  <a:pt x="3445277" y="1796050"/>
                </a:cubicBezTo>
                <a:cubicBezTo>
                  <a:pt x="3442723" y="1798775"/>
                  <a:pt x="3440269" y="1801532"/>
                  <a:pt x="3437916" y="1804321"/>
                </a:cubicBezTo>
                <a:cubicBezTo>
                  <a:pt x="3435562" y="1807111"/>
                  <a:pt x="3432707" y="1809737"/>
                  <a:pt x="3429349" y="1812200"/>
                </a:cubicBezTo>
                <a:cubicBezTo>
                  <a:pt x="3432564" y="1813247"/>
                  <a:pt x="3435255" y="1815902"/>
                  <a:pt x="3437424" y="1820164"/>
                </a:cubicBezTo>
                <a:lnTo>
                  <a:pt x="3447482" y="1805659"/>
                </a:lnTo>
                <a:cubicBezTo>
                  <a:pt x="3448670" y="1805082"/>
                  <a:pt x="3450023" y="1804338"/>
                  <a:pt x="3451543" y="1803425"/>
                </a:cubicBezTo>
                <a:cubicBezTo>
                  <a:pt x="3453063" y="1802512"/>
                  <a:pt x="3454015" y="1801637"/>
                  <a:pt x="3454399" y="1800799"/>
                </a:cubicBezTo>
                <a:cubicBezTo>
                  <a:pt x="3454678" y="1799260"/>
                  <a:pt x="3453691" y="1798198"/>
                  <a:pt x="3451436" y="1797612"/>
                </a:cubicBezTo>
                <a:close/>
                <a:moveTo>
                  <a:pt x="3466366" y="1753132"/>
                </a:moveTo>
                <a:lnTo>
                  <a:pt x="3458890" y="1754253"/>
                </a:lnTo>
                <a:cubicBezTo>
                  <a:pt x="3456615" y="1760328"/>
                  <a:pt x="3453798" y="1765338"/>
                  <a:pt x="3450438" y="1769282"/>
                </a:cubicBezTo>
                <a:cubicBezTo>
                  <a:pt x="3453797" y="1766819"/>
                  <a:pt x="3456653" y="1764193"/>
                  <a:pt x="3459005" y="1761403"/>
                </a:cubicBezTo>
                <a:cubicBezTo>
                  <a:pt x="3461359" y="1758614"/>
                  <a:pt x="3463812" y="1755856"/>
                  <a:pt x="3466366" y="1753132"/>
                </a:cubicBezTo>
                <a:close/>
                <a:moveTo>
                  <a:pt x="1672338" y="1163661"/>
                </a:moveTo>
                <a:lnTo>
                  <a:pt x="1662243" y="1172819"/>
                </a:lnTo>
                <a:lnTo>
                  <a:pt x="1661594" y="1173794"/>
                </a:lnTo>
                <a:lnTo>
                  <a:pt x="1664591" y="1170924"/>
                </a:lnTo>
                <a:lnTo>
                  <a:pt x="1672592" y="1168195"/>
                </a:lnTo>
                <a:cubicBezTo>
                  <a:pt x="1672921" y="1167413"/>
                  <a:pt x="1673451" y="1166697"/>
                  <a:pt x="1674181" y="1166046"/>
                </a:cubicBezTo>
                <a:lnTo>
                  <a:pt x="1674670" y="1165385"/>
                </a:lnTo>
                <a:close/>
                <a:moveTo>
                  <a:pt x="3482855" y="1740721"/>
                </a:moveTo>
                <a:cubicBezTo>
                  <a:pt x="3481627" y="1743581"/>
                  <a:pt x="3481465" y="1745899"/>
                  <a:pt x="3482369" y="1747675"/>
                </a:cubicBezTo>
                <a:lnTo>
                  <a:pt x="3485584" y="1748722"/>
                </a:lnTo>
                <a:cubicBezTo>
                  <a:pt x="3487011" y="1748891"/>
                  <a:pt x="3487896" y="1747994"/>
                  <a:pt x="3488239" y="1746031"/>
                </a:cubicBezTo>
                <a:cubicBezTo>
                  <a:pt x="3488740" y="1744490"/>
                  <a:pt x="3488644" y="1743421"/>
                  <a:pt x="3487949" y="1742825"/>
                </a:cubicBezTo>
                <a:cubicBezTo>
                  <a:pt x="3487255" y="1742228"/>
                  <a:pt x="3486093" y="1741701"/>
                  <a:pt x="3484463" y="1741245"/>
                </a:cubicBezTo>
                <a:close/>
                <a:moveTo>
                  <a:pt x="1705436" y="1127366"/>
                </a:moveTo>
                <a:lnTo>
                  <a:pt x="1701503" y="1128706"/>
                </a:lnTo>
                <a:cubicBezTo>
                  <a:pt x="1699551" y="1131627"/>
                  <a:pt x="1697098" y="1134385"/>
                  <a:pt x="1694142" y="1136978"/>
                </a:cubicBezTo>
                <a:cubicBezTo>
                  <a:pt x="1691186" y="1139571"/>
                  <a:pt x="1688330" y="1142197"/>
                  <a:pt x="1685575" y="1144856"/>
                </a:cubicBezTo>
                <a:lnTo>
                  <a:pt x="1683754" y="1150446"/>
                </a:lnTo>
                <a:lnTo>
                  <a:pt x="1685829" y="1149391"/>
                </a:lnTo>
                <a:cubicBezTo>
                  <a:pt x="1686180" y="1148542"/>
                  <a:pt x="1686796" y="1147557"/>
                  <a:pt x="1687680" y="1146437"/>
                </a:cubicBezTo>
                <a:cubicBezTo>
                  <a:pt x="1688563" y="1145318"/>
                  <a:pt x="1689180" y="1144333"/>
                  <a:pt x="1689531" y="1143484"/>
                </a:cubicBezTo>
                <a:lnTo>
                  <a:pt x="1691138" y="1144008"/>
                </a:lnTo>
                <a:cubicBezTo>
                  <a:pt x="1691930" y="1142487"/>
                  <a:pt x="1693525" y="1141229"/>
                  <a:pt x="1695924" y="1140232"/>
                </a:cubicBezTo>
                <a:close/>
                <a:moveTo>
                  <a:pt x="2794161" y="1479516"/>
                </a:moveTo>
                <a:lnTo>
                  <a:pt x="2793637" y="1481124"/>
                </a:lnTo>
                <a:lnTo>
                  <a:pt x="2794055" y="1482233"/>
                </a:lnTo>
                <a:lnTo>
                  <a:pt x="2794638" y="1481220"/>
                </a:lnTo>
                <a:close/>
                <a:moveTo>
                  <a:pt x="3508282" y="1706328"/>
                </a:moveTo>
                <a:lnTo>
                  <a:pt x="3504617" y="1717581"/>
                </a:lnTo>
                <a:cubicBezTo>
                  <a:pt x="3502942" y="1717036"/>
                  <a:pt x="3501338" y="1716958"/>
                  <a:pt x="3499803" y="1717347"/>
                </a:cubicBezTo>
                <a:cubicBezTo>
                  <a:pt x="3498269" y="1717736"/>
                  <a:pt x="3497207" y="1718724"/>
                  <a:pt x="3496616" y="1720309"/>
                </a:cubicBezTo>
                <a:cubicBezTo>
                  <a:pt x="3496048" y="1722051"/>
                  <a:pt x="3495883" y="1723923"/>
                  <a:pt x="3496120" y="1725927"/>
                </a:cubicBezTo>
                <a:cubicBezTo>
                  <a:pt x="3496356" y="1727930"/>
                  <a:pt x="3497256" y="1729260"/>
                  <a:pt x="3498821" y="1729918"/>
                </a:cubicBezTo>
                <a:cubicBezTo>
                  <a:pt x="3499634" y="1730035"/>
                  <a:pt x="3500278" y="1729652"/>
                  <a:pt x="3500750" y="1728768"/>
                </a:cubicBezTo>
                <a:cubicBezTo>
                  <a:pt x="3501224" y="1727886"/>
                  <a:pt x="3501465" y="1727371"/>
                  <a:pt x="3501475" y="1727226"/>
                </a:cubicBezTo>
                <a:lnTo>
                  <a:pt x="3514225" y="1715376"/>
                </a:lnTo>
                <a:close/>
                <a:moveTo>
                  <a:pt x="3521518" y="1687524"/>
                </a:moveTo>
                <a:lnTo>
                  <a:pt x="3519948" y="1692347"/>
                </a:lnTo>
                <a:lnTo>
                  <a:pt x="3510899" y="1698290"/>
                </a:lnTo>
                <a:lnTo>
                  <a:pt x="3509852" y="1701505"/>
                </a:lnTo>
                <a:lnTo>
                  <a:pt x="3519984" y="1697693"/>
                </a:lnTo>
                <a:lnTo>
                  <a:pt x="3521555" y="1692870"/>
                </a:lnTo>
                <a:cubicBezTo>
                  <a:pt x="3521653" y="1692680"/>
                  <a:pt x="3521849" y="1691854"/>
                  <a:pt x="3522139" y="1690393"/>
                </a:cubicBezTo>
                <a:cubicBezTo>
                  <a:pt x="3522430" y="1688932"/>
                  <a:pt x="3522223" y="1687976"/>
                  <a:pt x="3521518" y="1687524"/>
                </a:cubicBezTo>
                <a:close/>
                <a:moveTo>
                  <a:pt x="1726892" y="1088967"/>
                </a:moveTo>
                <a:lnTo>
                  <a:pt x="1724798" y="1095397"/>
                </a:lnTo>
                <a:lnTo>
                  <a:pt x="1727976" y="1091098"/>
                </a:lnTo>
                <a:close/>
                <a:moveTo>
                  <a:pt x="1749066" y="1048180"/>
                </a:moveTo>
                <a:lnTo>
                  <a:pt x="1748543" y="1049788"/>
                </a:lnTo>
                <a:cubicBezTo>
                  <a:pt x="1746617" y="1054791"/>
                  <a:pt x="1747888" y="1058169"/>
                  <a:pt x="1752355" y="1059920"/>
                </a:cubicBezTo>
                <a:close/>
                <a:moveTo>
                  <a:pt x="1091331" y="833392"/>
                </a:moveTo>
                <a:lnTo>
                  <a:pt x="1090505" y="840104"/>
                </a:lnTo>
                <a:lnTo>
                  <a:pt x="1092803" y="835276"/>
                </a:lnTo>
                <a:close/>
                <a:moveTo>
                  <a:pt x="1795988" y="1029678"/>
                </a:moveTo>
                <a:cubicBezTo>
                  <a:pt x="1792542" y="1033890"/>
                  <a:pt x="1790423" y="1036756"/>
                  <a:pt x="1789632" y="1038276"/>
                </a:cubicBezTo>
                <a:cubicBezTo>
                  <a:pt x="1784622" y="1041831"/>
                  <a:pt x="1779611" y="1045385"/>
                  <a:pt x="1774601" y="1048939"/>
                </a:cubicBezTo>
                <a:cubicBezTo>
                  <a:pt x="1769591" y="1052494"/>
                  <a:pt x="1765927" y="1057376"/>
                  <a:pt x="1763608" y="1063585"/>
                </a:cubicBezTo>
                <a:lnTo>
                  <a:pt x="1752466" y="1075959"/>
                </a:lnTo>
                <a:cubicBezTo>
                  <a:pt x="1749599" y="1076914"/>
                  <a:pt x="1747472" y="1078667"/>
                  <a:pt x="1746086" y="1081216"/>
                </a:cubicBezTo>
                <a:cubicBezTo>
                  <a:pt x="1744700" y="1083765"/>
                  <a:pt x="1743649" y="1086312"/>
                  <a:pt x="1742931" y="1088856"/>
                </a:cubicBezTo>
                <a:lnTo>
                  <a:pt x="1729704" y="1103546"/>
                </a:lnTo>
                <a:lnTo>
                  <a:pt x="1730959" y="1103634"/>
                </a:lnTo>
                <a:lnTo>
                  <a:pt x="1741577" y="1092867"/>
                </a:lnTo>
                <a:lnTo>
                  <a:pt x="1749578" y="1090139"/>
                </a:lnTo>
                <a:lnTo>
                  <a:pt x="1767638" y="1072905"/>
                </a:lnTo>
                <a:cubicBezTo>
                  <a:pt x="1768909" y="1069911"/>
                  <a:pt x="1770853" y="1067581"/>
                  <a:pt x="1773471" y="1065914"/>
                </a:cubicBezTo>
                <a:cubicBezTo>
                  <a:pt x="1776088" y="1064248"/>
                  <a:pt x="1778032" y="1061918"/>
                  <a:pt x="1779304" y="1058923"/>
                </a:cubicBezTo>
                <a:lnTo>
                  <a:pt x="1791530" y="1048681"/>
                </a:lnTo>
                <a:lnTo>
                  <a:pt x="1799494" y="1040606"/>
                </a:lnTo>
                <a:lnTo>
                  <a:pt x="1804373" y="1032514"/>
                </a:lnTo>
                <a:lnTo>
                  <a:pt x="1798156" y="1033940"/>
                </a:lnTo>
                <a:close/>
                <a:moveTo>
                  <a:pt x="1105296" y="789117"/>
                </a:moveTo>
                <a:lnTo>
                  <a:pt x="1105089" y="790795"/>
                </a:lnTo>
                <a:cubicBezTo>
                  <a:pt x="1104156" y="796074"/>
                  <a:pt x="1106049" y="799146"/>
                  <a:pt x="1110769" y="800011"/>
                </a:cubicBezTo>
                <a:close/>
                <a:moveTo>
                  <a:pt x="1825190" y="1000070"/>
                </a:moveTo>
                <a:lnTo>
                  <a:pt x="1824002" y="1001148"/>
                </a:lnTo>
                <a:lnTo>
                  <a:pt x="1828405" y="1001117"/>
                </a:lnTo>
                <a:close/>
                <a:moveTo>
                  <a:pt x="1168129" y="749151"/>
                </a:moveTo>
                <a:lnTo>
                  <a:pt x="1162476" y="753566"/>
                </a:lnTo>
                <a:cubicBezTo>
                  <a:pt x="1163290" y="754447"/>
                  <a:pt x="1163920" y="755092"/>
                  <a:pt x="1164367" y="755502"/>
                </a:cubicBezTo>
                <a:cubicBezTo>
                  <a:pt x="1164814" y="755912"/>
                  <a:pt x="1164605" y="756454"/>
                  <a:pt x="1163741" y="757129"/>
                </a:cubicBezTo>
                <a:cubicBezTo>
                  <a:pt x="1163255" y="758772"/>
                  <a:pt x="1161930" y="760313"/>
                  <a:pt x="1159766" y="761750"/>
                </a:cubicBezTo>
                <a:lnTo>
                  <a:pt x="1150756" y="765751"/>
                </a:lnTo>
                <a:lnTo>
                  <a:pt x="1147813" y="761983"/>
                </a:lnTo>
                <a:cubicBezTo>
                  <a:pt x="1145236" y="766776"/>
                  <a:pt x="1143704" y="769994"/>
                  <a:pt x="1143218" y="771638"/>
                </a:cubicBezTo>
                <a:cubicBezTo>
                  <a:pt x="1138980" y="776085"/>
                  <a:pt x="1134742" y="780532"/>
                  <a:pt x="1130504" y="784979"/>
                </a:cubicBezTo>
                <a:cubicBezTo>
                  <a:pt x="1126266" y="789426"/>
                  <a:pt x="1123603" y="794918"/>
                  <a:pt x="1122515" y="801456"/>
                </a:cubicBezTo>
                <a:lnTo>
                  <a:pt x="1113945" y="815733"/>
                </a:lnTo>
                <a:cubicBezTo>
                  <a:pt x="1111314" y="817219"/>
                  <a:pt x="1109561" y="819346"/>
                  <a:pt x="1108689" y="822113"/>
                </a:cubicBezTo>
                <a:cubicBezTo>
                  <a:pt x="1107816" y="824880"/>
                  <a:pt x="1107271" y="827581"/>
                  <a:pt x="1107053" y="830216"/>
                </a:cubicBezTo>
                <a:lnTo>
                  <a:pt x="1095033" y="850238"/>
                </a:lnTo>
                <a:lnTo>
                  <a:pt x="1098496" y="846087"/>
                </a:lnTo>
                <a:cubicBezTo>
                  <a:pt x="1101114" y="844421"/>
                  <a:pt x="1103058" y="842091"/>
                  <a:pt x="1104330" y="839096"/>
                </a:cubicBezTo>
                <a:lnTo>
                  <a:pt x="1116556" y="828854"/>
                </a:lnTo>
                <a:lnTo>
                  <a:pt x="1124520" y="820779"/>
                </a:lnTo>
                <a:lnTo>
                  <a:pt x="1127562" y="815733"/>
                </a:lnTo>
                <a:lnTo>
                  <a:pt x="1127576" y="815706"/>
                </a:lnTo>
                <a:lnTo>
                  <a:pt x="1127579" y="815705"/>
                </a:lnTo>
                <a:lnTo>
                  <a:pt x="1133705" y="805545"/>
                </a:lnTo>
                <a:cubicBezTo>
                  <a:pt x="1137203" y="800831"/>
                  <a:pt x="1141208" y="796949"/>
                  <a:pt x="1145721" y="793900"/>
                </a:cubicBezTo>
                <a:lnTo>
                  <a:pt x="1157083" y="778137"/>
                </a:lnTo>
                <a:lnTo>
                  <a:pt x="1157617" y="775752"/>
                </a:lnTo>
                <a:cubicBezTo>
                  <a:pt x="1159174" y="770017"/>
                  <a:pt x="1161216" y="763809"/>
                  <a:pt x="1163741" y="757129"/>
                </a:cubicBezTo>
                <a:cubicBezTo>
                  <a:pt x="1166146" y="753733"/>
                  <a:pt x="1167609" y="751074"/>
                  <a:pt x="1168129" y="749151"/>
                </a:cubicBezTo>
                <a:close/>
                <a:moveTo>
                  <a:pt x="3078092" y="1351684"/>
                </a:moveTo>
                <a:lnTo>
                  <a:pt x="3055173" y="1362000"/>
                </a:lnTo>
                <a:cubicBezTo>
                  <a:pt x="3048603" y="1365566"/>
                  <a:pt x="3044983" y="1370313"/>
                  <a:pt x="3044311" y="1376244"/>
                </a:cubicBezTo>
                <a:cubicBezTo>
                  <a:pt x="3043639" y="1382174"/>
                  <a:pt x="3042149" y="1385838"/>
                  <a:pt x="3039842" y="1387235"/>
                </a:cubicBezTo>
                <a:lnTo>
                  <a:pt x="3051619" y="1389293"/>
                </a:lnTo>
                <a:lnTo>
                  <a:pt x="3053227" y="1389816"/>
                </a:lnTo>
                <a:lnTo>
                  <a:pt x="3056854" y="1373217"/>
                </a:lnTo>
                <a:lnTo>
                  <a:pt x="3074987" y="1366676"/>
                </a:lnTo>
                <a:lnTo>
                  <a:pt x="3083998" y="1355386"/>
                </a:lnTo>
                <a:close/>
                <a:moveTo>
                  <a:pt x="1864973" y="954350"/>
                </a:moveTo>
                <a:lnTo>
                  <a:pt x="1857496" y="955471"/>
                </a:lnTo>
                <a:cubicBezTo>
                  <a:pt x="1855221" y="961546"/>
                  <a:pt x="1852404" y="966556"/>
                  <a:pt x="1849045" y="970500"/>
                </a:cubicBezTo>
                <a:lnTo>
                  <a:pt x="1850007" y="969615"/>
                </a:lnTo>
                <a:lnTo>
                  <a:pt x="1852440" y="965389"/>
                </a:lnTo>
                <a:lnTo>
                  <a:pt x="1853639" y="966275"/>
                </a:lnTo>
                <a:lnTo>
                  <a:pt x="1857612" y="962621"/>
                </a:lnTo>
                <a:cubicBezTo>
                  <a:pt x="1859965" y="959831"/>
                  <a:pt x="1862419" y="957074"/>
                  <a:pt x="1864973" y="954350"/>
                </a:cubicBezTo>
                <a:close/>
                <a:moveTo>
                  <a:pt x="1174169" y="727750"/>
                </a:moveTo>
                <a:lnTo>
                  <a:pt x="1170813" y="727337"/>
                </a:lnTo>
                <a:lnTo>
                  <a:pt x="1169853" y="728622"/>
                </a:lnTo>
                <a:close/>
                <a:moveTo>
                  <a:pt x="1194970" y="721366"/>
                </a:moveTo>
                <a:cubicBezTo>
                  <a:pt x="1192646" y="721222"/>
                  <a:pt x="1190531" y="721104"/>
                  <a:pt x="1188626" y="721011"/>
                </a:cubicBezTo>
                <a:cubicBezTo>
                  <a:pt x="1186640" y="724174"/>
                  <a:pt x="1184759" y="727349"/>
                  <a:pt x="1182982" y="730537"/>
                </a:cubicBezTo>
                <a:cubicBezTo>
                  <a:pt x="1181206" y="733725"/>
                  <a:pt x="1178905" y="736850"/>
                  <a:pt x="1176080" y="739909"/>
                </a:cubicBezTo>
                <a:cubicBezTo>
                  <a:pt x="1179436" y="740322"/>
                  <a:pt x="1182586" y="742413"/>
                  <a:pt x="1185529" y="746182"/>
                </a:cubicBezTo>
                <a:lnTo>
                  <a:pt x="1192628" y="730021"/>
                </a:lnTo>
                <a:cubicBezTo>
                  <a:pt x="1193683" y="729228"/>
                  <a:pt x="1194870" y="728238"/>
                  <a:pt x="1196187" y="727052"/>
                </a:cubicBezTo>
                <a:cubicBezTo>
                  <a:pt x="1197504" y="725865"/>
                  <a:pt x="1198271" y="724824"/>
                  <a:pt x="1198487" y="723928"/>
                </a:cubicBezTo>
                <a:cubicBezTo>
                  <a:pt x="1198467" y="722364"/>
                  <a:pt x="1197295" y="721510"/>
                  <a:pt x="1194970" y="721366"/>
                </a:cubicBezTo>
                <a:close/>
                <a:moveTo>
                  <a:pt x="1881462" y="941939"/>
                </a:moveTo>
                <a:lnTo>
                  <a:pt x="1881203" y="945638"/>
                </a:lnTo>
                <a:lnTo>
                  <a:pt x="1884338" y="943038"/>
                </a:lnTo>
                <a:lnTo>
                  <a:pt x="1883069" y="942463"/>
                </a:lnTo>
                <a:close/>
                <a:moveTo>
                  <a:pt x="2243870" y="1019245"/>
                </a:moveTo>
                <a:lnTo>
                  <a:pt x="2241518" y="1020980"/>
                </a:lnTo>
                <a:lnTo>
                  <a:pt x="2239528" y="1027092"/>
                </a:lnTo>
                <a:lnTo>
                  <a:pt x="2242411" y="1025493"/>
                </a:lnTo>
                <a:close/>
                <a:moveTo>
                  <a:pt x="1906888" y="907546"/>
                </a:moveTo>
                <a:lnTo>
                  <a:pt x="1903223" y="918799"/>
                </a:lnTo>
                <a:cubicBezTo>
                  <a:pt x="1901548" y="918253"/>
                  <a:pt x="1899944" y="918175"/>
                  <a:pt x="1898410" y="918565"/>
                </a:cubicBezTo>
                <a:cubicBezTo>
                  <a:pt x="1896875" y="918954"/>
                  <a:pt x="1895813" y="919941"/>
                  <a:pt x="1895222" y="921527"/>
                </a:cubicBezTo>
                <a:cubicBezTo>
                  <a:pt x="1894655" y="923269"/>
                  <a:pt x="1894489" y="925141"/>
                  <a:pt x="1894726" y="927145"/>
                </a:cubicBezTo>
                <a:lnTo>
                  <a:pt x="1895435" y="928193"/>
                </a:lnTo>
                <a:lnTo>
                  <a:pt x="1900785" y="920679"/>
                </a:lnTo>
                <a:cubicBezTo>
                  <a:pt x="1903832" y="919856"/>
                  <a:pt x="1906273" y="918502"/>
                  <a:pt x="1908109" y="916618"/>
                </a:cubicBezTo>
                <a:lnTo>
                  <a:pt x="1909351" y="911296"/>
                </a:lnTo>
                <a:close/>
                <a:moveTo>
                  <a:pt x="1201119" y="674852"/>
                </a:moveTo>
                <a:lnTo>
                  <a:pt x="1193993" y="677382"/>
                </a:lnTo>
                <a:cubicBezTo>
                  <a:pt x="1192922" y="683780"/>
                  <a:pt x="1191116" y="689236"/>
                  <a:pt x="1188573" y="693750"/>
                </a:cubicBezTo>
                <a:cubicBezTo>
                  <a:pt x="1191398" y="690690"/>
                  <a:pt x="1193699" y="687566"/>
                  <a:pt x="1195475" y="684378"/>
                </a:cubicBezTo>
                <a:cubicBezTo>
                  <a:pt x="1197251" y="681190"/>
                  <a:pt x="1199133" y="678014"/>
                  <a:pt x="1201119" y="674852"/>
                </a:cubicBezTo>
                <a:close/>
                <a:moveTo>
                  <a:pt x="1920124" y="888742"/>
                </a:moveTo>
                <a:lnTo>
                  <a:pt x="1918554" y="893564"/>
                </a:lnTo>
                <a:lnTo>
                  <a:pt x="1909506" y="899508"/>
                </a:lnTo>
                <a:lnTo>
                  <a:pt x="1908459" y="902723"/>
                </a:lnTo>
                <a:lnTo>
                  <a:pt x="1918590" y="898910"/>
                </a:lnTo>
                <a:lnTo>
                  <a:pt x="1920161" y="894088"/>
                </a:lnTo>
                <a:cubicBezTo>
                  <a:pt x="1920260" y="893898"/>
                  <a:pt x="1920455" y="893072"/>
                  <a:pt x="1920746" y="891611"/>
                </a:cubicBezTo>
                <a:cubicBezTo>
                  <a:pt x="1921037" y="890150"/>
                  <a:pt x="1920829" y="889193"/>
                  <a:pt x="1920124" y="888742"/>
                </a:cubicBezTo>
                <a:close/>
                <a:moveTo>
                  <a:pt x="1220331" y="660607"/>
                </a:moveTo>
                <a:cubicBezTo>
                  <a:pt x="1219535" y="660154"/>
                  <a:pt x="1218294" y="659860"/>
                  <a:pt x="1216607" y="659723"/>
                </a:cubicBezTo>
                <a:lnTo>
                  <a:pt x="1214929" y="659517"/>
                </a:lnTo>
                <a:cubicBezTo>
                  <a:pt x="1214271" y="662559"/>
                  <a:pt x="1214555" y="664865"/>
                  <a:pt x="1215782" y="666435"/>
                </a:cubicBezTo>
                <a:lnTo>
                  <a:pt x="1219137" y="666848"/>
                </a:lnTo>
                <a:cubicBezTo>
                  <a:pt x="1220570" y="666740"/>
                  <a:pt x="1221267" y="665691"/>
                  <a:pt x="1221229" y="663699"/>
                </a:cubicBezTo>
                <a:cubicBezTo>
                  <a:pt x="1221426" y="662091"/>
                  <a:pt x="1221127" y="661060"/>
                  <a:pt x="1220331" y="660607"/>
                </a:cubicBezTo>
                <a:close/>
                <a:moveTo>
                  <a:pt x="2271755" y="997036"/>
                </a:moveTo>
                <a:lnTo>
                  <a:pt x="2263840" y="1001579"/>
                </a:lnTo>
                <a:lnTo>
                  <a:pt x="2261779" y="1005030"/>
                </a:lnTo>
                <a:lnTo>
                  <a:pt x="2266981" y="1002601"/>
                </a:lnTo>
                <a:cubicBezTo>
                  <a:pt x="2269782" y="1001735"/>
                  <a:pt x="2271378" y="1000476"/>
                  <a:pt x="2271767" y="998825"/>
                </a:cubicBezTo>
                <a:close/>
                <a:moveTo>
                  <a:pt x="3508161" y="1379120"/>
                </a:moveTo>
                <a:lnTo>
                  <a:pt x="3507639" y="1379355"/>
                </a:lnTo>
                <a:lnTo>
                  <a:pt x="3508028" y="1379395"/>
                </a:lnTo>
                <a:lnTo>
                  <a:pt x="3508737" y="1379481"/>
                </a:lnTo>
                <a:close/>
                <a:moveTo>
                  <a:pt x="3330717" y="1307541"/>
                </a:moveTo>
                <a:lnTo>
                  <a:pt x="3323954" y="1305850"/>
                </a:lnTo>
                <a:lnTo>
                  <a:pt x="3305357" y="1322757"/>
                </a:lnTo>
                <a:cubicBezTo>
                  <a:pt x="3300215" y="1328181"/>
                  <a:pt x="3298242" y="1333817"/>
                  <a:pt x="3299440" y="1339664"/>
                </a:cubicBezTo>
                <a:cubicBezTo>
                  <a:pt x="3300638" y="1345511"/>
                  <a:pt x="3300356" y="1349456"/>
                  <a:pt x="3298594" y="1351498"/>
                </a:cubicBezTo>
                <a:lnTo>
                  <a:pt x="3310429" y="1349808"/>
                </a:lnTo>
                <a:lnTo>
                  <a:pt x="3312120" y="1349808"/>
                </a:lnTo>
                <a:lnTo>
                  <a:pt x="3310429" y="1332901"/>
                </a:lnTo>
                <a:lnTo>
                  <a:pt x="3325646" y="1321066"/>
                </a:lnTo>
                <a:close/>
                <a:moveTo>
                  <a:pt x="1233308" y="620896"/>
                </a:moveTo>
                <a:lnTo>
                  <a:pt x="1231863" y="632642"/>
                </a:lnTo>
                <a:cubicBezTo>
                  <a:pt x="1230115" y="632427"/>
                  <a:pt x="1228525" y="632657"/>
                  <a:pt x="1227094" y="633332"/>
                </a:cubicBezTo>
                <a:cubicBezTo>
                  <a:pt x="1225662" y="634008"/>
                  <a:pt x="1224808" y="635181"/>
                  <a:pt x="1224532" y="636850"/>
                </a:cubicBezTo>
                <a:cubicBezTo>
                  <a:pt x="1224308" y="638668"/>
                  <a:pt x="1224504" y="640537"/>
                  <a:pt x="1225119" y="642459"/>
                </a:cubicBezTo>
                <a:cubicBezTo>
                  <a:pt x="1225735" y="644379"/>
                  <a:pt x="1226873" y="645513"/>
                  <a:pt x="1228533" y="645859"/>
                </a:cubicBezTo>
                <a:cubicBezTo>
                  <a:pt x="1229355" y="645819"/>
                  <a:pt x="1229913" y="645319"/>
                  <a:pt x="1230208" y="644362"/>
                </a:cubicBezTo>
                <a:cubicBezTo>
                  <a:pt x="1230503" y="643405"/>
                  <a:pt x="1230642" y="642854"/>
                  <a:pt x="1230625" y="642710"/>
                </a:cubicBezTo>
                <a:lnTo>
                  <a:pt x="1240873" y="628640"/>
                </a:lnTo>
                <a:close/>
                <a:moveTo>
                  <a:pt x="3062401" y="1208015"/>
                </a:moveTo>
                <a:lnTo>
                  <a:pt x="3059106" y="1211963"/>
                </a:lnTo>
                <a:lnTo>
                  <a:pt x="3049012" y="1221122"/>
                </a:lnTo>
                <a:lnTo>
                  <a:pt x="3046003" y="1225922"/>
                </a:lnTo>
                <a:lnTo>
                  <a:pt x="3046213" y="1225725"/>
                </a:lnTo>
                <a:cubicBezTo>
                  <a:pt x="3048219" y="1219563"/>
                  <a:pt x="3053179" y="1215251"/>
                  <a:pt x="3061093" y="1212791"/>
                </a:cubicBezTo>
                <a:close/>
                <a:moveTo>
                  <a:pt x="1242704" y="599907"/>
                </a:moveTo>
                <a:lnTo>
                  <a:pt x="1242085" y="604941"/>
                </a:lnTo>
                <a:lnTo>
                  <a:pt x="1234341" y="612505"/>
                </a:lnTo>
                <a:lnTo>
                  <a:pt x="1233928" y="615861"/>
                </a:lnTo>
                <a:lnTo>
                  <a:pt x="1243144" y="610181"/>
                </a:lnTo>
                <a:lnTo>
                  <a:pt x="1243763" y="605147"/>
                </a:lnTo>
                <a:cubicBezTo>
                  <a:pt x="1243824" y="604942"/>
                  <a:pt x="1243857" y="604094"/>
                  <a:pt x="1243863" y="602604"/>
                </a:cubicBezTo>
                <a:cubicBezTo>
                  <a:pt x="1243869" y="601115"/>
                  <a:pt x="1243482" y="600215"/>
                  <a:pt x="1242704" y="599907"/>
                </a:cubicBezTo>
                <a:close/>
                <a:moveTo>
                  <a:pt x="2124887" y="854973"/>
                </a:moveTo>
                <a:lnTo>
                  <a:pt x="2101968" y="865289"/>
                </a:lnTo>
                <a:cubicBezTo>
                  <a:pt x="2095399" y="868855"/>
                  <a:pt x="2091778" y="873603"/>
                  <a:pt x="2091106" y="879533"/>
                </a:cubicBezTo>
                <a:cubicBezTo>
                  <a:pt x="2090434" y="885463"/>
                  <a:pt x="2088945" y="889127"/>
                  <a:pt x="2086637" y="890524"/>
                </a:cubicBezTo>
                <a:lnTo>
                  <a:pt x="2098414" y="892582"/>
                </a:lnTo>
                <a:lnTo>
                  <a:pt x="2100022" y="893105"/>
                </a:lnTo>
                <a:lnTo>
                  <a:pt x="2103649" y="876506"/>
                </a:lnTo>
                <a:lnTo>
                  <a:pt x="2121782" y="869965"/>
                </a:lnTo>
                <a:lnTo>
                  <a:pt x="2130793" y="858675"/>
                </a:lnTo>
                <a:close/>
                <a:moveTo>
                  <a:pt x="1449913" y="635146"/>
                </a:moveTo>
                <a:lnTo>
                  <a:pt x="1426994" y="645462"/>
                </a:lnTo>
                <a:cubicBezTo>
                  <a:pt x="1420424" y="649028"/>
                  <a:pt x="1416804" y="653775"/>
                  <a:pt x="1416132" y="659706"/>
                </a:cubicBezTo>
                <a:cubicBezTo>
                  <a:pt x="1415460" y="665636"/>
                  <a:pt x="1413970" y="669300"/>
                  <a:pt x="1411663" y="670697"/>
                </a:cubicBezTo>
                <a:lnTo>
                  <a:pt x="1423440" y="672755"/>
                </a:lnTo>
                <a:lnTo>
                  <a:pt x="1425048" y="673278"/>
                </a:lnTo>
                <a:lnTo>
                  <a:pt x="1428675" y="656679"/>
                </a:lnTo>
                <a:lnTo>
                  <a:pt x="1446808" y="650138"/>
                </a:lnTo>
                <a:lnTo>
                  <a:pt x="1455819" y="638848"/>
                </a:lnTo>
                <a:close/>
                <a:moveTo>
                  <a:pt x="2951862" y="1011673"/>
                </a:moveTo>
                <a:lnTo>
                  <a:pt x="2928943" y="1021990"/>
                </a:lnTo>
                <a:cubicBezTo>
                  <a:pt x="2922374" y="1025555"/>
                  <a:pt x="2918753" y="1030303"/>
                  <a:pt x="2918081" y="1036233"/>
                </a:cubicBezTo>
                <a:cubicBezTo>
                  <a:pt x="2917409" y="1042164"/>
                  <a:pt x="2915920" y="1045828"/>
                  <a:pt x="2913612" y="1047225"/>
                </a:cubicBezTo>
                <a:lnTo>
                  <a:pt x="2925389" y="1049282"/>
                </a:lnTo>
                <a:lnTo>
                  <a:pt x="2926997" y="1049806"/>
                </a:lnTo>
                <a:lnTo>
                  <a:pt x="2930625" y="1033206"/>
                </a:lnTo>
                <a:lnTo>
                  <a:pt x="2948758" y="1026665"/>
                </a:lnTo>
                <a:lnTo>
                  <a:pt x="2957769" y="1015375"/>
                </a:lnTo>
                <a:close/>
                <a:moveTo>
                  <a:pt x="1906768" y="580338"/>
                </a:moveTo>
                <a:lnTo>
                  <a:pt x="1883849" y="590654"/>
                </a:lnTo>
                <a:cubicBezTo>
                  <a:pt x="1877279" y="594219"/>
                  <a:pt x="1873659" y="598967"/>
                  <a:pt x="1872987" y="604898"/>
                </a:cubicBezTo>
                <a:cubicBezTo>
                  <a:pt x="1872315" y="610828"/>
                  <a:pt x="1870825" y="614492"/>
                  <a:pt x="1868518" y="615889"/>
                </a:cubicBezTo>
                <a:lnTo>
                  <a:pt x="1880295" y="617946"/>
                </a:lnTo>
                <a:lnTo>
                  <a:pt x="1881902" y="618470"/>
                </a:lnTo>
                <a:lnTo>
                  <a:pt x="1885530" y="601870"/>
                </a:lnTo>
                <a:lnTo>
                  <a:pt x="1903663" y="595329"/>
                </a:lnTo>
                <a:lnTo>
                  <a:pt x="1912674" y="584039"/>
                </a:lnTo>
                <a:close/>
                <a:moveTo>
                  <a:pt x="1170613" y="299750"/>
                </a:moveTo>
                <a:lnTo>
                  <a:pt x="1150090" y="314259"/>
                </a:lnTo>
                <a:cubicBezTo>
                  <a:pt x="1144324" y="319015"/>
                  <a:pt x="1141678" y="324368"/>
                  <a:pt x="1142153" y="330317"/>
                </a:cubicBezTo>
                <a:cubicBezTo>
                  <a:pt x="1142627" y="336266"/>
                  <a:pt x="1141866" y="340147"/>
                  <a:pt x="1139868" y="341960"/>
                </a:cubicBezTo>
                <a:lnTo>
                  <a:pt x="1151821" y="341727"/>
                </a:lnTo>
                <a:lnTo>
                  <a:pt x="1153499" y="341934"/>
                </a:lnTo>
                <a:lnTo>
                  <a:pt x="1153885" y="324947"/>
                </a:lnTo>
                <a:lnTo>
                  <a:pt x="1170433" y="315059"/>
                </a:lnTo>
                <a:lnTo>
                  <a:pt x="1177119" y="302254"/>
                </a:lnTo>
                <a:close/>
                <a:moveTo>
                  <a:pt x="1263562" y="1160"/>
                </a:moveTo>
                <a:cubicBezTo>
                  <a:pt x="1263898" y="5354"/>
                  <a:pt x="1259852" y="14012"/>
                  <a:pt x="1251423" y="27135"/>
                </a:cubicBezTo>
                <a:cubicBezTo>
                  <a:pt x="1242995" y="40257"/>
                  <a:pt x="1236381" y="49026"/>
                  <a:pt x="1231579" y="53439"/>
                </a:cubicBezTo>
                <a:lnTo>
                  <a:pt x="1233257" y="53645"/>
                </a:lnTo>
                <a:cubicBezTo>
                  <a:pt x="1235438" y="56398"/>
                  <a:pt x="1236491" y="58799"/>
                  <a:pt x="1236416" y="60848"/>
                </a:cubicBezTo>
                <a:cubicBezTo>
                  <a:pt x="1236342" y="62897"/>
                  <a:pt x="1235297" y="65040"/>
                  <a:pt x="1233283" y="67276"/>
                </a:cubicBezTo>
                <a:cubicBezTo>
                  <a:pt x="1229620" y="79743"/>
                  <a:pt x="1224227" y="92423"/>
                  <a:pt x="1217105" y="105316"/>
                </a:cubicBezTo>
                <a:cubicBezTo>
                  <a:pt x="1209983" y="118209"/>
                  <a:pt x="1203751" y="130786"/>
                  <a:pt x="1198409" y="143047"/>
                </a:cubicBezTo>
                <a:cubicBezTo>
                  <a:pt x="1199694" y="145583"/>
                  <a:pt x="1199706" y="147216"/>
                  <a:pt x="1198445" y="147949"/>
                </a:cubicBezTo>
                <a:cubicBezTo>
                  <a:pt x="1197184" y="148681"/>
                  <a:pt x="1195150" y="149637"/>
                  <a:pt x="1192343" y="150818"/>
                </a:cubicBezTo>
                <a:cubicBezTo>
                  <a:pt x="1191988" y="152548"/>
                  <a:pt x="1191659" y="154069"/>
                  <a:pt x="1191356" y="155381"/>
                </a:cubicBezTo>
                <a:cubicBezTo>
                  <a:pt x="1191053" y="156692"/>
                  <a:pt x="1191666" y="157477"/>
                  <a:pt x="1193196" y="157736"/>
                </a:cubicBezTo>
                <a:cubicBezTo>
                  <a:pt x="1191632" y="160348"/>
                  <a:pt x="1189480" y="163418"/>
                  <a:pt x="1186739" y="166949"/>
                </a:cubicBezTo>
                <a:cubicBezTo>
                  <a:pt x="1183997" y="170480"/>
                  <a:pt x="1183155" y="173287"/>
                  <a:pt x="1184212" y="175369"/>
                </a:cubicBezTo>
                <a:lnTo>
                  <a:pt x="1195519" y="166539"/>
                </a:lnTo>
                <a:cubicBezTo>
                  <a:pt x="1197473" y="165076"/>
                  <a:pt x="1198799" y="163536"/>
                  <a:pt x="1199495" y="161918"/>
                </a:cubicBezTo>
                <a:cubicBezTo>
                  <a:pt x="1200190" y="160300"/>
                  <a:pt x="1199838" y="158553"/>
                  <a:pt x="1198436" y="156678"/>
                </a:cubicBezTo>
                <a:cubicBezTo>
                  <a:pt x="1200438" y="155114"/>
                  <a:pt x="1202610" y="153039"/>
                  <a:pt x="1204951" y="150452"/>
                </a:cubicBezTo>
                <a:cubicBezTo>
                  <a:pt x="1207292" y="147866"/>
                  <a:pt x="1209096" y="145320"/>
                  <a:pt x="1210362" y="142814"/>
                </a:cubicBezTo>
                <a:lnTo>
                  <a:pt x="1227503" y="114261"/>
                </a:lnTo>
                <a:lnTo>
                  <a:pt x="1238603" y="107109"/>
                </a:lnTo>
                <a:cubicBezTo>
                  <a:pt x="1240636" y="105585"/>
                  <a:pt x="1242275" y="103800"/>
                  <a:pt x="1243521" y="101752"/>
                </a:cubicBezTo>
                <a:cubicBezTo>
                  <a:pt x="1244766" y="99705"/>
                  <a:pt x="1244728" y="97713"/>
                  <a:pt x="1243405" y="95776"/>
                </a:cubicBezTo>
                <a:lnTo>
                  <a:pt x="1251768" y="83178"/>
                </a:lnTo>
                <a:cubicBezTo>
                  <a:pt x="1251617" y="77481"/>
                  <a:pt x="1253880" y="72933"/>
                  <a:pt x="1258557" y="69534"/>
                </a:cubicBezTo>
                <a:cubicBezTo>
                  <a:pt x="1263234" y="66134"/>
                  <a:pt x="1265497" y="61586"/>
                  <a:pt x="1265346" y="55890"/>
                </a:cubicBezTo>
                <a:lnTo>
                  <a:pt x="1289431" y="40115"/>
                </a:lnTo>
                <a:cubicBezTo>
                  <a:pt x="1293050" y="45316"/>
                  <a:pt x="1294752" y="48790"/>
                  <a:pt x="1294537" y="50538"/>
                </a:cubicBezTo>
                <a:cubicBezTo>
                  <a:pt x="1294322" y="52286"/>
                  <a:pt x="1291932" y="54405"/>
                  <a:pt x="1287367" y="56895"/>
                </a:cubicBezTo>
                <a:cubicBezTo>
                  <a:pt x="1289967" y="62006"/>
                  <a:pt x="1289459" y="65564"/>
                  <a:pt x="1285841" y="67567"/>
                </a:cubicBezTo>
                <a:cubicBezTo>
                  <a:pt x="1282223" y="69571"/>
                  <a:pt x="1281346" y="72657"/>
                  <a:pt x="1283211" y="76825"/>
                </a:cubicBezTo>
                <a:cubicBezTo>
                  <a:pt x="1279702" y="80830"/>
                  <a:pt x="1275530" y="87627"/>
                  <a:pt x="1270695" y="97217"/>
                </a:cubicBezTo>
                <a:cubicBezTo>
                  <a:pt x="1265860" y="106808"/>
                  <a:pt x="1263837" y="113443"/>
                  <a:pt x="1264626" y="117125"/>
                </a:cubicBezTo>
                <a:lnTo>
                  <a:pt x="1247279" y="147356"/>
                </a:lnTo>
                <a:cubicBezTo>
                  <a:pt x="1250250" y="152051"/>
                  <a:pt x="1251518" y="156749"/>
                  <a:pt x="1251081" y="161451"/>
                </a:cubicBezTo>
                <a:cubicBezTo>
                  <a:pt x="1250645" y="166153"/>
                  <a:pt x="1247717" y="170335"/>
                  <a:pt x="1242298" y="173998"/>
                </a:cubicBezTo>
                <a:cubicBezTo>
                  <a:pt x="1239768" y="180713"/>
                  <a:pt x="1236374" y="187535"/>
                  <a:pt x="1232114" y="194464"/>
                </a:cubicBezTo>
                <a:cubicBezTo>
                  <a:pt x="1227855" y="201392"/>
                  <a:pt x="1222886" y="207169"/>
                  <a:pt x="1217206" y="211793"/>
                </a:cubicBezTo>
                <a:lnTo>
                  <a:pt x="1220589" y="225837"/>
                </a:lnTo>
                <a:lnTo>
                  <a:pt x="1207811" y="232782"/>
                </a:lnTo>
                <a:lnTo>
                  <a:pt x="1205540" y="251240"/>
                </a:lnTo>
                <a:cubicBezTo>
                  <a:pt x="1202916" y="254396"/>
                  <a:pt x="1201052" y="257431"/>
                  <a:pt x="1199948" y="260347"/>
                </a:cubicBezTo>
                <a:cubicBezTo>
                  <a:pt x="1198844" y="263263"/>
                  <a:pt x="1196664" y="265408"/>
                  <a:pt x="1193407" y="266782"/>
                </a:cubicBezTo>
                <a:cubicBezTo>
                  <a:pt x="1192401" y="268610"/>
                  <a:pt x="1191960" y="271040"/>
                  <a:pt x="1192084" y="274072"/>
                </a:cubicBezTo>
                <a:cubicBezTo>
                  <a:pt x="1192208" y="277104"/>
                  <a:pt x="1192657" y="279217"/>
                  <a:pt x="1193433" y="280413"/>
                </a:cubicBezTo>
                <a:cubicBezTo>
                  <a:pt x="1194184" y="282102"/>
                  <a:pt x="1195155" y="282861"/>
                  <a:pt x="1196347" y="282687"/>
                </a:cubicBezTo>
                <a:cubicBezTo>
                  <a:pt x="1197540" y="282515"/>
                  <a:pt x="1198246" y="281963"/>
                  <a:pt x="1198468" y="281032"/>
                </a:cubicBezTo>
                <a:cubicBezTo>
                  <a:pt x="1195661" y="275577"/>
                  <a:pt x="1196736" y="271450"/>
                  <a:pt x="1201694" y="268653"/>
                </a:cubicBezTo>
                <a:cubicBezTo>
                  <a:pt x="1206651" y="265856"/>
                  <a:pt x="1210877" y="263821"/>
                  <a:pt x="1214369" y="262547"/>
                </a:cubicBezTo>
                <a:lnTo>
                  <a:pt x="1217466" y="237377"/>
                </a:lnTo>
                <a:lnTo>
                  <a:pt x="1219144" y="237583"/>
                </a:lnTo>
                <a:cubicBezTo>
                  <a:pt x="1220303" y="235951"/>
                  <a:pt x="1221173" y="234071"/>
                  <a:pt x="1221754" y="231942"/>
                </a:cubicBezTo>
                <a:cubicBezTo>
                  <a:pt x="1222336" y="229814"/>
                  <a:pt x="1221947" y="227779"/>
                  <a:pt x="1220589" y="225837"/>
                </a:cubicBezTo>
                <a:cubicBezTo>
                  <a:pt x="1225811" y="222043"/>
                  <a:pt x="1230024" y="217806"/>
                  <a:pt x="1233225" y="213125"/>
                </a:cubicBezTo>
                <a:cubicBezTo>
                  <a:pt x="1236427" y="208445"/>
                  <a:pt x="1240588" y="204627"/>
                  <a:pt x="1245707" y="201672"/>
                </a:cubicBezTo>
                <a:cubicBezTo>
                  <a:pt x="1240850" y="195574"/>
                  <a:pt x="1239785" y="191539"/>
                  <a:pt x="1242511" y="189568"/>
                </a:cubicBezTo>
                <a:cubicBezTo>
                  <a:pt x="1245238" y="187597"/>
                  <a:pt x="1249994" y="184704"/>
                  <a:pt x="1256781" y="180890"/>
                </a:cubicBezTo>
                <a:cubicBezTo>
                  <a:pt x="1261146" y="176849"/>
                  <a:pt x="1265019" y="169021"/>
                  <a:pt x="1268400" y="157407"/>
                </a:cubicBezTo>
                <a:cubicBezTo>
                  <a:pt x="1271781" y="145792"/>
                  <a:pt x="1276125" y="137597"/>
                  <a:pt x="1281432" y="132820"/>
                </a:cubicBezTo>
                <a:cubicBezTo>
                  <a:pt x="1283240" y="132262"/>
                  <a:pt x="1284866" y="132320"/>
                  <a:pt x="1286309" y="132994"/>
                </a:cubicBezTo>
                <a:cubicBezTo>
                  <a:pt x="1287752" y="133668"/>
                  <a:pt x="1288854" y="134514"/>
                  <a:pt x="1289616" y="135530"/>
                </a:cubicBezTo>
                <a:cubicBezTo>
                  <a:pt x="1292859" y="140614"/>
                  <a:pt x="1292957" y="146162"/>
                  <a:pt x="1289911" y="152175"/>
                </a:cubicBezTo>
                <a:cubicBezTo>
                  <a:pt x="1286864" y="158188"/>
                  <a:pt x="1283290" y="162433"/>
                  <a:pt x="1279188" y="164909"/>
                </a:cubicBezTo>
                <a:cubicBezTo>
                  <a:pt x="1273874" y="175221"/>
                  <a:pt x="1269253" y="185086"/>
                  <a:pt x="1265326" y="194504"/>
                </a:cubicBezTo>
                <a:cubicBezTo>
                  <a:pt x="1261400" y="203923"/>
                  <a:pt x="1256831" y="213368"/>
                  <a:pt x="1251620" y="222841"/>
                </a:cubicBezTo>
                <a:cubicBezTo>
                  <a:pt x="1252960" y="224638"/>
                  <a:pt x="1253067" y="226071"/>
                  <a:pt x="1251942" y="227139"/>
                </a:cubicBezTo>
                <a:cubicBezTo>
                  <a:pt x="1250817" y="228207"/>
                  <a:pt x="1249247" y="229434"/>
                  <a:pt x="1247231" y="230818"/>
                </a:cubicBezTo>
                <a:cubicBezTo>
                  <a:pt x="1245412" y="232333"/>
                  <a:pt x="1244655" y="233873"/>
                  <a:pt x="1244960" y="235436"/>
                </a:cubicBezTo>
                <a:cubicBezTo>
                  <a:pt x="1245264" y="236999"/>
                  <a:pt x="1246237" y="238326"/>
                  <a:pt x="1247877" y="239415"/>
                </a:cubicBezTo>
                <a:cubicBezTo>
                  <a:pt x="1244937" y="241679"/>
                  <a:pt x="1242285" y="244192"/>
                  <a:pt x="1239923" y="246954"/>
                </a:cubicBezTo>
                <a:cubicBezTo>
                  <a:pt x="1237560" y="249715"/>
                  <a:pt x="1236167" y="252382"/>
                  <a:pt x="1235744" y="254956"/>
                </a:cubicBezTo>
                <a:lnTo>
                  <a:pt x="1227587" y="265877"/>
                </a:lnTo>
                <a:cubicBezTo>
                  <a:pt x="1229612" y="269604"/>
                  <a:pt x="1230196" y="272941"/>
                  <a:pt x="1229336" y="275887"/>
                </a:cubicBezTo>
                <a:cubicBezTo>
                  <a:pt x="1228477" y="278833"/>
                  <a:pt x="1226647" y="281021"/>
                  <a:pt x="1223845" y="282451"/>
                </a:cubicBezTo>
                <a:cubicBezTo>
                  <a:pt x="1229595" y="282732"/>
                  <a:pt x="1237127" y="283233"/>
                  <a:pt x="1246443" y="283954"/>
                </a:cubicBezTo>
                <a:cubicBezTo>
                  <a:pt x="1255759" y="284674"/>
                  <a:pt x="1262562" y="287640"/>
                  <a:pt x="1266854" y="292853"/>
                </a:cubicBezTo>
                <a:cubicBezTo>
                  <a:pt x="1268937" y="296693"/>
                  <a:pt x="1269774" y="300274"/>
                  <a:pt x="1269365" y="303595"/>
                </a:cubicBezTo>
                <a:cubicBezTo>
                  <a:pt x="1268956" y="306916"/>
                  <a:pt x="1267431" y="308929"/>
                  <a:pt x="1264789" y="309633"/>
                </a:cubicBezTo>
                <a:cubicBezTo>
                  <a:pt x="1264494" y="310590"/>
                  <a:pt x="1263833" y="311928"/>
                  <a:pt x="1262805" y="313647"/>
                </a:cubicBezTo>
                <a:cubicBezTo>
                  <a:pt x="1261777" y="315366"/>
                  <a:pt x="1261536" y="316756"/>
                  <a:pt x="1262079" y="317817"/>
                </a:cubicBezTo>
                <a:lnTo>
                  <a:pt x="1267526" y="315080"/>
                </a:lnTo>
                <a:lnTo>
                  <a:pt x="1291405" y="300984"/>
                </a:lnTo>
                <a:lnTo>
                  <a:pt x="1296206" y="289650"/>
                </a:lnTo>
                <a:cubicBezTo>
                  <a:pt x="1294956" y="287119"/>
                  <a:pt x="1294874" y="285476"/>
                  <a:pt x="1295961" y="284723"/>
                </a:cubicBezTo>
                <a:cubicBezTo>
                  <a:pt x="1297047" y="283969"/>
                  <a:pt x="1298592" y="282953"/>
                  <a:pt x="1300595" y="281673"/>
                </a:cubicBezTo>
                <a:cubicBezTo>
                  <a:pt x="1301566" y="280124"/>
                  <a:pt x="1301869" y="278813"/>
                  <a:pt x="1301505" y="277739"/>
                </a:cubicBezTo>
                <a:cubicBezTo>
                  <a:pt x="1301140" y="276665"/>
                  <a:pt x="1300553" y="275670"/>
                  <a:pt x="1299742" y="274754"/>
                </a:cubicBezTo>
                <a:cubicBezTo>
                  <a:pt x="1305273" y="270182"/>
                  <a:pt x="1310436" y="265140"/>
                  <a:pt x="1315231" y="259626"/>
                </a:cubicBezTo>
                <a:cubicBezTo>
                  <a:pt x="1320026" y="254112"/>
                  <a:pt x="1325189" y="249069"/>
                  <a:pt x="1330720" y="244497"/>
                </a:cubicBezTo>
                <a:cubicBezTo>
                  <a:pt x="1333419" y="236986"/>
                  <a:pt x="1337521" y="230180"/>
                  <a:pt x="1343027" y="224079"/>
                </a:cubicBezTo>
                <a:cubicBezTo>
                  <a:pt x="1348533" y="217978"/>
                  <a:pt x="1354894" y="213580"/>
                  <a:pt x="1362110" y="210883"/>
                </a:cubicBezTo>
                <a:lnTo>
                  <a:pt x="1361465" y="202287"/>
                </a:lnTo>
                <a:cubicBezTo>
                  <a:pt x="1361010" y="199640"/>
                  <a:pt x="1361591" y="197227"/>
                  <a:pt x="1363207" y="195048"/>
                </a:cubicBezTo>
                <a:cubicBezTo>
                  <a:pt x="1364823" y="192870"/>
                  <a:pt x="1367031" y="191083"/>
                  <a:pt x="1369828" y="189688"/>
                </a:cubicBezTo>
                <a:cubicBezTo>
                  <a:pt x="1374045" y="183109"/>
                  <a:pt x="1377539" y="182403"/>
                  <a:pt x="1380310" y="187571"/>
                </a:cubicBezTo>
                <a:cubicBezTo>
                  <a:pt x="1383441" y="191256"/>
                  <a:pt x="1385221" y="194669"/>
                  <a:pt x="1385651" y="197810"/>
                </a:cubicBezTo>
                <a:cubicBezTo>
                  <a:pt x="1386081" y="200950"/>
                  <a:pt x="1384034" y="204318"/>
                  <a:pt x="1379510" y="207914"/>
                </a:cubicBezTo>
                <a:cubicBezTo>
                  <a:pt x="1375885" y="210555"/>
                  <a:pt x="1371254" y="215309"/>
                  <a:pt x="1365619" y="222174"/>
                </a:cubicBezTo>
                <a:cubicBezTo>
                  <a:pt x="1359983" y="229040"/>
                  <a:pt x="1358135" y="235413"/>
                  <a:pt x="1360073" y="241294"/>
                </a:cubicBezTo>
                <a:cubicBezTo>
                  <a:pt x="1358505" y="246247"/>
                  <a:pt x="1355225" y="253864"/>
                  <a:pt x="1350234" y="264145"/>
                </a:cubicBezTo>
                <a:cubicBezTo>
                  <a:pt x="1345243" y="274426"/>
                  <a:pt x="1339815" y="282204"/>
                  <a:pt x="1333949" y="287480"/>
                </a:cubicBezTo>
                <a:cubicBezTo>
                  <a:pt x="1335981" y="290285"/>
                  <a:pt x="1336493" y="292477"/>
                  <a:pt x="1335482" y="294056"/>
                </a:cubicBezTo>
                <a:cubicBezTo>
                  <a:pt x="1334472" y="295636"/>
                  <a:pt x="1332988" y="296731"/>
                  <a:pt x="1331032" y="297342"/>
                </a:cubicBezTo>
                <a:cubicBezTo>
                  <a:pt x="1327966" y="300052"/>
                  <a:pt x="1327774" y="304500"/>
                  <a:pt x="1330455" y="310685"/>
                </a:cubicBezTo>
                <a:cubicBezTo>
                  <a:pt x="1333137" y="316871"/>
                  <a:pt x="1335093" y="321157"/>
                  <a:pt x="1336326" y="323544"/>
                </a:cubicBezTo>
                <a:cubicBezTo>
                  <a:pt x="1331923" y="328468"/>
                  <a:pt x="1324569" y="339203"/>
                  <a:pt x="1314265" y="355751"/>
                </a:cubicBezTo>
                <a:cubicBezTo>
                  <a:pt x="1303960" y="372298"/>
                  <a:pt x="1299543" y="383395"/>
                  <a:pt x="1301013" y="389041"/>
                </a:cubicBezTo>
                <a:lnTo>
                  <a:pt x="1286143" y="399135"/>
                </a:lnTo>
                <a:cubicBezTo>
                  <a:pt x="1282980" y="403785"/>
                  <a:pt x="1279949" y="408239"/>
                  <a:pt x="1277047" y="412495"/>
                </a:cubicBezTo>
                <a:cubicBezTo>
                  <a:pt x="1274146" y="416752"/>
                  <a:pt x="1271533" y="421257"/>
                  <a:pt x="1269209" y="426010"/>
                </a:cubicBezTo>
                <a:lnTo>
                  <a:pt x="1270268" y="431251"/>
                </a:lnTo>
                <a:cubicBezTo>
                  <a:pt x="1275763" y="430720"/>
                  <a:pt x="1280333" y="426456"/>
                  <a:pt x="1283979" y="418459"/>
                </a:cubicBezTo>
                <a:cubicBezTo>
                  <a:pt x="1287624" y="410461"/>
                  <a:pt x="1292614" y="406248"/>
                  <a:pt x="1298948" y="405821"/>
                </a:cubicBezTo>
                <a:cubicBezTo>
                  <a:pt x="1302059" y="405920"/>
                  <a:pt x="1306112" y="405283"/>
                  <a:pt x="1311107" y="403910"/>
                </a:cubicBezTo>
                <a:lnTo>
                  <a:pt x="1299981" y="397431"/>
                </a:lnTo>
                <a:lnTo>
                  <a:pt x="1305427" y="394694"/>
                </a:lnTo>
                <a:cubicBezTo>
                  <a:pt x="1308099" y="393462"/>
                  <a:pt x="1310301" y="393448"/>
                  <a:pt x="1312033" y="394655"/>
                </a:cubicBezTo>
                <a:cubicBezTo>
                  <a:pt x="1313765" y="395862"/>
                  <a:pt x="1315341" y="397476"/>
                  <a:pt x="1316761" y="399495"/>
                </a:cubicBezTo>
                <a:cubicBezTo>
                  <a:pt x="1318810" y="397263"/>
                  <a:pt x="1320624" y="395215"/>
                  <a:pt x="1322201" y="393351"/>
                </a:cubicBezTo>
                <a:cubicBezTo>
                  <a:pt x="1323779" y="391487"/>
                  <a:pt x="1324753" y="389335"/>
                  <a:pt x="1325125" y="386897"/>
                </a:cubicBezTo>
                <a:cubicBezTo>
                  <a:pt x="1326921" y="385273"/>
                  <a:pt x="1328297" y="382745"/>
                  <a:pt x="1329252" y="379313"/>
                </a:cubicBezTo>
                <a:cubicBezTo>
                  <a:pt x="1330206" y="375882"/>
                  <a:pt x="1331265" y="372464"/>
                  <a:pt x="1332430" y="369058"/>
                </a:cubicBezTo>
                <a:cubicBezTo>
                  <a:pt x="1327150" y="368124"/>
                  <a:pt x="1323020" y="364777"/>
                  <a:pt x="1320038" y="359016"/>
                </a:cubicBezTo>
                <a:cubicBezTo>
                  <a:pt x="1325764" y="356314"/>
                  <a:pt x="1329180" y="351624"/>
                  <a:pt x="1330285" y="344946"/>
                </a:cubicBezTo>
                <a:lnTo>
                  <a:pt x="1346653" y="350367"/>
                </a:lnTo>
                <a:cubicBezTo>
                  <a:pt x="1344001" y="352596"/>
                  <a:pt x="1342083" y="354915"/>
                  <a:pt x="1340900" y="357324"/>
                </a:cubicBezTo>
                <a:cubicBezTo>
                  <a:pt x="1339716" y="359734"/>
                  <a:pt x="1338218" y="362105"/>
                  <a:pt x="1336405" y="364437"/>
                </a:cubicBezTo>
                <a:lnTo>
                  <a:pt x="1342498" y="370297"/>
                </a:lnTo>
                <a:cubicBezTo>
                  <a:pt x="1345854" y="370710"/>
                  <a:pt x="1347325" y="372594"/>
                  <a:pt x="1346913" y="375950"/>
                </a:cubicBezTo>
                <a:cubicBezTo>
                  <a:pt x="1346356" y="379324"/>
                  <a:pt x="1344972" y="382490"/>
                  <a:pt x="1342763" y="385447"/>
                </a:cubicBezTo>
                <a:cubicBezTo>
                  <a:pt x="1340554" y="388405"/>
                  <a:pt x="1338383" y="391048"/>
                  <a:pt x="1336251" y="393376"/>
                </a:cubicBezTo>
                <a:cubicBezTo>
                  <a:pt x="1338787" y="394398"/>
                  <a:pt x="1341480" y="395013"/>
                  <a:pt x="1344329" y="395222"/>
                </a:cubicBezTo>
                <a:cubicBezTo>
                  <a:pt x="1347177" y="395430"/>
                  <a:pt x="1349451" y="395994"/>
                  <a:pt x="1351147" y="396912"/>
                </a:cubicBezTo>
                <a:cubicBezTo>
                  <a:pt x="1352027" y="399859"/>
                  <a:pt x="1350391" y="403349"/>
                  <a:pt x="1346239" y="407381"/>
                </a:cubicBezTo>
                <a:cubicBezTo>
                  <a:pt x="1342088" y="411413"/>
                  <a:pt x="1338355" y="414644"/>
                  <a:pt x="1335039" y="417075"/>
                </a:cubicBezTo>
                <a:cubicBezTo>
                  <a:pt x="1334539" y="420563"/>
                  <a:pt x="1333461" y="423553"/>
                  <a:pt x="1331806" y="426046"/>
                </a:cubicBezTo>
                <a:cubicBezTo>
                  <a:pt x="1330151" y="428540"/>
                  <a:pt x="1328441" y="429749"/>
                  <a:pt x="1326675" y="429674"/>
                </a:cubicBezTo>
                <a:lnTo>
                  <a:pt x="1316840" y="440388"/>
                </a:lnTo>
                <a:lnTo>
                  <a:pt x="1314982" y="455490"/>
                </a:lnTo>
                <a:lnTo>
                  <a:pt x="1320635" y="451075"/>
                </a:lnTo>
                <a:lnTo>
                  <a:pt x="1328999" y="438477"/>
                </a:lnTo>
                <a:cubicBezTo>
                  <a:pt x="1330114" y="436910"/>
                  <a:pt x="1331388" y="435790"/>
                  <a:pt x="1332820" y="435114"/>
                </a:cubicBezTo>
                <a:cubicBezTo>
                  <a:pt x="1334251" y="434438"/>
                  <a:pt x="1335422" y="434157"/>
                  <a:pt x="1336331" y="434269"/>
                </a:cubicBezTo>
                <a:cubicBezTo>
                  <a:pt x="1336074" y="435195"/>
                  <a:pt x="1335335" y="436594"/>
                  <a:pt x="1334111" y="438467"/>
                </a:cubicBezTo>
                <a:cubicBezTo>
                  <a:pt x="1332887" y="440339"/>
                  <a:pt x="1332095" y="442158"/>
                  <a:pt x="1331736" y="443924"/>
                </a:cubicBezTo>
                <a:cubicBezTo>
                  <a:pt x="1333134" y="448709"/>
                  <a:pt x="1330209" y="454028"/>
                  <a:pt x="1322959" y="459878"/>
                </a:cubicBezTo>
                <a:cubicBezTo>
                  <a:pt x="1315710" y="465729"/>
                  <a:pt x="1312784" y="471047"/>
                  <a:pt x="1314183" y="475833"/>
                </a:cubicBezTo>
                <a:lnTo>
                  <a:pt x="1306025" y="486753"/>
                </a:lnTo>
                <a:cubicBezTo>
                  <a:pt x="1305298" y="490355"/>
                  <a:pt x="1303629" y="494692"/>
                  <a:pt x="1301018" y="499765"/>
                </a:cubicBezTo>
                <a:cubicBezTo>
                  <a:pt x="1305100" y="496008"/>
                  <a:pt x="1309024" y="491807"/>
                  <a:pt x="1312789" y="487159"/>
                </a:cubicBezTo>
                <a:cubicBezTo>
                  <a:pt x="1316555" y="482512"/>
                  <a:pt x="1318904" y="477266"/>
                  <a:pt x="1319836" y="471418"/>
                </a:cubicBezTo>
                <a:lnTo>
                  <a:pt x="1332641" y="478104"/>
                </a:lnTo>
                <a:lnTo>
                  <a:pt x="1327014" y="496149"/>
                </a:lnTo>
                <a:lnTo>
                  <a:pt x="1335611" y="495503"/>
                </a:lnTo>
                <a:lnTo>
                  <a:pt x="1342762" y="506604"/>
                </a:lnTo>
                <a:lnTo>
                  <a:pt x="1331275" y="530742"/>
                </a:lnTo>
                <a:cubicBezTo>
                  <a:pt x="1324003" y="536200"/>
                  <a:pt x="1317663" y="542730"/>
                  <a:pt x="1312256" y="550334"/>
                </a:cubicBezTo>
                <a:cubicBezTo>
                  <a:pt x="1306849" y="557938"/>
                  <a:pt x="1301400" y="564152"/>
                  <a:pt x="1295910" y="568977"/>
                </a:cubicBezTo>
                <a:lnTo>
                  <a:pt x="1292554" y="568564"/>
                </a:lnTo>
                <a:lnTo>
                  <a:pt x="1291934" y="573598"/>
                </a:lnTo>
                <a:lnTo>
                  <a:pt x="1279801" y="589140"/>
                </a:lnTo>
                <a:cubicBezTo>
                  <a:pt x="1278225" y="596186"/>
                  <a:pt x="1274653" y="602134"/>
                  <a:pt x="1269089" y="606986"/>
                </a:cubicBezTo>
                <a:cubicBezTo>
                  <a:pt x="1263523" y="611837"/>
                  <a:pt x="1259849" y="618625"/>
                  <a:pt x="1258066" y="627348"/>
                </a:cubicBezTo>
                <a:cubicBezTo>
                  <a:pt x="1255604" y="630630"/>
                  <a:pt x="1251796" y="636194"/>
                  <a:pt x="1246643" y="644042"/>
                </a:cubicBezTo>
                <a:cubicBezTo>
                  <a:pt x="1241490" y="651889"/>
                  <a:pt x="1237837" y="656196"/>
                  <a:pt x="1235685" y="656960"/>
                </a:cubicBezTo>
                <a:cubicBezTo>
                  <a:pt x="1235311" y="662308"/>
                  <a:pt x="1233995" y="668392"/>
                  <a:pt x="1231736" y="675212"/>
                </a:cubicBezTo>
                <a:lnTo>
                  <a:pt x="1233414" y="675419"/>
                </a:lnTo>
                <a:cubicBezTo>
                  <a:pt x="1235166" y="677337"/>
                  <a:pt x="1234400" y="678946"/>
                  <a:pt x="1231117" y="680246"/>
                </a:cubicBezTo>
                <a:lnTo>
                  <a:pt x="1227761" y="679833"/>
                </a:lnTo>
                <a:cubicBezTo>
                  <a:pt x="1225218" y="684347"/>
                  <a:pt x="1222146" y="686240"/>
                  <a:pt x="1218545" y="685513"/>
                </a:cubicBezTo>
                <a:cubicBezTo>
                  <a:pt x="1217551" y="691282"/>
                  <a:pt x="1215744" y="696738"/>
                  <a:pt x="1213124" y="701880"/>
                </a:cubicBezTo>
                <a:cubicBezTo>
                  <a:pt x="1210504" y="707023"/>
                  <a:pt x="1208697" y="712479"/>
                  <a:pt x="1207704" y="718248"/>
                </a:cubicBezTo>
                <a:lnTo>
                  <a:pt x="1210169" y="722543"/>
                </a:lnTo>
                <a:lnTo>
                  <a:pt x="1210654" y="722142"/>
                </a:lnTo>
                <a:cubicBezTo>
                  <a:pt x="1218143" y="714727"/>
                  <a:pt x="1223196" y="707631"/>
                  <a:pt x="1225811" y="700851"/>
                </a:cubicBezTo>
                <a:cubicBezTo>
                  <a:pt x="1228858" y="700028"/>
                  <a:pt x="1231299" y="698675"/>
                  <a:pt x="1233135" y="696791"/>
                </a:cubicBezTo>
                <a:cubicBezTo>
                  <a:pt x="1234971" y="694907"/>
                  <a:pt x="1235533" y="692497"/>
                  <a:pt x="1234822" y="689562"/>
                </a:cubicBezTo>
                <a:cubicBezTo>
                  <a:pt x="1237650" y="684518"/>
                  <a:pt x="1241258" y="681174"/>
                  <a:pt x="1245647" y="679529"/>
                </a:cubicBezTo>
                <a:cubicBezTo>
                  <a:pt x="1250035" y="677884"/>
                  <a:pt x="1254054" y="676007"/>
                  <a:pt x="1257704" y="673899"/>
                </a:cubicBezTo>
                <a:cubicBezTo>
                  <a:pt x="1260505" y="673033"/>
                  <a:pt x="1262101" y="671774"/>
                  <a:pt x="1262490" y="670123"/>
                </a:cubicBezTo>
                <a:cubicBezTo>
                  <a:pt x="1262880" y="668472"/>
                  <a:pt x="1262868" y="666690"/>
                  <a:pt x="1262454" y="664777"/>
                </a:cubicBezTo>
                <a:lnTo>
                  <a:pt x="1285299" y="643767"/>
                </a:lnTo>
                <a:cubicBezTo>
                  <a:pt x="1286793" y="642476"/>
                  <a:pt x="1288721" y="640881"/>
                  <a:pt x="1291080" y="638982"/>
                </a:cubicBezTo>
                <a:cubicBezTo>
                  <a:pt x="1293440" y="637084"/>
                  <a:pt x="1295226" y="634554"/>
                  <a:pt x="1296441" y="631393"/>
                </a:cubicBezTo>
                <a:cubicBezTo>
                  <a:pt x="1306919" y="624471"/>
                  <a:pt x="1316416" y="615784"/>
                  <a:pt x="1324932" y="605333"/>
                </a:cubicBezTo>
                <a:cubicBezTo>
                  <a:pt x="1333447" y="594882"/>
                  <a:pt x="1343617" y="586858"/>
                  <a:pt x="1355441" y="581263"/>
                </a:cubicBezTo>
                <a:lnTo>
                  <a:pt x="1357499" y="569487"/>
                </a:lnTo>
                <a:lnTo>
                  <a:pt x="1384083" y="547917"/>
                </a:lnTo>
                <a:cubicBezTo>
                  <a:pt x="1385748" y="543829"/>
                  <a:pt x="1390336" y="537247"/>
                  <a:pt x="1397847" y="528173"/>
                </a:cubicBezTo>
                <a:cubicBezTo>
                  <a:pt x="1405359" y="519099"/>
                  <a:pt x="1412088" y="512770"/>
                  <a:pt x="1418033" y="509187"/>
                </a:cubicBezTo>
                <a:cubicBezTo>
                  <a:pt x="1420040" y="503025"/>
                  <a:pt x="1425000" y="498713"/>
                  <a:pt x="1432914" y="496253"/>
                </a:cubicBezTo>
                <a:cubicBezTo>
                  <a:pt x="1431818" y="492339"/>
                  <a:pt x="1432600" y="489483"/>
                  <a:pt x="1435261" y="487682"/>
                </a:cubicBezTo>
                <a:cubicBezTo>
                  <a:pt x="1437922" y="485881"/>
                  <a:pt x="1440854" y="484614"/>
                  <a:pt x="1444057" y="483879"/>
                </a:cubicBezTo>
                <a:lnTo>
                  <a:pt x="1537568" y="398758"/>
                </a:lnTo>
                <a:cubicBezTo>
                  <a:pt x="1542561" y="395827"/>
                  <a:pt x="1546681" y="392502"/>
                  <a:pt x="1549930" y="388781"/>
                </a:cubicBezTo>
                <a:cubicBezTo>
                  <a:pt x="1553179" y="385061"/>
                  <a:pt x="1557571" y="382268"/>
                  <a:pt x="1563105" y="380403"/>
                </a:cubicBezTo>
                <a:cubicBezTo>
                  <a:pt x="1563990" y="377913"/>
                  <a:pt x="1565511" y="375519"/>
                  <a:pt x="1567667" y="373221"/>
                </a:cubicBezTo>
                <a:cubicBezTo>
                  <a:pt x="1569823" y="370923"/>
                  <a:pt x="1572017" y="369192"/>
                  <a:pt x="1574248" y="368029"/>
                </a:cubicBezTo>
                <a:lnTo>
                  <a:pt x="1584343" y="358871"/>
                </a:lnTo>
                <a:cubicBezTo>
                  <a:pt x="1586619" y="357797"/>
                  <a:pt x="1589133" y="357356"/>
                  <a:pt x="1591886" y="357549"/>
                </a:cubicBezTo>
                <a:cubicBezTo>
                  <a:pt x="1594638" y="357741"/>
                  <a:pt x="1596760" y="358506"/>
                  <a:pt x="1598250" y="359844"/>
                </a:cubicBezTo>
                <a:cubicBezTo>
                  <a:pt x="1597778" y="364024"/>
                  <a:pt x="1592151" y="371749"/>
                  <a:pt x="1581368" y="383017"/>
                </a:cubicBezTo>
                <a:cubicBezTo>
                  <a:pt x="1570586" y="394286"/>
                  <a:pt x="1562416" y="401627"/>
                  <a:pt x="1556859" y="405040"/>
                </a:cubicBezTo>
                <a:lnTo>
                  <a:pt x="1558467" y="405564"/>
                </a:lnTo>
                <a:cubicBezTo>
                  <a:pt x="1560081" y="408683"/>
                  <a:pt x="1560656" y="411241"/>
                  <a:pt x="1560191" y="413238"/>
                </a:cubicBezTo>
                <a:cubicBezTo>
                  <a:pt x="1559725" y="415235"/>
                  <a:pt x="1558290" y="417138"/>
                  <a:pt x="1555886" y="418948"/>
                </a:cubicBezTo>
                <a:cubicBezTo>
                  <a:pt x="1549906" y="430485"/>
                  <a:pt x="1542188" y="441900"/>
                  <a:pt x="1532731" y="453192"/>
                </a:cubicBezTo>
                <a:cubicBezTo>
                  <a:pt x="1523275" y="464485"/>
                  <a:pt x="1514753" y="475638"/>
                  <a:pt x="1507165" y="486651"/>
                </a:cubicBezTo>
                <a:cubicBezTo>
                  <a:pt x="1507941" y="489386"/>
                  <a:pt x="1507641" y="490992"/>
                  <a:pt x="1506263" y="491469"/>
                </a:cubicBezTo>
                <a:cubicBezTo>
                  <a:pt x="1504885" y="491946"/>
                  <a:pt x="1502705" y="492496"/>
                  <a:pt x="1499725" y="493118"/>
                </a:cubicBezTo>
                <a:cubicBezTo>
                  <a:pt x="1499045" y="494749"/>
                  <a:pt x="1498431" y="496179"/>
                  <a:pt x="1497883" y="497408"/>
                </a:cubicBezTo>
                <a:cubicBezTo>
                  <a:pt x="1497335" y="498637"/>
                  <a:pt x="1497786" y="499525"/>
                  <a:pt x="1499238" y="500072"/>
                </a:cubicBezTo>
                <a:cubicBezTo>
                  <a:pt x="1497204" y="502336"/>
                  <a:pt x="1494504" y="504939"/>
                  <a:pt x="1491138" y="507880"/>
                </a:cubicBezTo>
                <a:cubicBezTo>
                  <a:pt x="1487773" y="510822"/>
                  <a:pt x="1486409" y="513416"/>
                  <a:pt x="1487049" y="515662"/>
                </a:cubicBezTo>
                <a:lnTo>
                  <a:pt x="1499835" y="509157"/>
                </a:lnTo>
                <a:cubicBezTo>
                  <a:pt x="1502033" y="508095"/>
                  <a:pt x="1503628" y="506837"/>
                  <a:pt x="1504621" y="505382"/>
                </a:cubicBezTo>
                <a:cubicBezTo>
                  <a:pt x="1505614" y="503927"/>
                  <a:pt x="1505601" y="502145"/>
                  <a:pt x="1504584" y="500035"/>
                </a:cubicBezTo>
                <a:cubicBezTo>
                  <a:pt x="1506849" y="498884"/>
                  <a:pt x="1509377" y="497262"/>
                  <a:pt x="1512170" y="495171"/>
                </a:cubicBezTo>
                <a:cubicBezTo>
                  <a:pt x="1514962" y="493080"/>
                  <a:pt x="1517220" y="490926"/>
                  <a:pt x="1518942" y="488709"/>
                </a:cubicBezTo>
                <a:lnTo>
                  <a:pt x="1541226" y="463960"/>
                </a:lnTo>
                <a:lnTo>
                  <a:pt x="1553490" y="459064"/>
                </a:lnTo>
                <a:cubicBezTo>
                  <a:pt x="1555777" y="457957"/>
                  <a:pt x="1557727" y="456517"/>
                  <a:pt x="1559341" y="454746"/>
                </a:cubicBezTo>
                <a:cubicBezTo>
                  <a:pt x="1560955" y="452975"/>
                  <a:pt x="1561298" y="451013"/>
                  <a:pt x="1560370" y="448858"/>
                </a:cubicBezTo>
                <a:lnTo>
                  <a:pt x="1570989" y="438092"/>
                </a:lnTo>
                <a:cubicBezTo>
                  <a:pt x="1571930" y="432471"/>
                  <a:pt x="1575021" y="428440"/>
                  <a:pt x="1580261" y="425998"/>
                </a:cubicBezTo>
                <a:cubicBezTo>
                  <a:pt x="1585502" y="423556"/>
                  <a:pt x="1588593" y="419524"/>
                  <a:pt x="1589534" y="413904"/>
                </a:cubicBezTo>
                <a:lnTo>
                  <a:pt x="1616192" y="403027"/>
                </a:lnTo>
                <a:cubicBezTo>
                  <a:pt x="1618749" y="408824"/>
                  <a:pt x="1619755" y="412559"/>
                  <a:pt x="1619210" y="414234"/>
                </a:cubicBezTo>
                <a:cubicBezTo>
                  <a:pt x="1618665" y="415908"/>
                  <a:pt x="1615913" y="417531"/>
                  <a:pt x="1610956" y="419103"/>
                </a:cubicBezTo>
                <a:cubicBezTo>
                  <a:pt x="1612532" y="424617"/>
                  <a:pt x="1611352" y="428011"/>
                  <a:pt x="1607418" y="429286"/>
                </a:cubicBezTo>
                <a:cubicBezTo>
                  <a:pt x="1603484" y="430560"/>
                  <a:pt x="1602033" y="433422"/>
                  <a:pt x="1603066" y="437870"/>
                </a:cubicBezTo>
                <a:cubicBezTo>
                  <a:pt x="1598856" y="441129"/>
                  <a:pt x="1593461" y="447003"/>
                  <a:pt x="1586881" y="455492"/>
                </a:cubicBezTo>
                <a:cubicBezTo>
                  <a:pt x="1580301" y="463980"/>
                  <a:pt x="1577046" y="470107"/>
                  <a:pt x="1577117" y="473871"/>
                </a:cubicBezTo>
                <a:lnTo>
                  <a:pt x="1554309" y="500227"/>
                </a:lnTo>
                <a:cubicBezTo>
                  <a:pt x="1556327" y="505403"/>
                  <a:pt x="1556672" y="510257"/>
                  <a:pt x="1555345" y="514789"/>
                </a:cubicBezTo>
                <a:cubicBezTo>
                  <a:pt x="1554017" y="519320"/>
                  <a:pt x="1550344" y="522866"/>
                  <a:pt x="1544324" y="525424"/>
                </a:cubicBezTo>
                <a:cubicBezTo>
                  <a:pt x="1540557" y="531532"/>
                  <a:pt x="1535920" y="537579"/>
                  <a:pt x="1530414" y="543565"/>
                </a:cubicBezTo>
                <a:cubicBezTo>
                  <a:pt x="1524909" y="549551"/>
                  <a:pt x="1518927" y="554271"/>
                  <a:pt x="1512468" y="557724"/>
                </a:cubicBezTo>
                <a:lnTo>
                  <a:pt x="1513102" y="572155"/>
                </a:lnTo>
                <a:lnTo>
                  <a:pt x="1499231" y="576528"/>
                </a:lnTo>
                <a:lnTo>
                  <a:pt x="1493472" y="594211"/>
                </a:lnTo>
                <a:cubicBezTo>
                  <a:pt x="1490293" y="596806"/>
                  <a:pt x="1487883" y="599429"/>
                  <a:pt x="1486241" y="602081"/>
                </a:cubicBezTo>
                <a:cubicBezTo>
                  <a:pt x="1484600" y="604732"/>
                  <a:pt x="1482050" y="606420"/>
                  <a:pt x="1478591" y="607146"/>
                </a:cubicBezTo>
                <a:cubicBezTo>
                  <a:pt x="1477254" y="608748"/>
                  <a:pt x="1476357" y="611049"/>
                  <a:pt x="1475899" y="614048"/>
                </a:cubicBezTo>
                <a:cubicBezTo>
                  <a:pt x="1475440" y="617047"/>
                  <a:pt x="1475477" y="619208"/>
                  <a:pt x="1476010" y="620530"/>
                </a:cubicBezTo>
                <a:cubicBezTo>
                  <a:pt x="1476424" y="622332"/>
                  <a:pt x="1477232" y="623262"/>
                  <a:pt x="1478435" y="623320"/>
                </a:cubicBezTo>
                <a:cubicBezTo>
                  <a:pt x="1479638" y="623379"/>
                  <a:pt x="1480438" y="622972"/>
                  <a:pt x="1480833" y="622101"/>
                </a:cubicBezTo>
                <a:cubicBezTo>
                  <a:pt x="1479121" y="616209"/>
                  <a:pt x="1480966" y="612364"/>
                  <a:pt x="1486367" y="610567"/>
                </a:cubicBezTo>
                <a:cubicBezTo>
                  <a:pt x="1491768" y="608770"/>
                  <a:pt x="1496304" y="607580"/>
                  <a:pt x="1499976" y="606998"/>
                </a:cubicBezTo>
                <a:lnTo>
                  <a:pt x="1507830" y="582885"/>
                </a:lnTo>
                <a:lnTo>
                  <a:pt x="1509437" y="583408"/>
                </a:lnTo>
                <a:cubicBezTo>
                  <a:pt x="1510887" y="582028"/>
                  <a:pt x="1512100" y="580349"/>
                  <a:pt x="1513078" y="578370"/>
                </a:cubicBezTo>
                <a:cubicBezTo>
                  <a:pt x="1514056" y="576392"/>
                  <a:pt x="1514064" y="574321"/>
                  <a:pt x="1513102" y="572155"/>
                </a:cubicBezTo>
                <a:cubicBezTo>
                  <a:pt x="1518953" y="569430"/>
                  <a:pt x="1523898" y="566077"/>
                  <a:pt x="1527936" y="562095"/>
                </a:cubicBezTo>
                <a:cubicBezTo>
                  <a:pt x="1531974" y="558112"/>
                  <a:pt x="1536788" y="555161"/>
                  <a:pt x="1542377" y="553240"/>
                </a:cubicBezTo>
                <a:cubicBezTo>
                  <a:pt x="1538777" y="546326"/>
                  <a:pt x="1538503" y="542162"/>
                  <a:pt x="1541556" y="540748"/>
                </a:cubicBezTo>
                <a:cubicBezTo>
                  <a:pt x="1544609" y="539335"/>
                  <a:pt x="1549831" y="537405"/>
                  <a:pt x="1557222" y="534959"/>
                </a:cubicBezTo>
                <a:cubicBezTo>
                  <a:pt x="1562279" y="531828"/>
                  <a:pt x="1567578" y="524885"/>
                  <a:pt x="1573117" y="514132"/>
                </a:cubicBezTo>
                <a:cubicBezTo>
                  <a:pt x="1578657" y="503378"/>
                  <a:pt x="1584489" y="496165"/>
                  <a:pt x="1590612" y="492491"/>
                </a:cubicBezTo>
                <a:cubicBezTo>
                  <a:pt x="1592493" y="492289"/>
                  <a:pt x="1594077" y="492656"/>
                  <a:pt x="1595364" y="493594"/>
                </a:cubicBezTo>
                <a:cubicBezTo>
                  <a:pt x="1596652" y="494532"/>
                  <a:pt x="1597572" y="495573"/>
                  <a:pt x="1598126" y="496716"/>
                </a:cubicBezTo>
                <a:cubicBezTo>
                  <a:pt x="1600337" y="502326"/>
                  <a:pt x="1599372" y="507791"/>
                  <a:pt x="1595232" y="513110"/>
                </a:cubicBezTo>
                <a:cubicBezTo>
                  <a:pt x="1591091" y="518430"/>
                  <a:pt x="1586771" y="521912"/>
                  <a:pt x="1582271" y="523559"/>
                </a:cubicBezTo>
                <a:cubicBezTo>
                  <a:pt x="1575083" y="532664"/>
                  <a:pt x="1568661" y="541463"/>
                  <a:pt x="1563006" y="549956"/>
                </a:cubicBezTo>
                <a:cubicBezTo>
                  <a:pt x="1557350" y="558450"/>
                  <a:pt x="1551059" y="566847"/>
                  <a:pt x="1544133" y="575149"/>
                </a:cubicBezTo>
                <a:cubicBezTo>
                  <a:pt x="1545104" y="577169"/>
                  <a:pt x="1544936" y="578596"/>
                  <a:pt x="1543628" y="579430"/>
                </a:cubicBezTo>
                <a:cubicBezTo>
                  <a:pt x="1542319" y="580263"/>
                  <a:pt x="1540543" y="581166"/>
                  <a:pt x="1538300" y="582140"/>
                </a:cubicBezTo>
                <a:cubicBezTo>
                  <a:pt x="1536225" y="583279"/>
                  <a:pt x="1535187" y="584645"/>
                  <a:pt x="1535187" y="586238"/>
                </a:cubicBezTo>
                <a:cubicBezTo>
                  <a:pt x="1535187" y="587831"/>
                  <a:pt x="1535887" y="589318"/>
                  <a:pt x="1537289" y="590701"/>
                </a:cubicBezTo>
                <a:cubicBezTo>
                  <a:pt x="1533970" y="592361"/>
                  <a:pt x="1530888" y="594321"/>
                  <a:pt x="1528040" y="596579"/>
                </a:cubicBezTo>
                <a:cubicBezTo>
                  <a:pt x="1525193" y="598838"/>
                  <a:pt x="1523316" y="601190"/>
                  <a:pt x="1522408" y="603635"/>
                </a:cubicBezTo>
                <a:lnTo>
                  <a:pt x="1512313" y="612794"/>
                </a:lnTo>
                <a:cubicBezTo>
                  <a:pt x="1513589" y="616840"/>
                  <a:pt x="1513523" y="620226"/>
                  <a:pt x="1512116" y="622954"/>
                </a:cubicBezTo>
                <a:cubicBezTo>
                  <a:pt x="1510709" y="625681"/>
                  <a:pt x="1508494" y="627479"/>
                  <a:pt x="1505470" y="628346"/>
                </a:cubicBezTo>
                <a:cubicBezTo>
                  <a:pt x="1511060" y="629723"/>
                  <a:pt x="1518358" y="631655"/>
                  <a:pt x="1527364" y="634143"/>
                </a:cubicBezTo>
                <a:cubicBezTo>
                  <a:pt x="1536370" y="636632"/>
                  <a:pt x="1542481" y="640845"/>
                  <a:pt x="1545696" y="646782"/>
                </a:cubicBezTo>
                <a:cubicBezTo>
                  <a:pt x="1547006" y="650950"/>
                  <a:pt x="1547143" y="654624"/>
                  <a:pt x="1546107" y="657806"/>
                </a:cubicBezTo>
                <a:cubicBezTo>
                  <a:pt x="1545070" y="660988"/>
                  <a:pt x="1543188" y="662671"/>
                  <a:pt x="1540461" y="662857"/>
                </a:cubicBezTo>
                <a:cubicBezTo>
                  <a:pt x="1539988" y="663741"/>
                  <a:pt x="1539083" y="664928"/>
                  <a:pt x="1537745" y="666418"/>
                </a:cubicBezTo>
                <a:cubicBezTo>
                  <a:pt x="1536408" y="667909"/>
                  <a:pt x="1535904" y="669227"/>
                  <a:pt x="1536236" y="670372"/>
                </a:cubicBezTo>
                <a:lnTo>
                  <a:pt x="1542105" y="668727"/>
                </a:lnTo>
                <a:lnTo>
                  <a:pt x="1568240" y="659458"/>
                </a:lnTo>
                <a:lnTo>
                  <a:pt x="1575119" y="649252"/>
                </a:lnTo>
                <a:cubicBezTo>
                  <a:pt x="1574377" y="646528"/>
                  <a:pt x="1574610" y="644900"/>
                  <a:pt x="1575821" y="644368"/>
                </a:cubicBezTo>
                <a:cubicBezTo>
                  <a:pt x="1577031" y="643836"/>
                  <a:pt x="1578742" y="643134"/>
                  <a:pt x="1580952" y="642261"/>
                </a:cubicBezTo>
                <a:cubicBezTo>
                  <a:pt x="1582202" y="640927"/>
                  <a:pt x="1582750" y="639698"/>
                  <a:pt x="1582598" y="638574"/>
                </a:cubicBezTo>
                <a:cubicBezTo>
                  <a:pt x="1582445" y="637450"/>
                  <a:pt x="1582059" y="636361"/>
                  <a:pt x="1581439" y="635307"/>
                </a:cubicBezTo>
                <a:cubicBezTo>
                  <a:pt x="1587742" y="631878"/>
                  <a:pt x="1593774" y="627915"/>
                  <a:pt x="1599535" y="623420"/>
                </a:cubicBezTo>
                <a:cubicBezTo>
                  <a:pt x="1605296" y="618924"/>
                  <a:pt x="1611328" y="614962"/>
                  <a:pt x="1617632" y="611533"/>
                </a:cubicBezTo>
                <a:cubicBezTo>
                  <a:pt x="1621717" y="604676"/>
                  <a:pt x="1627045" y="598781"/>
                  <a:pt x="1633616" y="593846"/>
                </a:cubicBezTo>
                <a:cubicBezTo>
                  <a:pt x="1640187" y="588910"/>
                  <a:pt x="1647272" y="585809"/>
                  <a:pt x="1654871" y="584543"/>
                </a:cubicBezTo>
                <a:lnTo>
                  <a:pt x="1655881" y="575981"/>
                </a:lnTo>
                <a:cubicBezTo>
                  <a:pt x="1655941" y="573297"/>
                  <a:pt x="1656972" y="571039"/>
                  <a:pt x="1658976" y="569210"/>
                </a:cubicBezTo>
                <a:cubicBezTo>
                  <a:pt x="1660979" y="567380"/>
                  <a:pt x="1663487" y="566049"/>
                  <a:pt x="1666500" y="565215"/>
                </a:cubicBezTo>
                <a:cubicBezTo>
                  <a:pt x="1671897" y="559564"/>
                  <a:pt x="1675461" y="559539"/>
                  <a:pt x="1677193" y="565141"/>
                </a:cubicBezTo>
                <a:cubicBezTo>
                  <a:pt x="1679561" y="569357"/>
                  <a:pt x="1680656" y="573048"/>
                  <a:pt x="1680477" y="576212"/>
                </a:cubicBezTo>
                <a:cubicBezTo>
                  <a:pt x="1680298" y="579377"/>
                  <a:pt x="1677645" y="582291"/>
                  <a:pt x="1672517" y="584955"/>
                </a:cubicBezTo>
                <a:cubicBezTo>
                  <a:pt x="1668454" y="586855"/>
                  <a:pt x="1663000" y="590635"/>
                  <a:pt x="1656155" y="596296"/>
                </a:cubicBezTo>
                <a:cubicBezTo>
                  <a:pt x="1649310" y="601957"/>
                  <a:pt x="1646277" y="607859"/>
                  <a:pt x="1647055" y="614003"/>
                </a:cubicBezTo>
                <a:cubicBezTo>
                  <a:pt x="1644569" y="618564"/>
                  <a:pt x="1639893" y="625413"/>
                  <a:pt x="1633028" y="634550"/>
                </a:cubicBezTo>
                <a:cubicBezTo>
                  <a:pt x="1626163" y="643686"/>
                  <a:pt x="1619347" y="650283"/>
                  <a:pt x="1612581" y="654340"/>
                </a:cubicBezTo>
                <a:cubicBezTo>
                  <a:pt x="1614039" y="657482"/>
                  <a:pt x="1614121" y="659731"/>
                  <a:pt x="1612828" y="661088"/>
                </a:cubicBezTo>
                <a:cubicBezTo>
                  <a:pt x="1611534" y="662445"/>
                  <a:pt x="1609868" y="663236"/>
                  <a:pt x="1607831" y="663462"/>
                </a:cubicBezTo>
                <a:cubicBezTo>
                  <a:pt x="1604304" y="665536"/>
                  <a:pt x="1603264" y="669864"/>
                  <a:pt x="1604713" y="676449"/>
                </a:cubicBezTo>
                <a:cubicBezTo>
                  <a:pt x="1606162" y="683033"/>
                  <a:pt x="1607263" y="687614"/>
                  <a:pt x="1608016" y="690193"/>
                </a:cubicBezTo>
                <a:cubicBezTo>
                  <a:pt x="1602753" y="694184"/>
                  <a:pt x="1593482" y="703315"/>
                  <a:pt x="1580203" y="717586"/>
                </a:cubicBezTo>
                <a:cubicBezTo>
                  <a:pt x="1566923" y="731857"/>
                  <a:pt x="1560466" y="741904"/>
                  <a:pt x="1560829" y="747727"/>
                </a:cubicBezTo>
                <a:lnTo>
                  <a:pt x="1544303" y="754791"/>
                </a:lnTo>
                <a:cubicBezTo>
                  <a:pt x="1540310" y="758751"/>
                  <a:pt x="1536482" y="762542"/>
                  <a:pt x="1532820" y="766166"/>
                </a:cubicBezTo>
                <a:cubicBezTo>
                  <a:pt x="1529158" y="769788"/>
                  <a:pt x="1525732" y="773711"/>
                  <a:pt x="1522542" y="777932"/>
                </a:cubicBezTo>
                <a:lnTo>
                  <a:pt x="1522579" y="783278"/>
                </a:lnTo>
                <a:cubicBezTo>
                  <a:pt x="1528074" y="783808"/>
                  <a:pt x="1533376" y="780497"/>
                  <a:pt x="1538484" y="773344"/>
                </a:cubicBezTo>
                <a:cubicBezTo>
                  <a:pt x="1543591" y="766191"/>
                  <a:pt x="1549294" y="763011"/>
                  <a:pt x="1555593" y="763803"/>
                </a:cubicBezTo>
                <a:cubicBezTo>
                  <a:pt x="1558628" y="764495"/>
                  <a:pt x="1562728" y="764645"/>
                  <a:pt x="1567894" y="764253"/>
                </a:cubicBezTo>
                <a:lnTo>
                  <a:pt x="1558211" y="755765"/>
                </a:lnTo>
                <a:lnTo>
                  <a:pt x="1564081" y="754120"/>
                </a:lnTo>
                <a:cubicBezTo>
                  <a:pt x="1566939" y="753421"/>
                  <a:pt x="1569102" y="753830"/>
                  <a:pt x="1570572" y="755345"/>
                </a:cubicBezTo>
                <a:cubicBezTo>
                  <a:pt x="1572042" y="756861"/>
                  <a:pt x="1573280" y="758746"/>
                  <a:pt x="1574287" y="761000"/>
                </a:cubicBezTo>
                <a:cubicBezTo>
                  <a:pt x="1576725" y="759202"/>
                  <a:pt x="1578897" y="757538"/>
                  <a:pt x="1580802" y="756010"/>
                </a:cubicBezTo>
                <a:cubicBezTo>
                  <a:pt x="1582707" y="754482"/>
                  <a:pt x="1584075" y="752557"/>
                  <a:pt x="1584906" y="750234"/>
                </a:cubicBezTo>
                <a:cubicBezTo>
                  <a:pt x="1586980" y="748983"/>
                  <a:pt x="1588814" y="746765"/>
                  <a:pt x="1590407" y="743580"/>
                </a:cubicBezTo>
                <a:cubicBezTo>
                  <a:pt x="1592000" y="740394"/>
                  <a:pt x="1593693" y="737241"/>
                  <a:pt x="1595488" y="734122"/>
                </a:cubicBezTo>
                <a:cubicBezTo>
                  <a:pt x="1590484" y="732196"/>
                  <a:pt x="1587070" y="728120"/>
                  <a:pt x="1585245" y="721895"/>
                </a:cubicBezTo>
                <a:cubicBezTo>
                  <a:pt x="1591382" y="720338"/>
                  <a:pt x="1595633" y="716388"/>
                  <a:pt x="1597994" y="710044"/>
                </a:cubicBezTo>
                <a:lnTo>
                  <a:pt x="1613023" y="718495"/>
                </a:lnTo>
                <a:cubicBezTo>
                  <a:pt x="1609994" y="720176"/>
                  <a:pt x="1607668" y="722086"/>
                  <a:pt x="1606046" y="724224"/>
                </a:cubicBezTo>
                <a:cubicBezTo>
                  <a:pt x="1604423" y="726363"/>
                  <a:pt x="1602499" y="728403"/>
                  <a:pt x="1600273" y="730346"/>
                </a:cubicBezTo>
                <a:lnTo>
                  <a:pt x="1604521" y="736392"/>
                </a:lnTo>
                <a:lnTo>
                  <a:pt x="1622038" y="712091"/>
                </a:lnTo>
                <a:cubicBezTo>
                  <a:pt x="1627525" y="703431"/>
                  <a:pt x="1631619" y="696319"/>
                  <a:pt x="1634321" y="690753"/>
                </a:cubicBezTo>
                <a:cubicBezTo>
                  <a:pt x="1635493" y="692617"/>
                  <a:pt x="1636926" y="693676"/>
                  <a:pt x="1638620" y="693932"/>
                </a:cubicBezTo>
                <a:lnTo>
                  <a:pt x="1646621" y="691203"/>
                </a:lnTo>
                <a:cubicBezTo>
                  <a:pt x="1647742" y="690605"/>
                  <a:pt x="1648426" y="689642"/>
                  <a:pt x="1648673" y="688315"/>
                </a:cubicBezTo>
                <a:cubicBezTo>
                  <a:pt x="1648920" y="686988"/>
                  <a:pt x="1648398" y="685633"/>
                  <a:pt x="1647108" y="684249"/>
                </a:cubicBezTo>
                <a:cubicBezTo>
                  <a:pt x="1653219" y="680386"/>
                  <a:pt x="1660019" y="674748"/>
                  <a:pt x="1667508" y="667333"/>
                </a:cubicBezTo>
                <a:cubicBezTo>
                  <a:pt x="1674998" y="659919"/>
                  <a:pt x="1680051" y="652822"/>
                  <a:pt x="1682666" y="646043"/>
                </a:cubicBezTo>
                <a:cubicBezTo>
                  <a:pt x="1685713" y="645220"/>
                  <a:pt x="1688154" y="643867"/>
                  <a:pt x="1689989" y="641983"/>
                </a:cubicBezTo>
                <a:cubicBezTo>
                  <a:pt x="1691826" y="640099"/>
                  <a:pt x="1692388" y="637689"/>
                  <a:pt x="1691677" y="634753"/>
                </a:cubicBezTo>
                <a:cubicBezTo>
                  <a:pt x="1694505" y="629710"/>
                  <a:pt x="1698113" y="626366"/>
                  <a:pt x="1702502" y="624721"/>
                </a:cubicBezTo>
                <a:cubicBezTo>
                  <a:pt x="1706890" y="623075"/>
                  <a:pt x="1710909" y="621198"/>
                  <a:pt x="1714559" y="619090"/>
                </a:cubicBezTo>
                <a:cubicBezTo>
                  <a:pt x="1717360" y="618224"/>
                  <a:pt x="1718956" y="616966"/>
                  <a:pt x="1719345" y="615315"/>
                </a:cubicBezTo>
                <a:cubicBezTo>
                  <a:pt x="1719735" y="613663"/>
                  <a:pt x="1719723" y="611881"/>
                  <a:pt x="1719309" y="609968"/>
                </a:cubicBezTo>
                <a:lnTo>
                  <a:pt x="1742154" y="588959"/>
                </a:lnTo>
                <a:cubicBezTo>
                  <a:pt x="1743648" y="587668"/>
                  <a:pt x="1745576" y="586073"/>
                  <a:pt x="1747935" y="584174"/>
                </a:cubicBezTo>
                <a:cubicBezTo>
                  <a:pt x="1750294" y="582275"/>
                  <a:pt x="1752081" y="579746"/>
                  <a:pt x="1753296" y="576585"/>
                </a:cubicBezTo>
                <a:cubicBezTo>
                  <a:pt x="1763774" y="569662"/>
                  <a:pt x="1773271" y="560976"/>
                  <a:pt x="1781787" y="550525"/>
                </a:cubicBezTo>
                <a:cubicBezTo>
                  <a:pt x="1790302" y="540073"/>
                  <a:pt x="1800472" y="532050"/>
                  <a:pt x="1812296" y="526455"/>
                </a:cubicBezTo>
                <a:lnTo>
                  <a:pt x="1814354" y="514678"/>
                </a:lnTo>
                <a:lnTo>
                  <a:pt x="1840938" y="493108"/>
                </a:lnTo>
                <a:cubicBezTo>
                  <a:pt x="1842602" y="489020"/>
                  <a:pt x="1847191" y="482439"/>
                  <a:pt x="1854702" y="473365"/>
                </a:cubicBezTo>
                <a:cubicBezTo>
                  <a:pt x="1862214" y="464291"/>
                  <a:pt x="1868943" y="457962"/>
                  <a:pt x="1874888" y="454379"/>
                </a:cubicBezTo>
                <a:cubicBezTo>
                  <a:pt x="1876895" y="448217"/>
                  <a:pt x="1881855" y="443905"/>
                  <a:pt x="1889769" y="441445"/>
                </a:cubicBezTo>
                <a:cubicBezTo>
                  <a:pt x="1888673" y="437531"/>
                  <a:pt x="1889455" y="434675"/>
                  <a:pt x="1892116" y="432874"/>
                </a:cubicBezTo>
                <a:cubicBezTo>
                  <a:pt x="1894777" y="431073"/>
                  <a:pt x="1897709" y="429806"/>
                  <a:pt x="1900911" y="429071"/>
                </a:cubicBezTo>
                <a:lnTo>
                  <a:pt x="1994423" y="343949"/>
                </a:lnTo>
                <a:cubicBezTo>
                  <a:pt x="1999416" y="341019"/>
                  <a:pt x="2003536" y="337693"/>
                  <a:pt x="2006785" y="333973"/>
                </a:cubicBezTo>
                <a:cubicBezTo>
                  <a:pt x="2010034" y="330253"/>
                  <a:pt x="2014426" y="327460"/>
                  <a:pt x="2019960" y="325595"/>
                </a:cubicBezTo>
                <a:cubicBezTo>
                  <a:pt x="2020845" y="323105"/>
                  <a:pt x="2022366" y="320711"/>
                  <a:pt x="2024522" y="318413"/>
                </a:cubicBezTo>
                <a:cubicBezTo>
                  <a:pt x="2026678" y="316114"/>
                  <a:pt x="2028872" y="314384"/>
                  <a:pt x="2031102" y="313221"/>
                </a:cubicBezTo>
                <a:lnTo>
                  <a:pt x="2041198" y="304062"/>
                </a:lnTo>
                <a:cubicBezTo>
                  <a:pt x="2043474" y="302988"/>
                  <a:pt x="2045988" y="302548"/>
                  <a:pt x="2048741" y="302740"/>
                </a:cubicBezTo>
                <a:cubicBezTo>
                  <a:pt x="2051493" y="302933"/>
                  <a:pt x="2053615" y="303698"/>
                  <a:pt x="2055105" y="305036"/>
                </a:cubicBezTo>
                <a:cubicBezTo>
                  <a:pt x="2054633" y="309216"/>
                  <a:pt x="2049006" y="316940"/>
                  <a:pt x="2038223" y="328209"/>
                </a:cubicBezTo>
                <a:cubicBezTo>
                  <a:pt x="2027441" y="339478"/>
                  <a:pt x="2019271" y="346819"/>
                  <a:pt x="2013714" y="350232"/>
                </a:cubicBezTo>
                <a:lnTo>
                  <a:pt x="2015322" y="350756"/>
                </a:lnTo>
                <a:cubicBezTo>
                  <a:pt x="2016936" y="353875"/>
                  <a:pt x="2017511" y="356432"/>
                  <a:pt x="2017046" y="358430"/>
                </a:cubicBezTo>
                <a:cubicBezTo>
                  <a:pt x="2016580" y="360427"/>
                  <a:pt x="2015145" y="362330"/>
                  <a:pt x="2012741" y="364140"/>
                </a:cubicBezTo>
                <a:cubicBezTo>
                  <a:pt x="2006761" y="375676"/>
                  <a:pt x="1999043" y="387091"/>
                  <a:pt x="1989586" y="398384"/>
                </a:cubicBezTo>
                <a:cubicBezTo>
                  <a:pt x="1980130" y="409677"/>
                  <a:pt x="1971607" y="420830"/>
                  <a:pt x="1964020" y="431843"/>
                </a:cubicBezTo>
                <a:cubicBezTo>
                  <a:pt x="1964796" y="434578"/>
                  <a:pt x="1964496" y="436184"/>
                  <a:pt x="1963118" y="436661"/>
                </a:cubicBezTo>
                <a:cubicBezTo>
                  <a:pt x="1961740" y="437138"/>
                  <a:pt x="1959560" y="437688"/>
                  <a:pt x="1956580" y="438310"/>
                </a:cubicBezTo>
                <a:cubicBezTo>
                  <a:pt x="1955900" y="439941"/>
                  <a:pt x="1955286" y="441371"/>
                  <a:pt x="1954738" y="442600"/>
                </a:cubicBezTo>
                <a:cubicBezTo>
                  <a:pt x="1954190" y="443829"/>
                  <a:pt x="1954641" y="444717"/>
                  <a:pt x="1956093" y="445264"/>
                </a:cubicBezTo>
                <a:cubicBezTo>
                  <a:pt x="1954059" y="447528"/>
                  <a:pt x="1951359" y="450131"/>
                  <a:pt x="1947993" y="453072"/>
                </a:cubicBezTo>
                <a:cubicBezTo>
                  <a:pt x="1944628" y="456014"/>
                  <a:pt x="1943264" y="458608"/>
                  <a:pt x="1943904" y="460853"/>
                </a:cubicBezTo>
                <a:lnTo>
                  <a:pt x="1956690" y="454349"/>
                </a:lnTo>
                <a:cubicBezTo>
                  <a:pt x="1958888" y="453287"/>
                  <a:pt x="1960483" y="452028"/>
                  <a:pt x="1961476" y="450573"/>
                </a:cubicBezTo>
                <a:cubicBezTo>
                  <a:pt x="1962469" y="449119"/>
                  <a:pt x="1962456" y="447336"/>
                  <a:pt x="1961439" y="445227"/>
                </a:cubicBezTo>
                <a:cubicBezTo>
                  <a:pt x="1963703" y="444075"/>
                  <a:pt x="1966232" y="442454"/>
                  <a:pt x="1969025" y="440363"/>
                </a:cubicBezTo>
                <a:cubicBezTo>
                  <a:pt x="1971817" y="438272"/>
                  <a:pt x="1974075" y="436117"/>
                  <a:pt x="1975797" y="433900"/>
                </a:cubicBezTo>
                <a:lnTo>
                  <a:pt x="1998081" y="409152"/>
                </a:lnTo>
                <a:lnTo>
                  <a:pt x="2010345" y="404256"/>
                </a:lnTo>
                <a:cubicBezTo>
                  <a:pt x="2012632" y="403148"/>
                  <a:pt x="2014582" y="401709"/>
                  <a:pt x="2016196" y="399938"/>
                </a:cubicBezTo>
                <a:cubicBezTo>
                  <a:pt x="2017810" y="398167"/>
                  <a:pt x="2018153" y="396204"/>
                  <a:pt x="2017225" y="394050"/>
                </a:cubicBezTo>
                <a:lnTo>
                  <a:pt x="2027843" y="383283"/>
                </a:lnTo>
                <a:cubicBezTo>
                  <a:pt x="2028785" y="377663"/>
                  <a:pt x="2031876" y="373632"/>
                  <a:pt x="2037116" y="371190"/>
                </a:cubicBezTo>
                <a:cubicBezTo>
                  <a:pt x="2042357" y="368747"/>
                  <a:pt x="2045448" y="364716"/>
                  <a:pt x="2046389" y="359096"/>
                </a:cubicBezTo>
                <a:lnTo>
                  <a:pt x="2073047" y="348219"/>
                </a:lnTo>
                <a:cubicBezTo>
                  <a:pt x="2075604" y="354015"/>
                  <a:pt x="2076610" y="357751"/>
                  <a:pt x="2076065" y="359426"/>
                </a:cubicBezTo>
                <a:cubicBezTo>
                  <a:pt x="2075519" y="361100"/>
                  <a:pt x="2072768" y="362723"/>
                  <a:pt x="2067811" y="364295"/>
                </a:cubicBezTo>
                <a:cubicBezTo>
                  <a:pt x="2069387" y="369808"/>
                  <a:pt x="2068207" y="373203"/>
                  <a:pt x="2064273" y="374477"/>
                </a:cubicBezTo>
                <a:cubicBezTo>
                  <a:pt x="2060338" y="375752"/>
                  <a:pt x="2058888" y="378614"/>
                  <a:pt x="2059921" y="383062"/>
                </a:cubicBezTo>
                <a:cubicBezTo>
                  <a:pt x="2055711" y="386321"/>
                  <a:pt x="2050316" y="392195"/>
                  <a:pt x="2043736" y="400684"/>
                </a:cubicBezTo>
                <a:cubicBezTo>
                  <a:pt x="2037156" y="409172"/>
                  <a:pt x="2033901" y="415298"/>
                  <a:pt x="2033972" y="419063"/>
                </a:cubicBezTo>
                <a:lnTo>
                  <a:pt x="2011163" y="445419"/>
                </a:lnTo>
                <a:cubicBezTo>
                  <a:pt x="2013182" y="450595"/>
                  <a:pt x="2013527" y="455449"/>
                  <a:pt x="2012199" y="459981"/>
                </a:cubicBezTo>
                <a:cubicBezTo>
                  <a:pt x="2010872" y="464512"/>
                  <a:pt x="2007198" y="468057"/>
                  <a:pt x="2001179" y="470616"/>
                </a:cubicBezTo>
                <a:cubicBezTo>
                  <a:pt x="1997412" y="476724"/>
                  <a:pt x="1992775" y="482771"/>
                  <a:pt x="1987269" y="488757"/>
                </a:cubicBezTo>
                <a:cubicBezTo>
                  <a:pt x="1981764" y="494743"/>
                  <a:pt x="1975781" y="499462"/>
                  <a:pt x="1969323" y="502915"/>
                </a:cubicBezTo>
                <a:lnTo>
                  <a:pt x="1969957" y="517347"/>
                </a:lnTo>
                <a:lnTo>
                  <a:pt x="1956086" y="521720"/>
                </a:lnTo>
                <a:lnTo>
                  <a:pt x="1950327" y="539403"/>
                </a:lnTo>
                <a:cubicBezTo>
                  <a:pt x="1947148" y="541998"/>
                  <a:pt x="1944738" y="544621"/>
                  <a:pt x="1943096" y="547272"/>
                </a:cubicBezTo>
                <a:cubicBezTo>
                  <a:pt x="1941455" y="549923"/>
                  <a:pt x="1938905" y="551612"/>
                  <a:pt x="1935446" y="552337"/>
                </a:cubicBezTo>
                <a:cubicBezTo>
                  <a:pt x="1934109" y="553939"/>
                  <a:pt x="1933212" y="556240"/>
                  <a:pt x="1932753" y="559240"/>
                </a:cubicBezTo>
                <a:cubicBezTo>
                  <a:pt x="1932295" y="562239"/>
                  <a:pt x="1932332" y="564400"/>
                  <a:pt x="1932865" y="565722"/>
                </a:cubicBezTo>
                <a:cubicBezTo>
                  <a:pt x="1933279" y="567523"/>
                  <a:pt x="1934087" y="568454"/>
                  <a:pt x="1935290" y="568512"/>
                </a:cubicBezTo>
                <a:cubicBezTo>
                  <a:pt x="1936493" y="568570"/>
                  <a:pt x="1937293" y="568164"/>
                  <a:pt x="1937688" y="567292"/>
                </a:cubicBezTo>
                <a:cubicBezTo>
                  <a:pt x="1935976" y="561401"/>
                  <a:pt x="1937821" y="557556"/>
                  <a:pt x="1943222" y="555759"/>
                </a:cubicBezTo>
                <a:cubicBezTo>
                  <a:pt x="1948623" y="553962"/>
                  <a:pt x="1953159" y="552772"/>
                  <a:pt x="1956831" y="552190"/>
                </a:cubicBezTo>
                <a:lnTo>
                  <a:pt x="1964685" y="528076"/>
                </a:lnTo>
                <a:lnTo>
                  <a:pt x="1966292" y="528600"/>
                </a:lnTo>
                <a:cubicBezTo>
                  <a:pt x="1967742" y="527220"/>
                  <a:pt x="1968955" y="525541"/>
                  <a:pt x="1969933" y="523562"/>
                </a:cubicBezTo>
                <a:cubicBezTo>
                  <a:pt x="1970911" y="521584"/>
                  <a:pt x="1970918" y="519512"/>
                  <a:pt x="1969957" y="517347"/>
                </a:cubicBezTo>
                <a:cubicBezTo>
                  <a:pt x="1975808" y="514622"/>
                  <a:pt x="1980753" y="511268"/>
                  <a:pt x="1984791" y="507286"/>
                </a:cubicBezTo>
                <a:cubicBezTo>
                  <a:pt x="1988829" y="503304"/>
                  <a:pt x="1993643" y="500353"/>
                  <a:pt x="1999232" y="498432"/>
                </a:cubicBezTo>
                <a:cubicBezTo>
                  <a:pt x="1995632" y="491517"/>
                  <a:pt x="1995358" y="487353"/>
                  <a:pt x="1998411" y="485940"/>
                </a:cubicBezTo>
                <a:cubicBezTo>
                  <a:pt x="2001464" y="484526"/>
                  <a:pt x="2006686" y="482597"/>
                  <a:pt x="2014077" y="480151"/>
                </a:cubicBezTo>
                <a:cubicBezTo>
                  <a:pt x="2019134" y="477019"/>
                  <a:pt x="2024433" y="470077"/>
                  <a:pt x="2029972" y="459323"/>
                </a:cubicBezTo>
                <a:cubicBezTo>
                  <a:pt x="2035512" y="448570"/>
                  <a:pt x="2041343" y="441356"/>
                  <a:pt x="2047467" y="437683"/>
                </a:cubicBezTo>
                <a:cubicBezTo>
                  <a:pt x="2049348" y="437480"/>
                  <a:pt x="2050932" y="437848"/>
                  <a:pt x="2052219" y="438786"/>
                </a:cubicBezTo>
                <a:cubicBezTo>
                  <a:pt x="2053506" y="439724"/>
                  <a:pt x="2054427" y="440765"/>
                  <a:pt x="2054981" y="441908"/>
                </a:cubicBezTo>
                <a:cubicBezTo>
                  <a:pt x="2057191" y="447518"/>
                  <a:pt x="2056227" y="452982"/>
                  <a:pt x="2052087" y="458302"/>
                </a:cubicBezTo>
                <a:cubicBezTo>
                  <a:pt x="2047946" y="463621"/>
                  <a:pt x="2043626" y="467104"/>
                  <a:pt x="2039126" y="468750"/>
                </a:cubicBezTo>
                <a:cubicBezTo>
                  <a:pt x="2031938" y="477856"/>
                  <a:pt x="2025516" y="486655"/>
                  <a:pt x="2019861" y="495148"/>
                </a:cubicBezTo>
                <a:cubicBezTo>
                  <a:pt x="2014205" y="503641"/>
                  <a:pt x="2007914" y="512039"/>
                  <a:pt x="2000988" y="520340"/>
                </a:cubicBezTo>
                <a:cubicBezTo>
                  <a:pt x="2001959" y="522361"/>
                  <a:pt x="2001791" y="523788"/>
                  <a:pt x="2000483" y="524621"/>
                </a:cubicBezTo>
                <a:cubicBezTo>
                  <a:pt x="1999174" y="525454"/>
                  <a:pt x="1997398" y="526358"/>
                  <a:pt x="1995154" y="527331"/>
                </a:cubicBezTo>
                <a:cubicBezTo>
                  <a:pt x="1993080" y="528471"/>
                  <a:pt x="1992042" y="529837"/>
                  <a:pt x="1992042" y="531429"/>
                </a:cubicBezTo>
                <a:cubicBezTo>
                  <a:pt x="1992042" y="533022"/>
                  <a:pt x="1992742" y="534510"/>
                  <a:pt x="1994144" y="535893"/>
                </a:cubicBezTo>
                <a:cubicBezTo>
                  <a:pt x="1990825" y="537553"/>
                  <a:pt x="1987743" y="539512"/>
                  <a:pt x="1984895" y="541771"/>
                </a:cubicBezTo>
                <a:cubicBezTo>
                  <a:pt x="1982048" y="544030"/>
                  <a:pt x="1980171" y="546381"/>
                  <a:pt x="1979263" y="548827"/>
                </a:cubicBezTo>
                <a:lnTo>
                  <a:pt x="1969168" y="557986"/>
                </a:lnTo>
                <a:cubicBezTo>
                  <a:pt x="1970444" y="562032"/>
                  <a:pt x="1970378" y="565418"/>
                  <a:pt x="1968971" y="568146"/>
                </a:cubicBezTo>
                <a:cubicBezTo>
                  <a:pt x="1967564" y="570873"/>
                  <a:pt x="1965349" y="572671"/>
                  <a:pt x="1962325" y="573538"/>
                </a:cubicBezTo>
                <a:cubicBezTo>
                  <a:pt x="1967915" y="574914"/>
                  <a:pt x="1975213" y="576846"/>
                  <a:pt x="1984219" y="579335"/>
                </a:cubicBezTo>
                <a:cubicBezTo>
                  <a:pt x="1993225" y="581824"/>
                  <a:pt x="1999336" y="586036"/>
                  <a:pt x="2002551" y="591973"/>
                </a:cubicBezTo>
                <a:cubicBezTo>
                  <a:pt x="2003861" y="596141"/>
                  <a:pt x="2003998" y="599816"/>
                  <a:pt x="2002961" y="602998"/>
                </a:cubicBezTo>
                <a:cubicBezTo>
                  <a:pt x="2001925" y="606179"/>
                  <a:pt x="2000043" y="607863"/>
                  <a:pt x="1997316" y="608049"/>
                </a:cubicBezTo>
                <a:cubicBezTo>
                  <a:pt x="1996843" y="608932"/>
                  <a:pt x="1995938" y="610119"/>
                  <a:pt x="1994600" y="611610"/>
                </a:cubicBezTo>
                <a:cubicBezTo>
                  <a:pt x="1993263" y="613101"/>
                  <a:pt x="1992759" y="614419"/>
                  <a:pt x="1993091" y="615564"/>
                </a:cubicBezTo>
                <a:lnTo>
                  <a:pt x="1998960" y="613919"/>
                </a:lnTo>
                <a:lnTo>
                  <a:pt x="2025094" y="604650"/>
                </a:lnTo>
                <a:lnTo>
                  <a:pt x="2031974" y="594444"/>
                </a:lnTo>
                <a:cubicBezTo>
                  <a:pt x="2031232" y="591720"/>
                  <a:pt x="2031465" y="590092"/>
                  <a:pt x="2032676" y="589560"/>
                </a:cubicBezTo>
                <a:cubicBezTo>
                  <a:pt x="2033886" y="589028"/>
                  <a:pt x="2035597" y="588326"/>
                  <a:pt x="2037807" y="587453"/>
                </a:cubicBezTo>
                <a:cubicBezTo>
                  <a:pt x="2039057" y="586119"/>
                  <a:pt x="2039605" y="584890"/>
                  <a:pt x="2039453" y="583766"/>
                </a:cubicBezTo>
                <a:cubicBezTo>
                  <a:pt x="2039300" y="582642"/>
                  <a:pt x="2038914" y="581553"/>
                  <a:pt x="2038294" y="580499"/>
                </a:cubicBezTo>
                <a:cubicBezTo>
                  <a:pt x="2044597" y="577069"/>
                  <a:pt x="2050629" y="573107"/>
                  <a:pt x="2056390" y="568612"/>
                </a:cubicBezTo>
                <a:cubicBezTo>
                  <a:pt x="2062151" y="564116"/>
                  <a:pt x="2068183" y="560154"/>
                  <a:pt x="2074486" y="556724"/>
                </a:cubicBezTo>
                <a:cubicBezTo>
                  <a:pt x="2078571" y="549868"/>
                  <a:pt x="2083900" y="543972"/>
                  <a:pt x="2090471" y="539037"/>
                </a:cubicBezTo>
                <a:cubicBezTo>
                  <a:pt x="2097042" y="534102"/>
                  <a:pt x="2104127" y="531001"/>
                  <a:pt x="2111726" y="529735"/>
                </a:cubicBezTo>
                <a:lnTo>
                  <a:pt x="2112736" y="521173"/>
                </a:lnTo>
                <a:cubicBezTo>
                  <a:pt x="2112796" y="518488"/>
                  <a:pt x="2113827" y="516231"/>
                  <a:pt x="2115830" y="514402"/>
                </a:cubicBezTo>
                <a:cubicBezTo>
                  <a:pt x="2117834" y="512572"/>
                  <a:pt x="2120342" y="511240"/>
                  <a:pt x="2123355" y="510407"/>
                </a:cubicBezTo>
                <a:cubicBezTo>
                  <a:pt x="2128752" y="504756"/>
                  <a:pt x="2132316" y="504731"/>
                  <a:pt x="2134047" y="510333"/>
                </a:cubicBezTo>
                <a:cubicBezTo>
                  <a:pt x="2136416" y="514549"/>
                  <a:pt x="2137511" y="518240"/>
                  <a:pt x="2137332" y="521404"/>
                </a:cubicBezTo>
                <a:cubicBezTo>
                  <a:pt x="2137153" y="524569"/>
                  <a:pt x="2134500" y="527483"/>
                  <a:pt x="2129372" y="530147"/>
                </a:cubicBezTo>
                <a:cubicBezTo>
                  <a:pt x="2125309" y="532047"/>
                  <a:pt x="2119855" y="535827"/>
                  <a:pt x="2113010" y="541488"/>
                </a:cubicBezTo>
                <a:cubicBezTo>
                  <a:pt x="2106165" y="547149"/>
                  <a:pt x="2103132" y="553051"/>
                  <a:pt x="2103909" y="559194"/>
                </a:cubicBezTo>
                <a:cubicBezTo>
                  <a:pt x="2101424" y="563756"/>
                  <a:pt x="2096748" y="570605"/>
                  <a:pt x="2089883" y="579742"/>
                </a:cubicBezTo>
                <a:cubicBezTo>
                  <a:pt x="2083018" y="588878"/>
                  <a:pt x="2076202" y="595475"/>
                  <a:pt x="2069435" y="599532"/>
                </a:cubicBezTo>
                <a:cubicBezTo>
                  <a:pt x="2070894" y="602674"/>
                  <a:pt x="2070976" y="604923"/>
                  <a:pt x="2069682" y="606280"/>
                </a:cubicBezTo>
                <a:cubicBezTo>
                  <a:pt x="2068389" y="607637"/>
                  <a:pt x="2066723" y="608428"/>
                  <a:pt x="2064686" y="608653"/>
                </a:cubicBezTo>
                <a:cubicBezTo>
                  <a:pt x="2061159" y="610727"/>
                  <a:pt x="2060119" y="615056"/>
                  <a:pt x="2061568" y="621640"/>
                </a:cubicBezTo>
                <a:cubicBezTo>
                  <a:pt x="2063017" y="628224"/>
                  <a:pt x="2064118" y="632806"/>
                  <a:pt x="2064871" y="635385"/>
                </a:cubicBezTo>
                <a:cubicBezTo>
                  <a:pt x="2059608" y="639376"/>
                  <a:pt x="2050337" y="648506"/>
                  <a:pt x="2037057" y="662778"/>
                </a:cubicBezTo>
                <a:cubicBezTo>
                  <a:pt x="2023778" y="677049"/>
                  <a:pt x="2017321" y="687096"/>
                  <a:pt x="2017684" y="692919"/>
                </a:cubicBezTo>
                <a:lnTo>
                  <a:pt x="2001158" y="699983"/>
                </a:lnTo>
                <a:cubicBezTo>
                  <a:pt x="1997165" y="703943"/>
                  <a:pt x="1993337" y="707734"/>
                  <a:pt x="1989675" y="711357"/>
                </a:cubicBezTo>
                <a:cubicBezTo>
                  <a:pt x="1986013" y="714980"/>
                  <a:pt x="1982587" y="718903"/>
                  <a:pt x="1979397" y="723124"/>
                </a:cubicBezTo>
                <a:lnTo>
                  <a:pt x="1979434" y="728470"/>
                </a:lnTo>
                <a:cubicBezTo>
                  <a:pt x="1984929" y="729000"/>
                  <a:pt x="1990231" y="725689"/>
                  <a:pt x="1995338" y="718536"/>
                </a:cubicBezTo>
                <a:cubicBezTo>
                  <a:pt x="2000446" y="711383"/>
                  <a:pt x="2006149" y="708203"/>
                  <a:pt x="2012448" y="708995"/>
                </a:cubicBezTo>
                <a:cubicBezTo>
                  <a:pt x="2015483" y="709687"/>
                  <a:pt x="2019583" y="709836"/>
                  <a:pt x="2024749" y="709444"/>
                </a:cubicBezTo>
                <a:lnTo>
                  <a:pt x="2015066" y="700957"/>
                </a:lnTo>
                <a:lnTo>
                  <a:pt x="2020936" y="699312"/>
                </a:lnTo>
                <a:cubicBezTo>
                  <a:pt x="2023794" y="698613"/>
                  <a:pt x="2025957" y="699021"/>
                  <a:pt x="2027427" y="700537"/>
                </a:cubicBezTo>
                <a:cubicBezTo>
                  <a:pt x="2028897" y="702053"/>
                  <a:pt x="2030135" y="703938"/>
                  <a:pt x="2031142" y="706192"/>
                </a:cubicBezTo>
                <a:cubicBezTo>
                  <a:pt x="2033580" y="704393"/>
                  <a:pt x="2035752" y="702730"/>
                  <a:pt x="2037657" y="701202"/>
                </a:cubicBezTo>
                <a:cubicBezTo>
                  <a:pt x="2039562" y="699674"/>
                  <a:pt x="2040930" y="697748"/>
                  <a:pt x="2041760" y="695426"/>
                </a:cubicBezTo>
                <a:cubicBezTo>
                  <a:pt x="2043835" y="694175"/>
                  <a:pt x="2045669" y="691957"/>
                  <a:pt x="2047261" y="688771"/>
                </a:cubicBezTo>
                <a:cubicBezTo>
                  <a:pt x="2048855" y="685586"/>
                  <a:pt x="2050548" y="682433"/>
                  <a:pt x="2052343" y="679313"/>
                </a:cubicBezTo>
                <a:cubicBezTo>
                  <a:pt x="2047339" y="677387"/>
                  <a:pt x="2043925" y="673312"/>
                  <a:pt x="2042100" y="667087"/>
                </a:cubicBezTo>
                <a:cubicBezTo>
                  <a:pt x="2048237" y="665529"/>
                  <a:pt x="2052487" y="661579"/>
                  <a:pt x="2054849" y="655236"/>
                </a:cubicBezTo>
                <a:lnTo>
                  <a:pt x="2069878" y="663687"/>
                </a:lnTo>
                <a:cubicBezTo>
                  <a:pt x="2066849" y="665368"/>
                  <a:pt x="2064523" y="667277"/>
                  <a:pt x="2062901" y="669416"/>
                </a:cubicBezTo>
                <a:cubicBezTo>
                  <a:pt x="2061278" y="671555"/>
                  <a:pt x="2059354" y="673595"/>
                  <a:pt x="2057128" y="675538"/>
                </a:cubicBezTo>
                <a:lnTo>
                  <a:pt x="2061988" y="682455"/>
                </a:lnTo>
                <a:cubicBezTo>
                  <a:pt x="2065203" y="683502"/>
                  <a:pt x="2066287" y="685633"/>
                  <a:pt x="2065240" y="688848"/>
                </a:cubicBezTo>
                <a:cubicBezTo>
                  <a:pt x="2064048" y="692053"/>
                  <a:pt x="2062085" y="694896"/>
                  <a:pt x="2059351" y="697376"/>
                </a:cubicBezTo>
                <a:cubicBezTo>
                  <a:pt x="2056617" y="699857"/>
                  <a:pt x="2053981" y="702036"/>
                  <a:pt x="2051443" y="703914"/>
                </a:cubicBezTo>
                <a:cubicBezTo>
                  <a:pt x="2053737" y="705401"/>
                  <a:pt x="2056262" y="706520"/>
                  <a:pt x="2059018" y="707270"/>
                </a:cubicBezTo>
                <a:cubicBezTo>
                  <a:pt x="2061774" y="708019"/>
                  <a:pt x="2063898" y="709007"/>
                  <a:pt x="2065387" y="710233"/>
                </a:cubicBezTo>
                <a:cubicBezTo>
                  <a:pt x="2065687" y="713294"/>
                  <a:pt x="2063414" y="716406"/>
                  <a:pt x="2058568" y="719570"/>
                </a:cubicBezTo>
                <a:cubicBezTo>
                  <a:pt x="2053723" y="722733"/>
                  <a:pt x="2049440" y="725191"/>
                  <a:pt x="2045721" y="726943"/>
                </a:cubicBezTo>
                <a:cubicBezTo>
                  <a:pt x="2044563" y="730270"/>
                  <a:pt x="2042934" y="733000"/>
                  <a:pt x="2040832" y="735130"/>
                </a:cubicBezTo>
                <a:cubicBezTo>
                  <a:pt x="2038730" y="737261"/>
                  <a:pt x="2036820" y="738121"/>
                  <a:pt x="2035102" y="737710"/>
                </a:cubicBezTo>
                <a:lnTo>
                  <a:pt x="2023399" y="746345"/>
                </a:lnTo>
                <a:lnTo>
                  <a:pt x="2018687" y="760813"/>
                </a:lnTo>
                <a:lnTo>
                  <a:pt x="2025080" y="757561"/>
                </a:lnTo>
                <a:lnTo>
                  <a:pt x="2035699" y="746795"/>
                </a:lnTo>
                <a:cubicBezTo>
                  <a:pt x="2037094" y="745471"/>
                  <a:pt x="2038558" y="744614"/>
                  <a:pt x="2040092" y="744224"/>
                </a:cubicBezTo>
                <a:cubicBezTo>
                  <a:pt x="2041627" y="743835"/>
                  <a:pt x="2042830" y="743782"/>
                  <a:pt x="2043700" y="744066"/>
                </a:cubicBezTo>
                <a:cubicBezTo>
                  <a:pt x="2043272" y="744927"/>
                  <a:pt x="2042278" y="746159"/>
                  <a:pt x="2040718" y="747763"/>
                </a:cubicBezTo>
                <a:cubicBezTo>
                  <a:pt x="2039159" y="749366"/>
                  <a:pt x="2038034" y="751000"/>
                  <a:pt x="2037344" y="752664"/>
                </a:cubicBezTo>
                <a:cubicBezTo>
                  <a:pt x="2037801" y="757629"/>
                  <a:pt x="2033913" y="762290"/>
                  <a:pt x="2025678" y="766646"/>
                </a:cubicBezTo>
                <a:cubicBezTo>
                  <a:pt x="2017443" y="771002"/>
                  <a:pt x="2013555" y="775663"/>
                  <a:pt x="2014012" y="780628"/>
                </a:cubicBezTo>
                <a:lnTo>
                  <a:pt x="2003917" y="789786"/>
                </a:lnTo>
                <a:cubicBezTo>
                  <a:pt x="2002515" y="793182"/>
                  <a:pt x="2000047" y="797120"/>
                  <a:pt x="1996513" y="801600"/>
                </a:cubicBezTo>
                <a:cubicBezTo>
                  <a:pt x="2001238" y="798694"/>
                  <a:pt x="2005893" y="795320"/>
                  <a:pt x="2010478" y="791479"/>
                </a:cubicBezTo>
                <a:cubicBezTo>
                  <a:pt x="2015063" y="787638"/>
                  <a:pt x="2018372" y="782937"/>
                  <a:pt x="2020406" y="777376"/>
                </a:cubicBezTo>
                <a:lnTo>
                  <a:pt x="2031696" y="786387"/>
                </a:lnTo>
                <a:lnTo>
                  <a:pt x="2022721" y="803023"/>
                </a:lnTo>
                <a:lnTo>
                  <a:pt x="2027283" y="803561"/>
                </a:lnTo>
                <a:lnTo>
                  <a:pt x="2030415" y="801090"/>
                </a:lnTo>
                <a:lnTo>
                  <a:pt x="2032473" y="789314"/>
                </a:lnTo>
                <a:lnTo>
                  <a:pt x="2059057" y="767744"/>
                </a:lnTo>
                <a:cubicBezTo>
                  <a:pt x="2060722" y="763656"/>
                  <a:pt x="2065310" y="757075"/>
                  <a:pt x="2072821" y="748000"/>
                </a:cubicBezTo>
                <a:cubicBezTo>
                  <a:pt x="2080333" y="738926"/>
                  <a:pt x="2087062" y="732598"/>
                  <a:pt x="2093008" y="729014"/>
                </a:cubicBezTo>
                <a:cubicBezTo>
                  <a:pt x="2095015" y="722852"/>
                  <a:pt x="2099975" y="718541"/>
                  <a:pt x="2107888" y="716080"/>
                </a:cubicBezTo>
                <a:cubicBezTo>
                  <a:pt x="2106792" y="712167"/>
                  <a:pt x="2107575" y="709310"/>
                  <a:pt x="2110235" y="707509"/>
                </a:cubicBezTo>
                <a:cubicBezTo>
                  <a:pt x="2112896" y="705709"/>
                  <a:pt x="2115828" y="704441"/>
                  <a:pt x="2119031" y="703706"/>
                </a:cubicBezTo>
                <a:lnTo>
                  <a:pt x="2212542" y="618585"/>
                </a:lnTo>
                <a:cubicBezTo>
                  <a:pt x="2217535" y="615655"/>
                  <a:pt x="2221655" y="612329"/>
                  <a:pt x="2224904" y="608609"/>
                </a:cubicBezTo>
                <a:cubicBezTo>
                  <a:pt x="2228153" y="604888"/>
                  <a:pt x="2232545" y="602095"/>
                  <a:pt x="2238079" y="600230"/>
                </a:cubicBezTo>
                <a:cubicBezTo>
                  <a:pt x="2238964" y="597740"/>
                  <a:pt x="2240485" y="595346"/>
                  <a:pt x="2242641" y="593048"/>
                </a:cubicBezTo>
                <a:cubicBezTo>
                  <a:pt x="2244797" y="590750"/>
                  <a:pt x="2246991" y="589019"/>
                  <a:pt x="2249222" y="587856"/>
                </a:cubicBezTo>
                <a:lnTo>
                  <a:pt x="2259317" y="578698"/>
                </a:lnTo>
                <a:cubicBezTo>
                  <a:pt x="2261593" y="577624"/>
                  <a:pt x="2264107" y="577183"/>
                  <a:pt x="2266860" y="577376"/>
                </a:cubicBezTo>
                <a:cubicBezTo>
                  <a:pt x="2269612" y="577568"/>
                  <a:pt x="2271734" y="578333"/>
                  <a:pt x="2273224" y="579671"/>
                </a:cubicBezTo>
                <a:cubicBezTo>
                  <a:pt x="2272752" y="583851"/>
                  <a:pt x="2267125" y="591576"/>
                  <a:pt x="2256342" y="602844"/>
                </a:cubicBezTo>
                <a:cubicBezTo>
                  <a:pt x="2245560" y="614113"/>
                  <a:pt x="2237390" y="621454"/>
                  <a:pt x="2231834" y="624868"/>
                </a:cubicBezTo>
                <a:lnTo>
                  <a:pt x="2233441" y="625391"/>
                </a:lnTo>
                <a:cubicBezTo>
                  <a:pt x="2235055" y="628510"/>
                  <a:pt x="2235630" y="631068"/>
                  <a:pt x="2235165" y="633065"/>
                </a:cubicBezTo>
                <a:cubicBezTo>
                  <a:pt x="2234700" y="635062"/>
                  <a:pt x="2233265" y="636965"/>
                  <a:pt x="2230860" y="638775"/>
                </a:cubicBezTo>
                <a:cubicBezTo>
                  <a:pt x="2224880" y="650312"/>
                  <a:pt x="2217162" y="661727"/>
                  <a:pt x="2207705" y="673019"/>
                </a:cubicBezTo>
                <a:cubicBezTo>
                  <a:pt x="2198249" y="684312"/>
                  <a:pt x="2189727" y="695465"/>
                  <a:pt x="2182139" y="706478"/>
                </a:cubicBezTo>
                <a:cubicBezTo>
                  <a:pt x="2182916" y="709213"/>
                  <a:pt x="2182615" y="710819"/>
                  <a:pt x="2181237" y="711297"/>
                </a:cubicBezTo>
                <a:cubicBezTo>
                  <a:pt x="2179859" y="711774"/>
                  <a:pt x="2177679" y="712323"/>
                  <a:pt x="2174699" y="712945"/>
                </a:cubicBezTo>
                <a:cubicBezTo>
                  <a:pt x="2174019" y="714576"/>
                  <a:pt x="2173405" y="716006"/>
                  <a:pt x="2172857" y="717235"/>
                </a:cubicBezTo>
                <a:cubicBezTo>
                  <a:pt x="2172309" y="718465"/>
                  <a:pt x="2172760" y="719352"/>
                  <a:pt x="2174212" y="719899"/>
                </a:cubicBezTo>
                <a:cubicBezTo>
                  <a:pt x="2172178" y="722164"/>
                  <a:pt x="2169478" y="724766"/>
                  <a:pt x="2166112" y="727708"/>
                </a:cubicBezTo>
                <a:cubicBezTo>
                  <a:pt x="2162747" y="730649"/>
                  <a:pt x="2161383" y="733243"/>
                  <a:pt x="2162023" y="735489"/>
                </a:cubicBezTo>
                <a:lnTo>
                  <a:pt x="2174809" y="728984"/>
                </a:lnTo>
                <a:cubicBezTo>
                  <a:pt x="2177007" y="727922"/>
                  <a:pt x="2178603" y="726664"/>
                  <a:pt x="2179595" y="725209"/>
                </a:cubicBezTo>
                <a:cubicBezTo>
                  <a:pt x="2180588" y="723754"/>
                  <a:pt x="2180576" y="721972"/>
                  <a:pt x="2179558" y="719862"/>
                </a:cubicBezTo>
                <a:cubicBezTo>
                  <a:pt x="2181823" y="718711"/>
                  <a:pt x="2184351" y="717089"/>
                  <a:pt x="2187144" y="714998"/>
                </a:cubicBezTo>
                <a:cubicBezTo>
                  <a:pt x="2189936" y="712907"/>
                  <a:pt x="2192194" y="710753"/>
                  <a:pt x="2193916" y="708536"/>
                </a:cubicBezTo>
                <a:lnTo>
                  <a:pt x="2216200" y="683787"/>
                </a:lnTo>
                <a:lnTo>
                  <a:pt x="2228464" y="678891"/>
                </a:lnTo>
                <a:cubicBezTo>
                  <a:pt x="2230751" y="677784"/>
                  <a:pt x="2232701" y="676344"/>
                  <a:pt x="2234315" y="674573"/>
                </a:cubicBezTo>
                <a:cubicBezTo>
                  <a:pt x="2235929" y="672803"/>
                  <a:pt x="2236272" y="670840"/>
                  <a:pt x="2235344" y="668685"/>
                </a:cubicBezTo>
                <a:lnTo>
                  <a:pt x="2245963" y="657919"/>
                </a:lnTo>
                <a:cubicBezTo>
                  <a:pt x="2246904" y="652298"/>
                  <a:pt x="2249995" y="648267"/>
                  <a:pt x="2255236" y="645825"/>
                </a:cubicBezTo>
                <a:cubicBezTo>
                  <a:pt x="2260476" y="643383"/>
                  <a:pt x="2263567" y="639352"/>
                  <a:pt x="2264508" y="633731"/>
                </a:cubicBezTo>
                <a:lnTo>
                  <a:pt x="2291166" y="622854"/>
                </a:lnTo>
                <a:cubicBezTo>
                  <a:pt x="2293723" y="628651"/>
                  <a:pt x="2294729" y="632386"/>
                  <a:pt x="2294184" y="634061"/>
                </a:cubicBezTo>
                <a:cubicBezTo>
                  <a:pt x="2293639" y="635736"/>
                  <a:pt x="2290887" y="637358"/>
                  <a:pt x="2285931" y="638930"/>
                </a:cubicBezTo>
                <a:cubicBezTo>
                  <a:pt x="2287506" y="644444"/>
                  <a:pt x="2286326" y="647838"/>
                  <a:pt x="2282392" y="649113"/>
                </a:cubicBezTo>
                <a:cubicBezTo>
                  <a:pt x="2278458" y="650387"/>
                  <a:pt x="2277007" y="653249"/>
                  <a:pt x="2278040" y="657697"/>
                </a:cubicBezTo>
                <a:cubicBezTo>
                  <a:pt x="2273830" y="660957"/>
                  <a:pt x="2268435" y="666831"/>
                  <a:pt x="2261855" y="675319"/>
                </a:cubicBezTo>
                <a:cubicBezTo>
                  <a:pt x="2255275" y="683807"/>
                  <a:pt x="2252020" y="689934"/>
                  <a:pt x="2252091" y="693698"/>
                </a:cubicBezTo>
                <a:lnTo>
                  <a:pt x="2229283" y="720054"/>
                </a:lnTo>
                <a:cubicBezTo>
                  <a:pt x="2231301" y="725231"/>
                  <a:pt x="2231646" y="730084"/>
                  <a:pt x="2230319" y="734616"/>
                </a:cubicBezTo>
                <a:cubicBezTo>
                  <a:pt x="2228991" y="739147"/>
                  <a:pt x="2225318" y="742693"/>
                  <a:pt x="2219298" y="745252"/>
                </a:cubicBezTo>
                <a:cubicBezTo>
                  <a:pt x="2215531" y="751359"/>
                  <a:pt x="2210894" y="757406"/>
                  <a:pt x="2205389" y="763392"/>
                </a:cubicBezTo>
                <a:cubicBezTo>
                  <a:pt x="2199883" y="769378"/>
                  <a:pt x="2193901" y="774098"/>
                  <a:pt x="2187442" y="777551"/>
                </a:cubicBezTo>
                <a:lnTo>
                  <a:pt x="2188076" y="791982"/>
                </a:lnTo>
                <a:lnTo>
                  <a:pt x="2174205" y="796355"/>
                </a:lnTo>
                <a:lnTo>
                  <a:pt x="2168446" y="814038"/>
                </a:lnTo>
                <a:cubicBezTo>
                  <a:pt x="2165267" y="816633"/>
                  <a:pt x="2162857" y="819257"/>
                  <a:pt x="2161216" y="821908"/>
                </a:cubicBezTo>
                <a:cubicBezTo>
                  <a:pt x="2159574" y="824559"/>
                  <a:pt x="2157024" y="826247"/>
                  <a:pt x="2153565" y="826973"/>
                </a:cubicBezTo>
                <a:cubicBezTo>
                  <a:pt x="2152228" y="828575"/>
                  <a:pt x="2151331" y="830876"/>
                  <a:pt x="2150873" y="833875"/>
                </a:cubicBezTo>
                <a:cubicBezTo>
                  <a:pt x="2150414" y="836875"/>
                  <a:pt x="2150451" y="839035"/>
                  <a:pt x="2150984" y="840357"/>
                </a:cubicBezTo>
                <a:cubicBezTo>
                  <a:pt x="2151398" y="842159"/>
                  <a:pt x="2152206" y="843089"/>
                  <a:pt x="2153410" y="843147"/>
                </a:cubicBezTo>
                <a:cubicBezTo>
                  <a:pt x="2154613" y="843206"/>
                  <a:pt x="2155412" y="842799"/>
                  <a:pt x="2155807" y="841928"/>
                </a:cubicBezTo>
                <a:cubicBezTo>
                  <a:pt x="2154095" y="836036"/>
                  <a:pt x="2155940" y="832192"/>
                  <a:pt x="2161341" y="830395"/>
                </a:cubicBezTo>
                <a:cubicBezTo>
                  <a:pt x="2166742" y="828597"/>
                  <a:pt x="2171279" y="827408"/>
                  <a:pt x="2174950" y="826825"/>
                </a:cubicBezTo>
                <a:lnTo>
                  <a:pt x="2182804" y="802712"/>
                </a:lnTo>
                <a:lnTo>
                  <a:pt x="2184411" y="803235"/>
                </a:lnTo>
                <a:cubicBezTo>
                  <a:pt x="2185861" y="801855"/>
                  <a:pt x="2187074" y="800176"/>
                  <a:pt x="2188052" y="798198"/>
                </a:cubicBezTo>
                <a:cubicBezTo>
                  <a:pt x="2189030" y="796219"/>
                  <a:pt x="2189038" y="794148"/>
                  <a:pt x="2188076" y="791982"/>
                </a:cubicBezTo>
                <a:cubicBezTo>
                  <a:pt x="2193927" y="789257"/>
                  <a:pt x="2198872" y="785904"/>
                  <a:pt x="2202910" y="781922"/>
                </a:cubicBezTo>
                <a:cubicBezTo>
                  <a:pt x="2206948" y="777940"/>
                  <a:pt x="2211762" y="774988"/>
                  <a:pt x="2217352" y="773067"/>
                </a:cubicBezTo>
                <a:cubicBezTo>
                  <a:pt x="2213751" y="766153"/>
                  <a:pt x="2213477" y="761989"/>
                  <a:pt x="2216530" y="760575"/>
                </a:cubicBezTo>
                <a:cubicBezTo>
                  <a:pt x="2219583" y="759162"/>
                  <a:pt x="2224806" y="757232"/>
                  <a:pt x="2232196" y="754786"/>
                </a:cubicBezTo>
                <a:cubicBezTo>
                  <a:pt x="2237253" y="751655"/>
                  <a:pt x="2242552" y="744712"/>
                  <a:pt x="2248091" y="733959"/>
                </a:cubicBezTo>
                <a:cubicBezTo>
                  <a:pt x="2253631" y="723205"/>
                  <a:pt x="2259463" y="715992"/>
                  <a:pt x="2265586" y="712318"/>
                </a:cubicBezTo>
                <a:cubicBezTo>
                  <a:pt x="2267467" y="712116"/>
                  <a:pt x="2269051" y="712483"/>
                  <a:pt x="2270338" y="713421"/>
                </a:cubicBezTo>
                <a:cubicBezTo>
                  <a:pt x="2271626" y="714359"/>
                  <a:pt x="2272547" y="715400"/>
                  <a:pt x="2273100" y="716543"/>
                </a:cubicBezTo>
                <a:cubicBezTo>
                  <a:pt x="2275311" y="722153"/>
                  <a:pt x="2274346" y="727618"/>
                  <a:pt x="2270206" y="732937"/>
                </a:cubicBezTo>
                <a:cubicBezTo>
                  <a:pt x="2266065" y="738257"/>
                  <a:pt x="2261746" y="741740"/>
                  <a:pt x="2257246" y="743386"/>
                </a:cubicBezTo>
                <a:cubicBezTo>
                  <a:pt x="2250057" y="752491"/>
                  <a:pt x="2243636" y="761290"/>
                  <a:pt x="2237980" y="769783"/>
                </a:cubicBezTo>
                <a:cubicBezTo>
                  <a:pt x="2232324" y="778277"/>
                  <a:pt x="2226034" y="786674"/>
                  <a:pt x="2219107" y="794976"/>
                </a:cubicBezTo>
                <a:cubicBezTo>
                  <a:pt x="2220078" y="796996"/>
                  <a:pt x="2219910" y="798423"/>
                  <a:pt x="2218602" y="799257"/>
                </a:cubicBezTo>
                <a:cubicBezTo>
                  <a:pt x="2217293" y="800090"/>
                  <a:pt x="2215517" y="800993"/>
                  <a:pt x="2213274" y="801967"/>
                </a:cubicBezTo>
                <a:cubicBezTo>
                  <a:pt x="2211199" y="803106"/>
                  <a:pt x="2210161" y="804472"/>
                  <a:pt x="2210161" y="806065"/>
                </a:cubicBezTo>
                <a:cubicBezTo>
                  <a:pt x="2210161" y="807658"/>
                  <a:pt x="2210862" y="809145"/>
                  <a:pt x="2212263" y="810528"/>
                </a:cubicBezTo>
                <a:cubicBezTo>
                  <a:pt x="2208945" y="812188"/>
                  <a:pt x="2205862" y="814148"/>
                  <a:pt x="2203014" y="816406"/>
                </a:cubicBezTo>
                <a:cubicBezTo>
                  <a:pt x="2200167" y="818665"/>
                  <a:pt x="2198290" y="821017"/>
                  <a:pt x="2197382" y="823463"/>
                </a:cubicBezTo>
                <a:lnTo>
                  <a:pt x="2187287" y="832621"/>
                </a:lnTo>
                <a:cubicBezTo>
                  <a:pt x="2188563" y="836667"/>
                  <a:pt x="2188497" y="840053"/>
                  <a:pt x="2187090" y="842781"/>
                </a:cubicBezTo>
                <a:cubicBezTo>
                  <a:pt x="2185683" y="845509"/>
                  <a:pt x="2183468" y="847306"/>
                  <a:pt x="2180444" y="848173"/>
                </a:cubicBezTo>
                <a:cubicBezTo>
                  <a:pt x="2186034" y="849550"/>
                  <a:pt x="2193332" y="851482"/>
                  <a:pt x="2202338" y="853971"/>
                </a:cubicBezTo>
                <a:cubicBezTo>
                  <a:pt x="2211344" y="856459"/>
                  <a:pt x="2217455" y="860672"/>
                  <a:pt x="2220670" y="866609"/>
                </a:cubicBezTo>
                <a:cubicBezTo>
                  <a:pt x="2221980" y="870777"/>
                  <a:pt x="2222117" y="874452"/>
                  <a:pt x="2221081" y="877633"/>
                </a:cubicBezTo>
                <a:cubicBezTo>
                  <a:pt x="2220045" y="880815"/>
                  <a:pt x="2218163" y="882499"/>
                  <a:pt x="2215435" y="882685"/>
                </a:cubicBezTo>
                <a:cubicBezTo>
                  <a:pt x="2214962" y="883568"/>
                  <a:pt x="2214057" y="884755"/>
                  <a:pt x="2212719" y="886245"/>
                </a:cubicBezTo>
                <a:cubicBezTo>
                  <a:pt x="2211382" y="887736"/>
                  <a:pt x="2210879" y="889054"/>
                  <a:pt x="2211210" y="890199"/>
                </a:cubicBezTo>
                <a:lnTo>
                  <a:pt x="2217080" y="888554"/>
                </a:lnTo>
                <a:lnTo>
                  <a:pt x="2243214" y="879285"/>
                </a:lnTo>
                <a:lnTo>
                  <a:pt x="2250093" y="869079"/>
                </a:lnTo>
                <a:cubicBezTo>
                  <a:pt x="2249351" y="866355"/>
                  <a:pt x="2249584" y="864727"/>
                  <a:pt x="2250795" y="864195"/>
                </a:cubicBezTo>
                <a:cubicBezTo>
                  <a:pt x="2252005" y="863664"/>
                  <a:pt x="2253716" y="862961"/>
                  <a:pt x="2255926" y="862088"/>
                </a:cubicBezTo>
                <a:cubicBezTo>
                  <a:pt x="2257176" y="860754"/>
                  <a:pt x="2257725" y="859525"/>
                  <a:pt x="2257572" y="858401"/>
                </a:cubicBezTo>
                <a:cubicBezTo>
                  <a:pt x="2257419" y="857277"/>
                  <a:pt x="2257033" y="856188"/>
                  <a:pt x="2256413" y="855134"/>
                </a:cubicBezTo>
                <a:cubicBezTo>
                  <a:pt x="2262716" y="851705"/>
                  <a:pt x="2268748" y="847742"/>
                  <a:pt x="2274510" y="843247"/>
                </a:cubicBezTo>
                <a:cubicBezTo>
                  <a:pt x="2280270" y="838752"/>
                  <a:pt x="2286302" y="834789"/>
                  <a:pt x="2292606" y="831360"/>
                </a:cubicBezTo>
                <a:cubicBezTo>
                  <a:pt x="2296691" y="824503"/>
                  <a:pt x="2302019" y="818608"/>
                  <a:pt x="2308590" y="813673"/>
                </a:cubicBezTo>
                <a:cubicBezTo>
                  <a:pt x="2315161" y="808737"/>
                  <a:pt x="2322246" y="805636"/>
                  <a:pt x="2329845" y="804370"/>
                </a:cubicBezTo>
                <a:lnTo>
                  <a:pt x="2330855" y="795808"/>
                </a:lnTo>
                <a:cubicBezTo>
                  <a:pt x="2330915" y="793124"/>
                  <a:pt x="2331946" y="790866"/>
                  <a:pt x="2333950" y="789037"/>
                </a:cubicBezTo>
                <a:cubicBezTo>
                  <a:pt x="2335953" y="787208"/>
                  <a:pt x="2338461" y="785876"/>
                  <a:pt x="2341474" y="785042"/>
                </a:cubicBezTo>
                <a:cubicBezTo>
                  <a:pt x="2346871" y="779391"/>
                  <a:pt x="2350435" y="779366"/>
                  <a:pt x="2352167" y="784968"/>
                </a:cubicBezTo>
                <a:cubicBezTo>
                  <a:pt x="2354535" y="789184"/>
                  <a:pt x="2355630" y="792875"/>
                  <a:pt x="2355451" y="796040"/>
                </a:cubicBezTo>
                <a:cubicBezTo>
                  <a:pt x="2355272" y="799204"/>
                  <a:pt x="2352619" y="802119"/>
                  <a:pt x="2347491" y="804783"/>
                </a:cubicBezTo>
                <a:cubicBezTo>
                  <a:pt x="2343428" y="806682"/>
                  <a:pt x="2337974" y="810462"/>
                  <a:pt x="2331129" y="816123"/>
                </a:cubicBezTo>
                <a:cubicBezTo>
                  <a:pt x="2324285" y="821785"/>
                  <a:pt x="2321251" y="827687"/>
                  <a:pt x="2322029" y="833830"/>
                </a:cubicBezTo>
                <a:cubicBezTo>
                  <a:pt x="2319543" y="838391"/>
                  <a:pt x="2314867" y="845241"/>
                  <a:pt x="2308002" y="854377"/>
                </a:cubicBezTo>
                <a:cubicBezTo>
                  <a:pt x="2301137" y="863514"/>
                  <a:pt x="2294321" y="870110"/>
                  <a:pt x="2287555" y="874167"/>
                </a:cubicBezTo>
                <a:cubicBezTo>
                  <a:pt x="2289013" y="877309"/>
                  <a:pt x="2289095" y="879558"/>
                  <a:pt x="2287802" y="880915"/>
                </a:cubicBezTo>
                <a:cubicBezTo>
                  <a:pt x="2286508" y="882272"/>
                  <a:pt x="2284842" y="883063"/>
                  <a:pt x="2282806" y="883289"/>
                </a:cubicBezTo>
                <a:cubicBezTo>
                  <a:pt x="2279278" y="885363"/>
                  <a:pt x="2278238" y="889692"/>
                  <a:pt x="2279688" y="896276"/>
                </a:cubicBezTo>
                <a:cubicBezTo>
                  <a:pt x="2281136" y="902860"/>
                  <a:pt x="2282237" y="907441"/>
                  <a:pt x="2282990" y="910020"/>
                </a:cubicBezTo>
                <a:cubicBezTo>
                  <a:pt x="2277727" y="914011"/>
                  <a:pt x="2268456" y="923142"/>
                  <a:pt x="2255177" y="937413"/>
                </a:cubicBezTo>
                <a:cubicBezTo>
                  <a:pt x="2241898" y="951684"/>
                  <a:pt x="2235440" y="961731"/>
                  <a:pt x="2235803" y="967554"/>
                </a:cubicBezTo>
                <a:lnTo>
                  <a:pt x="2219277" y="974619"/>
                </a:lnTo>
                <a:cubicBezTo>
                  <a:pt x="2215284" y="978578"/>
                  <a:pt x="2211456" y="982369"/>
                  <a:pt x="2207794" y="985993"/>
                </a:cubicBezTo>
                <a:cubicBezTo>
                  <a:pt x="2204132" y="989616"/>
                  <a:pt x="2200706" y="993538"/>
                  <a:pt x="2197516" y="997759"/>
                </a:cubicBezTo>
                <a:lnTo>
                  <a:pt x="2197553" y="1003106"/>
                </a:lnTo>
                <a:cubicBezTo>
                  <a:pt x="2203048" y="1003636"/>
                  <a:pt x="2208350" y="1000324"/>
                  <a:pt x="2213458" y="993171"/>
                </a:cubicBezTo>
                <a:cubicBezTo>
                  <a:pt x="2218565" y="986018"/>
                  <a:pt x="2224268" y="982838"/>
                  <a:pt x="2230567" y="983630"/>
                </a:cubicBezTo>
                <a:cubicBezTo>
                  <a:pt x="2233602" y="984322"/>
                  <a:pt x="2237702" y="984472"/>
                  <a:pt x="2242868" y="984080"/>
                </a:cubicBezTo>
                <a:lnTo>
                  <a:pt x="2233185" y="975592"/>
                </a:lnTo>
                <a:lnTo>
                  <a:pt x="2239055" y="973948"/>
                </a:lnTo>
                <a:cubicBezTo>
                  <a:pt x="2241913" y="973248"/>
                  <a:pt x="2244076" y="973657"/>
                  <a:pt x="2245546" y="975173"/>
                </a:cubicBezTo>
                <a:cubicBezTo>
                  <a:pt x="2247016" y="976688"/>
                  <a:pt x="2248254" y="978573"/>
                  <a:pt x="2249261" y="980828"/>
                </a:cubicBezTo>
                <a:cubicBezTo>
                  <a:pt x="2251699" y="979029"/>
                  <a:pt x="2253871" y="977365"/>
                  <a:pt x="2255776" y="975837"/>
                </a:cubicBezTo>
                <a:cubicBezTo>
                  <a:pt x="2257681" y="974309"/>
                  <a:pt x="2259050" y="972384"/>
                  <a:pt x="2259880" y="970061"/>
                </a:cubicBezTo>
                <a:cubicBezTo>
                  <a:pt x="2261954" y="968811"/>
                  <a:pt x="2263788" y="966592"/>
                  <a:pt x="2265381" y="963407"/>
                </a:cubicBezTo>
                <a:cubicBezTo>
                  <a:pt x="2266974" y="960221"/>
                  <a:pt x="2268668" y="957069"/>
                  <a:pt x="2270462" y="953949"/>
                </a:cubicBezTo>
                <a:cubicBezTo>
                  <a:pt x="2265458" y="952023"/>
                  <a:pt x="2262044" y="947947"/>
                  <a:pt x="2260219" y="941722"/>
                </a:cubicBezTo>
                <a:cubicBezTo>
                  <a:pt x="2266357" y="940165"/>
                  <a:pt x="2270607" y="936215"/>
                  <a:pt x="2272969" y="929872"/>
                </a:cubicBezTo>
                <a:lnTo>
                  <a:pt x="2287997" y="938322"/>
                </a:lnTo>
                <a:cubicBezTo>
                  <a:pt x="2284968" y="940003"/>
                  <a:pt x="2282642" y="941913"/>
                  <a:pt x="2281020" y="944051"/>
                </a:cubicBezTo>
                <a:cubicBezTo>
                  <a:pt x="2279397" y="946190"/>
                  <a:pt x="2277473" y="948230"/>
                  <a:pt x="2275247" y="950173"/>
                </a:cubicBezTo>
                <a:lnTo>
                  <a:pt x="2280107" y="957090"/>
                </a:lnTo>
                <a:cubicBezTo>
                  <a:pt x="2283323" y="958137"/>
                  <a:pt x="2284406" y="960268"/>
                  <a:pt x="2283359" y="963483"/>
                </a:cubicBezTo>
                <a:cubicBezTo>
                  <a:pt x="2282167" y="966688"/>
                  <a:pt x="2280204" y="969531"/>
                  <a:pt x="2277470" y="972012"/>
                </a:cubicBezTo>
                <a:cubicBezTo>
                  <a:pt x="2274736" y="974492"/>
                  <a:pt x="2272100" y="976671"/>
                  <a:pt x="2269562" y="978549"/>
                </a:cubicBezTo>
                <a:cubicBezTo>
                  <a:pt x="2271856" y="980037"/>
                  <a:pt x="2274381" y="981155"/>
                  <a:pt x="2277137" y="981905"/>
                </a:cubicBezTo>
                <a:lnTo>
                  <a:pt x="2281904" y="984123"/>
                </a:lnTo>
                <a:lnTo>
                  <a:pt x="2294575" y="972469"/>
                </a:lnTo>
                <a:cubicBezTo>
                  <a:pt x="2296070" y="971178"/>
                  <a:pt x="2297997" y="969583"/>
                  <a:pt x="2300357" y="967684"/>
                </a:cubicBezTo>
                <a:cubicBezTo>
                  <a:pt x="2302716" y="965786"/>
                  <a:pt x="2304503" y="963256"/>
                  <a:pt x="2305717" y="960095"/>
                </a:cubicBezTo>
                <a:cubicBezTo>
                  <a:pt x="2316196" y="953173"/>
                  <a:pt x="2325693" y="944486"/>
                  <a:pt x="2334209" y="934035"/>
                </a:cubicBezTo>
                <a:cubicBezTo>
                  <a:pt x="2342724" y="923584"/>
                  <a:pt x="2352894" y="915560"/>
                  <a:pt x="2364718" y="909965"/>
                </a:cubicBezTo>
                <a:lnTo>
                  <a:pt x="2366776" y="898189"/>
                </a:lnTo>
                <a:lnTo>
                  <a:pt x="2393359" y="876619"/>
                </a:lnTo>
                <a:cubicBezTo>
                  <a:pt x="2395024" y="872531"/>
                  <a:pt x="2399613" y="865950"/>
                  <a:pt x="2407124" y="856875"/>
                </a:cubicBezTo>
                <a:cubicBezTo>
                  <a:pt x="2414636" y="847801"/>
                  <a:pt x="2421364" y="841472"/>
                  <a:pt x="2427310" y="837889"/>
                </a:cubicBezTo>
                <a:cubicBezTo>
                  <a:pt x="2429317" y="831727"/>
                  <a:pt x="2434277" y="827415"/>
                  <a:pt x="2442191" y="824955"/>
                </a:cubicBezTo>
                <a:cubicBezTo>
                  <a:pt x="2441095" y="821041"/>
                  <a:pt x="2441877" y="818185"/>
                  <a:pt x="2444538" y="816384"/>
                </a:cubicBezTo>
                <a:cubicBezTo>
                  <a:pt x="2447199" y="814584"/>
                  <a:pt x="2450131" y="813316"/>
                  <a:pt x="2453333" y="812581"/>
                </a:cubicBezTo>
                <a:lnTo>
                  <a:pt x="2546845" y="727460"/>
                </a:lnTo>
                <a:cubicBezTo>
                  <a:pt x="2551837" y="724529"/>
                  <a:pt x="2555958" y="721204"/>
                  <a:pt x="2559207" y="717484"/>
                </a:cubicBezTo>
                <a:cubicBezTo>
                  <a:pt x="2562456" y="713763"/>
                  <a:pt x="2566848" y="710970"/>
                  <a:pt x="2572382" y="709105"/>
                </a:cubicBezTo>
                <a:cubicBezTo>
                  <a:pt x="2573267" y="706615"/>
                  <a:pt x="2574787" y="704221"/>
                  <a:pt x="2576944" y="701923"/>
                </a:cubicBezTo>
                <a:cubicBezTo>
                  <a:pt x="2579100" y="699625"/>
                  <a:pt x="2581294" y="697894"/>
                  <a:pt x="2583524" y="696731"/>
                </a:cubicBezTo>
                <a:lnTo>
                  <a:pt x="2593620" y="687573"/>
                </a:lnTo>
                <a:cubicBezTo>
                  <a:pt x="2595896" y="686499"/>
                  <a:pt x="2598410" y="686058"/>
                  <a:pt x="2601162" y="686251"/>
                </a:cubicBezTo>
                <a:cubicBezTo>
                  <a:pt x="2603915" y="686443"/>
                  <a:pt x="2606036" y="687208"/>
                  <a:pt x="2607527" y="688546"/>
                </a:cubicBezTo>
                <a:cubicBezTo>
                  <a:pt x="2607055" y="692726"/>
                  <a:pt x="2601428" y="700451"/>
                  <a:pt x="2590645" y="711719"/>
                </a:cubicBezTo>
                <a:cubicBezTo>
                  <a:pt x="2579863" y="722988"/>
                  <a:pt x="2571693" y="730329"/>
                  <a:pt x="2566136" y="733743"/>
                </a:cubicBezTo>
                <a:lnTo>
                  <a:pt x="2567744" y="734266"/>
                </a:lnTo>
                <a:cubicBezTo>
                  <a:pt x="2569358" y="737385"/>
                  <a:pt x="2569933" y="739943"/>
                  <a:pt x="2569468" y="741940"/>
                </a:cubicBezTo>
                <a:cubicBezTo>
                  <a:pt x="2569002" y="743937"/>
                  <a:pt x="2567567" y="745840"/>
                  <a:pt x="2565163" y="747650"/>
                </a:cubicBezTo>
                <a:cubicBezTo>
                  <a:pt x="2559183" y="759187"/>
                  <a:pt x="2551465" y="770602"/>
                  <a:pt x="2542008" y="781894"/>
                </a:cubicBezTo>
                <a:cubicBezTo>
                  <a:pt x="2532551" y="793187"/>
                  <a:pt x="2524029" y="804340"/>
                  <a:pt x="2516442" y="815353"/>
                </a:cubicBezTo>
                <a:cubicBezTo>
                  <a:pt x="2517218" y="818088"/>
                  <a:pt x="2516918" y="819694"/>
                  <a:pt x="2515539" y="820171"/>
                </a:cubicBezTo>
                <a:cubicBezTo>
                  <a:pt x="2514162" y="820648"/>
                  <a:pt x="2511982" y="821198"/>
                  <a:pt x="2509001" y="821820"/>
                </a:cubicBezTo>
                <a:cubicBezTo>
                  <a:pt x="2508322" y="823451"/>
                  <a:pt x="2507708" y="824881"/>
                  <a:pt x="2507159" y="826110"/>
                </a:cubicBezTo>
                <a:cubicBezTo>
                  <a:pt x="2506611" y="827340"/>
                  <a:pt x="2507063" y="828227"/>
                  <a:pt x="2508515" y="828774"/>
                </a:cubicBezTo>
                <a:cubicBezTo>
                  <a:pt x="2506481" y="831038"/>
                  <a:pt x="2503781" y="833641"/>
                  <a:pt x="2500415" y="836583"/>
                </a:cubicBezTo>
                <a:cubicBezTo>
                  <a:pt x="2497050" y="839524"/>
                  <a:pt x="2495686" y="842118"/>
                  <a:pt x="2496325" y="844364"/>
                </a:cubicBezTo>
                <a:lnTo>
                  <a:pt x="2506477" y="839200"/>
                </a:lnTo>
                <a:lnTo>
                  <a:pt x="2507141" y="836774"/>
                </a:lnTo>
                <a:lnTo>
                  <a:pt x="2513896" y="833853"/>
                </a:lnTo>
                <a:lnTo>
                  <a:pt x="2513861" y="828737"/>
                </a:lnTo>
                <a:cubicBezTo>
                  <a:pt x="2516125" y="827586"/>
                  <a:pt x="2518654" y="825964"/>
                  <a:pt x="2521447" y="823873"/>
                </a:cubicBezTo>
                <a:cubicBezTo>
                  <a:pt x="2524239" y="821782"/>
                  <a:pt x="2526496" y="819628"/>
                  <a:pt x="2528219" y="817411"/>
                </a:cubicBezTo>
                <a:lnTo>
                  <a:pt x="2550503" y="792662"/>
                </a:lnTo>
                <a:lnTo>
                  <a:pt x="2562767" y="787766"/>
                </a:lnTo>
                <a:cubicBezTo>
                  <a:pt x="2565053" y="786659"/>
                  <a:pt x="2567004" y="785219"/>
                  <a:pt x="2568618" y="783448"/>
                </a:cubicBezTo>
                <a:cubicBezTo>
                  <a:pt x="2570232" y="781677"/>
                  <a:pt x="2570575" y="779715"/>
                  <a:pt x="2569647" y="777560"/>
                </a:cubicBezTo>
                <a:lnTo>
                  <a:pt x="2580265" y="766794"/>
                </a:lnTo>
                <a:cubicBezTo>
                  <a:pt x="2581207" y="761173"/>
                  <a:pt x="2584298" y="757142"/>
                  <a:pt x="2589538" y="754700"/>
                </a:cubicBezTo>
                <a:cubicBezTo>
                  <a:pt x="2594779" y="752258"/>
                  <a:pt x="2597870" y="748226"/>
                  <a:pt x="2598811" y="742606"/>
                </a:cubicBezTo>
                <a:lnTo>
                  <a:pt x="2625469" y="731729"/>
                </a:lnTo>
                <a:lnTo>
                  <a:pt x="2626347" y="734988"/>
                </a:lnTo>
                <a:lnTo>
                  <a:pt x="2634985" y="729495"/>
                </a:lnTo>
                <a:cubicBezTo>
                  <a:pt x="2635870" y="727005"/>
                  <a:pt x="2637391" y="724611"/>
                  <a:pt x="2639547" y="722313"/>
                </a:cubicBezTo>
                <a:cubicBezTo>
                  <a:pt x="2641703" y="720014"/>
                  <a:pt x="2643897" y="718284"/>
                  <a:pt x="2646128" y="717121"/>
                </a:cubicBezTo>
                <a:lnTo>
                  <a:pt x="2656223" y="707962"/>
                </a:lnTo>
                <a:cubicBezTo>
                  <a:pt x="2658499" y="706888"/>
                  <a:pt x="2661013" y="706448"/>
                  <a:pt x="2663766" y="706640"/>
                </a:cubicBezTo>
                <a:cubicBezTo>
                  <a:pt x="2666518" y="706833"/>
                  <a:pt x="2668640" y="707598"/>
                  <a:pt x="2670130" y="708936"/>
                </a:cubicBezTo>
                <a:cubicBezTo>
                  <a:pt x="2669658" y="713116"/>
                  <a:pt x="2664031" y="720840"/>
                  <a:pt x="2653248" y="732109"/>
                </a:cubicBezTo>
                <a:cubicBezTo>
                  <a:pt x="2642466" y="743378"/>
                  <a:pt x="2634296" y="750719"/>
                  <a:pt x="2628739" y="754132"/>
                </a:cubicBezTo>
                <a:lnTo>
                  <a:pt x="2630347" y="754656"/>
                </a:lnTo>
                <a:cubicBezTo>
                  <a:pt x="2631961" y="757775"/>
                  <a:pt x="2632536" y="760332"/>
                  <a:pt x="2632071" y="762330"/>
                </a:cubicBezTo>
                <a:cubicBezTo>
                  <a:pt x="2631605" y="764327"/>
                  <a:pt x="2630170" y="766230"/>
                  <a:pt x="2627766" y="768040"/>
                </a:cubicBezTo>
                <a:cubicBezTo>
                  <a:pt x="2621786" y="779576"/>
                  <a:pt x="2614068" y="790991"/>
                  <a:pt x="2604611" y="802284"/>
                </a:cubicBezTo>
                <a:cubicBezTo>
                  <a:pt x="2595155" y="813577"/>
                  <a:pt x="2586633" y="824730"/>
                  <a:pt x="2579045" y="835743"/>
                </a:cubicBezTo>
                <a:cubicBezTo>
                  <a:pt x="2579821" y="838478"/>
                  <a:pt x="2579521" y="840084"/>
                  <a:pt x="2578143" y="840561"/>
                </a:cubicBezTo>
                <a:cubicBezTo>
                  <a:pt x="2576765" y="841038"/>
                  <a:pt x="2574585" y="841588"/>
                  <a:pt x="2571605" y="842210"/>
                </a:cubicBezTo>
                <a:cubicBezTo>
                  <a:pt x="2570925" y="843841"/>
                  <a:pt x="2570311" y="845271"/>
                  <a:pt x="2569763" y="846500"/>
                </a:cubicBezTo>
                <a:cubicBezTo>
                  <a:pt x="2569215" y="847729"/>
                  <a:pt x="2569666" y="848617"/>
                  <a:pt x="2571118" y="849164"/>
                </a:cubicBezTo>
                <a:cubicBezTo>
                  <a:pt x="2569084" y="851428"/>
                  <a:pt x="2566384" y="854031"/>
                  <a:pt x="2563018" y="856972"/>
                </a:cubicBezTo>
                <a:cubicBezTo>
                  <a:pt x="2559653" y="859914"/>
                  <a:pt x="2558289" y="862508"/>
                  <a:pt x="2558929" y="864753"/>
                </a:cubicBezTo>
                <a:lnTo>
                  <a:pt x="2569940" y="859152"/>
                </a:lnTo>
                <a:lnTo>
                  <a:pt x="2576475" y="850590"/>
                </a:lnTo>
                <a:lnTo>
                  <a:pt x="2576464" y="849127"/>
                </a:lnTo>
                <a:lnTo>
                  <a:pt x="2578671" y="847712"/>
                </a:lnTo>
                <a:lnTo>
                  <a:pt x="2582394" y="842834"/>
                </a:lnTo>
                <a:cubicBezTo>
                  <a:pt x="2587934" y="832080"/>
                  <a:pt x="2593765" y="824867"/>
                  <a:pt x="2599888" y="821193"/>
                </a:cubicBezTo>
                <a:cubicBezTo>
                  <a:pt x="2601770" y="820991"/>
                  <a:pt x="2603354" y="821358"/>
                  <a:pt x="2604641" y="822296"/>
                </a:cubicBezTo>
                <a:lnTo>
                  <a:pt x="2604711" y="822376"/>
                </a:lnTo>
                <a:lnTo>
                  <a:pt x="2613106" y="813052"/>
                </a:lnTo>
                <a:lnTo>
                  <a:pt x="2625370" y="808156"/>
                </a:lnTo>
                <a:cubicBezTo>
                  <a:pt x="2627657" y="807048"/>
                  <a:pt x="2629607" y="805609"/>
                  <a:pt x="2631221" y="803838"/>
                </a:cubicBezTo>
                <a:cubicBezTo>
                  <a:pt x="2632835" y="802067"/>
                  <a:pt x="2633178" y="800104"/>
                  <a:pt x="2632250" y="797950"/>
                </a:cubicBezTo>
                <a:lnTo>
                  <a:pt x="2642869" y="787183"/>
                </a:lnTo>
                <a:cubicBezTo>
                  <a:pt x="2643810" y="781563"/>
                  <a:pt x="2646901" y="777532"/>
                  <a:pt x="2652141" y="775090"/>
                </a:cubicBezTo>
                <a:cubicBezTo>
                  <a:pt x="2657382" y="772647"/>
                  <a:pt x="2660473" y="768616"/>
                  <a:pt x="2661414" y="762996"/>
                </a:cubicBezTo>
                <a:lnTo>
                  <a:pt x="2688072" y="752119"/>
                </a:lnTo>
                <a:cubicBezTo>
                  <a:pt x="2690629" y="757915"/>
                  <a:pt x="2691635" y="761651"/>
                  <a:pt x="2691090" y="763326"/>
                </a:cubicBezTo>
                <a:cubicBezTo>
                  <a:pt x="2690545" y="765000"/>
                  <a:pt x="2687793" y="766623"/>
                  <a:pt x="2682836" y="768195"/>
                </a:cubicBezTo>
                <a:cubicBezTo>
                  <a:pt x="2684412" y="773708"/>
                  <a:pt x="2683232" y="777103"/>
                  <a:pt x="2679298" y="778377"/>
                </a:cubicBezTo>
                <a:cubicBezTo>
                  <a:pt x="2675364" y="779652"/>
                  <a:pt x="2673913" y="782514"/>
                  <a:pt x="2674946" y="786962"/>
                </a:cubicBezTo>
                <a:cubicBezTo>
                  <a:pt x="2670736" y="790221"/>
                  <a:pt x="2665341" y="796095"/>
                  <a:pt x="2658761" y="804584"/>
                </a:cubicBezTo>
                <a:cubicBezTo>
                  <a:pt x="2652181" y="813072"/>
                  <a:pt x="2648926" y="819198"/>
                  <a:pt x="2648997" y="822963"/>
                </a:cubicBezTo>
                <a:lnTo>
                  <a:pt x="2626189" y="849319"/>
                </a:lnTo>
                <a:cubicBezTo>
                  <a:pt x="2628207" y="854495"/>
                  <a:pt x="2628552" y="859349"/>
                  <a:pt x="2627225" y="863881"/>
                </a:cubicBezTo>
                <a:cubicBezTo>
                  <a:pt x="2625897" y="868412"/>
                  <a:pt x="2622224" y="871957"/>
                  <a:pt x="2616204" y="874516"/>
                </a:cubicBezTo>
                <a:cubicBezTo>
                  <a:pt x="2612437" y="880624"/>
                  <a:pt x="2607800" y="886671"/>
                  <a:pt x="2602294" y="892657"/>
                </a:cubicBezTo>
                <a:cubicBezTo>
                  <a:pt x="2596789" y="898643"/>
                  <a:pt x="2590807" y="903362"/>
                  <a:pt x="2584348" y="906815"/>
                </a:cubicBezTo>
                <a:lnTo>
                  <a:pt x="2584982" y="921247"/>
                </a:lnTo>
                <a:lnTo>
                  <a:pt x="2571111" y="925620"/>
                </a:lnTo>
                <a:lnTo>
                  <a:pt x="2565352" y="943303"/>
                </a:lnTo>
                <a:cubicBezTo>
                  <a:pt x="2562173" y="945898"/>
                  <a:pt x="2559763" y="948521"/>
                  <a:pt x="2558121" y="951172"/>
                </a:cubicBezTo>
                <a:cubicBezTo>
                  <a:pt x="2556480" y="953823"/>
                  <a:pt x="2553930" y="955512"/>
                  <a:pt x="2550471" y="956237"/>
                </a:cubicBezTo>
                <a:cubicBezTo>
                  <a:pt x="2549134" y="957839"/>
                  <a:pt x="2548237" y="960140"/>
                  <a:pt x="2547779" y="963140"/>
                </a:cubicBezTo>
                <a:cubicBezTo>
                  <a:pt x="2547320" y="966139"/>
                  <a:pt x="2547357" y="968300"/>
                  <a:pt x="2547890" y="969622"/>
                </a:cubicBezTo>
                <a:lnTo>
                  <a:pt x="2550014" y="972065"/>
                </a:lnTo>
                <a:lnTo>
                  <a:pt x="2550431" y="972353"/>
                </a:lnTo>
                <a:lnTo>
                  <a:pt x="2552713" y="971192"/>
                </a:lnTo>
                <a:cubicBezTo>
                  <a:pt x="2551001" y="965301"/>
                  <a:pt x="2552846" y="961456"/>
                  <a:pt x="2558247" y="959659"/>
                </a:cubicBezTo>
                <a:cubicBezTo>
                  <a:pt x="2563648" y="957862"/>
                  <a:pt x="2568184" y="956672"/>
                  <a:pt x="2571856" y="956090"/>
                </a:cubicBezTo>
                <a:lnTo>
                  <a:pt x="2579710" y="931976"/>
                </a:lnTo>
                <a:lnTo>
                  <a:pt x="2581317" y="932500"/>
                </a:lnTo>
                <a:cubicBezTo>
                  <a:pt x="2582767" y="931120"/>
                  <a:pt x="2583980" y="929441"/>
                  <a:pt x="2584958" y="927462"/>
                </a:cubicBezTo>
                <a:cubicBezTo>
                  <a:pt x="2585936" y="925484"/>
                  <a:pt x="2585944" y="923412"/>
                  <a:pt x="2584982" y="921247"/>
                </a:cubicBezTo>
                <a:cubicBezTo>
                  <a:pt x="2590833" y="918522"/>
                  <a:pt x="2595778" y="915168"/>
                  <a:pt x="2599816" y="911186"/>
                </a:cubicBezTo>
                <a:cubicBezTo>
                  <a:pt x="2603854" y="907204"/>
                  <a:pt x="2608668" y="904253"/>
                  <a:pt x="2614257" y="902332"/>
                </a:cubicBezTo>
                <a:cubicBezTo>
                  <a:pt x="2610657" y="895417"/>
                  <a:pt x="2610383" y="891253"/>
                  <a:pt x="2613436" y="889840"/>
                </a:cubicBezTo>
                <a:cubicBezTo>
                  <a:pt x="2616489" y="888426"/>
                  <a:pt x="2621711" y="886497"/>
                  <a:pt x="2629102" y="884051"/>
                </a:cubicBezTo>
                <a:cubicBezTo>
                  <a:pt x="2634159" y="880919"/>
                  <a:pt x="2639458" y="873977"/>
                  <a:pt x="2644997" y="863223"/>
                </a:cubicBezTo>
                <a:cubicBezTo>
                  <a:pt x="2650537" y="852470"/>
                  <a:pt x="2656369" y="845256"/>
                  <a:pt x="2662492" y="841583"/>
                </a:cubicBezTo>
                <a:cubicBezTo>
                  <a:pt x="2664373" y="841380"/>
                  <a:pt x="2665957" y="841748"/>
                  <a:pt x="2667244" y="842686"/>
                </a:cubicBezTo>
                <a:cubicBezTo>
                  <a:pt x="2668532" y="843624"/>
                  <a:pt x="2669452" y="844665"/>
                  <a:pt x="2670006" y="845808"/>
                </a:cubicBezTo>
                <a:cubicBezTo>
                  <a:pt x="2672217" y="851418"/>
                  <a:pt x="2671252" y="856882"/>
                  <a:pt x="2667112" y="862202"/>
                </a:cubicBezTo>
                <a:cubicBezTo>
                  <a:pt x="2662971" y="867521"/>
                  <a:pt x="2658651" y="871004"/>
                  <a:pt x="2654151" y="872650"/>
                </a:cubicBezTo>
                <a:cubicBezTo>
                  <a:pt x="2646963" y="881756"/>
                  <a:pt x="2640541" y="890555"/>
                  <a:pt x="2634886" y="899048"/>
                </a:cubicBezTo>
                <a:cubicBezTo>
                  <a:pt x="2629230" y="907541"/>
                  <a:pt x="2622939" y="915939"/>
                  <a:pt x="2616013" y="924240"/>
                </a:cubicBezTo>
                <a:cubicBezTo>
                  <a:pt x="2616984" y="926261"/>
                  <a:pt x="2616816" y="927688"/>
                  <a:pt x="2615508" y="928521"/>
                </a:cubicBezTo>
                <a:cubicBezTo>
                  <a:pt x="2614199" y="929354"/>
                  <a:pt x="2612423" y="930258"/>
                  <a:pt x="2610180" y="931231"/>
                </a:cubicBezTo>
                <a:cubicBezTo>
                  <a:pt x="2608105" y="932371"/>
                  <a:pt x="2607067" y="933737"/>
                  <a:pt x="2607067" y="935329"/>
                </a:cubicBezTo>
                <a:cubicBezTo>
                  <a:pt x="2607067" y="936922"/>
                  <a:pt x="2607767" y="938410"/>
                  <a:pt x="2609169" y="939793"/>
                </a:cubicBezTo>
                <a:cubicBezTo>
                  <a:pt x="2605850" y="941453"/>
                  <a:pt x="2602768" y="943412"/>
                  <a:pt x="2599920" y="945671"/>
                </a:cubicBezTo>
                <a:cubicBezTo>
                  <a:pt x="2597073" y="947930"/>
                  <a:pt x="2595196" y="950281"/>
                  <a:pt x="2594288" y="952727"/>
                </a:cubicBezTo>
                <a:lnTo>
                  <a:pt x="2584193" y="961886"/>
                </a:lnTo>
                <a:cubicBezTo>
                  <a:pt x="2585469" y="965932"/>
                  <a:pt x="2585403" y="969318"/>
                  <a:pt x="2583996" y="972046"/>
                </a:cubicBezTo>
                <a:cubicBezTo>
                  <a:pt x="2582589" y="974773"/>
                  <a:pt x="2580374" y="976571"/>
                  <a:pt x="2577350" y="977438"/>
                </a:cubicBezTo>
                <a:lnTo>
                  <a:pt x="2583624" y="979099"/>
                </a:lnTo>
                <a:lnTo>
                  <a:pt x="2584396" y="977954"/>
                </a:lnTo>
                <a:cubicBezTo>
                  <a:pt x="2583654" y="975230"/>
                  <a:pt x="2583887" y="973602"/>
                  <a:pt x="2585098" y="973070"/>
                </a:cubicBezTo>
                <a:cubicBezTo>
                  <a:pt x="2586308" y="972538"/>
                  <a:pt x="2588019" y="971836"/>
                  <a:pt x="2590229" y="970963"/>
                </a:cubicBezTo>
                <a:cubicBezTo>
                  <a:pt x="2591479" y="969629"/>
                  <a:pt x="2592027" y="968400"/>
                  <a:pt x="2591875" y="967276"/>
                </a:cubicBezTo>
                <a:cubicBezTo>
                  <a:pt x="2591722" y="966152"/>
                  <a:pt x="2591336" y="965063"/>
                  <a:pt x="2590716" y="964009"/>
                </a:cubicBezTo>
                <a:cubicBezTo>
                  <a:pt x="2597019" y="960580"/>
                  <a:pt x="2603051" y="956617"/>
                  <a:pt x="2608812" y="952122"/>
                </a:cubicBezTo>
                <a:cubicBezTo>
                  <a:pt x="2614573" y="947626"/>
                  <a:pt x="2620605" y="943664"/>
                  <a:pt x="2626908" y="940235"/>
                </a:cubicBezTo>
                <a:cubicBezTo>
                  <a:pt x="2630993" y="933378"/>
                  <a:pt x="2636321" y="927483"/>
                  <a:pt x="2642893" y="922548"/>
                </a:cubicBezTo>
                <a:cubicBezTo>
                  <a:pt x="2649464" y="917612"/>
                  <a:pt x="2656549" y="914511"/>
                  <a:pt x="2664148" y="913245"/>
                </a:cubicBezTo>
                <a:lnTo>
                  <a:pt x="2665158" y="904683"/>
                </a:lnTo>
                <a:cubicBezTo>
                  <a:pt x="2665218" y="901999"/>
                  <a:pt x="2666249" y="899741"/>
                  <a:pt x="2668252" y="897912"/>
                </a:cubicBezTo>
                <a:cubicBezTo>
                  <a:pt x="2670256" y="896082"/>
                  <a:pt x="2672764" y="894751"/>
                  <a:pt x="2675777" y="893917"/>
                </a:cubicBezTo>
                <a:cubicBezTo>
                  <a:pt x="2681174" y="888266"/>
                  <a:pt x="2684737" y="888241"/>
                  <a:pt x="2686469" y="893843"/>
                </a:cubicBezTo>
                <a:cubicBezTo>
                  <a:pt x="2688838" y="898059"/>
                  <a:pt x="2689933" y="901750"/>
                  <a:pt x="2689754" y="904915"/>
                </a:cubicBezTo>
                <a:cubicBezTo>
                  <a:pt x="2689575" y="908079"/>
                  <a:pt x="2686922" y="910993"/>
                  <a:pt x="2681794" y="913657"/>
                </a:cubicBezTo>
                <a:cubicBezTo>
                  <a:pt x="2677731" y="915557"/>
                  <a:pt x="2672276" y="919337"/>
                  <a:pt x="2665432" y="924998"/>
                </a:cubicBezTo>
                <a:cubicBezTo>
                  <a:pt x="2658587" y="930659"/>
                  <a:pt x="2655554" y="936561"/>
                  <a:pt x="2656331" y="942705"/>
                </a:cubicBezTo>
                <a:cubicBezTo>
                  <a:pt x="2653845" y="947266"/>
                  <a:pt x="2649170" y="954115"/>
                  <a:pt x="2642305" y="963252"/>
                </a:cubicBezTo>
                <a:cubicBezTo>
                  <a:pt x="2635440" y="972389"/>
                  <a:pt x="2628624" y="978985"/>
                  <a:pt x="2621857" y="983042"/>
                </a:cubicBezTo>
                <a:cubicBezTo>
                  <a:pt x="2623316" y="986184"/>
                  <a:pt x="2623398" y="988433"/>
                  <a:pt x="2622104" y="989790"/>
                </a:cubicBezTo>
                <a:cubicBezTo>
                  <a:pt x="2620811" y="991147"/>
                  <a:pt x="2619145" y="991938"/>
                  <a:pt x="2617108" y="992164"/>
                </a:cubicBezTo>
                <a:lnTo>
                  <a:pt x="2616410" y="995070"/>
                </a:lnTo>
                <a:lnTo>
                  <a:pt x="2617576" y="995873"/>
                </a:lnTo>
                <a:cubicBezTo>
                  <a:pt x="2618886" y="1000041"/>
                  <a:pt x="2619023" y="1003716"/>
                  <a:pt x="2617987" y="1006898"/>
                </a:cubicBezTo>
                <a:lnTo>
                  <a:pt x="2615043" y="1009532"/>
                </a:lnTo>
                <a:lnTo>
                  <a:pt x="2616795" y="1016823"/>
                </a:lnTo>
                <a:lnTo>
                  <a:pt x="2640120" y="1008550"/>
                </a:lnTo>
                <a:lnTo>
                  <a:pt x="2646999" y="998344"/>
                </a:lnTo>
                <a:cubicBezTo>
                  <a:pt x="2646257" y="995620"/>
                  <a:pt x="2646490" y="993992"/>
                  <a:pt x="2647701" y="993460"/>
                </a:cubicBezTo>
                <a:cubicBezTo>
                  <a:pt x="2648911" y="992928"/>
                  <a:pt x="2650622" y="992226"/>
                  <a:pt x="2652832" y="991353"/>
                </a:cubicBezTo>
                <a:cubicBezTo>
                  <a:pt x="2654082" y="990019"/>
                  <a:pt x="2654630" y="988790"/>
                  <a:pt x="2654478" y="987666"/>
                </a:cubicBezTo>
                <a:cubicBezTo>
                  <a:pt x="2654325" y="986542"/>
                  <a:pt x="2653939" y="985453"/>
                  <a:pt x="2653319" y="984399"/>
                </a:cubicBezTo>
                <a:cubicBezTo>
                  <a:pt x="2659622" y="980969"/>
                  <a:pt x="2665654" y="977007"/>
                  <a:pt x="2671415" y="972511"/>
                </a:cubicBezTo>
                <a:cubicBezTo>
                  <a:pt x="2677176" y="968016"/>
                  <a:pt x="2683208" y="964054"/>
                  <a:pt x="2689512" y="960624"/>
                </a:cubicBezTo>
                <a:cubicBezTo>
                  <a:pt x="2693597" y="953768"/>
                  <a:pt x="2698925" y="947872"/>
                  <a:pt x="2705496" y="942937"/>
                </a:cubicBezTo>
                <a:cubicBezTo>
                  <a:pt x="2712067" y="938002"/>
                  <a:pt x="2719152" y="934901"/>
                  <a:pt x="2726751" y="933635"/>
                </a:cubicBezTo>
                <a:lnTo>
                  <a:pt x="2727761" y="925073"/>
                </a:lnTo>
                <a:cubicBezTo>
                  <a:pt x="2727821" y="922388"/>
                  <a:pt x="2728852" y="920131"/>
                  <a:pt x="2730856" y="918302"/>
                </a:cubicBezTo>
                <a:cubicBezTo>
                  <a:pt x="2732859" y="916472"/>
                  <a:pt x="2735367" y="915140"/>
                  <a:pt x="2738380" y="914307"/>
                </a:cubicBezTo>
                <a:cubicBezTo>
                  <a:pt x="2743777" y="908656"/>
                  <a:pt x="2747341" y="908631"/>
                  <a:pt x="2749073" y="914233"/>
                </a:cubicBezTo>
                <a:cubicBezTo>
                  <a:pt x="2751441" y="918449"/>
                  <a:pt x="2752536" y="922140"/>
                  <a:pt x="2752357" y="925304"/>
                </a:cubicBezTo>
                <a:cubicBezTo>
                  <a:pt x="2752178" y="928469"/>
                  <a:pt x="2749525" y="931383"/>
                  <a:pt x="2744397" y="934047"/>
                </a:cubicBezTo>
                <a:cubicBezTo>
                  <a:pt x="2740334" y="935947"/>
                  <a:pt x="2734880" y="939727"/>
                  <a:pt x="2728035" y="945388"/>
                </a:cubicBezTo>
                <a:cubicBezTo>
                  <a:pt x="2721190" y="951049"/>
                  <a:pt x="2718157" y="956951"/>
                  <a:pt x="2718934" y="963094"/>
                </a:cubicBezTo>
                <a:cubicBezTo>
                  <a:pt x="2716449" y="967656"/>
                  <a:pt x="2711773" y="974505"/>
                  <a:pt x="2704908" y="983642"/>
                </a:cubicBezTo>
                <a:cubicBezTo>
                  <a:pt x="2698043" y="992778"/>
                  <a:pt x="2691227" y="999375"/>
                  <a:pt x="2684461" y="1003432"/>
                </a:cubicBezTo>
                <a:cubicBezTo>
                  <a:pt x="2685919" y="1006574"/>
                  <a:pt x="2686001" y="1008823"/>
                  <a:pt x="2684708" y="1010180"/>
                </a:cubicBezTo>
                <a:cubicBezTo>
                  <a:pt x="2683414" y="1011537"/>
                  <a:pt x="2681748" y="1012328"/>
                  <a:pt x="2679711" y="1012553"/>
                </a:cubicBezTo>
                <a:cubicBezTo>
                  <a:pt x="2676184" y="1014627"/>
                  <a:pt x="2675144" y="1018956"/>
                  <a:pt x="2676593" y="1025540"/>
                </a:cubicBezTo>
                <a:cubicBezTo>
                  <a:pt x="2678042" y="1032124"/>
                  <a:pt x="2679143" y="1036706"/>
                  <a:pt x="2679896" y="1039285"/>
                </a:cubicBezTo>
                <a:cubicBezTo>
                  <a:pt x="2674633" y="1043276"/>
                  <a:pt x="2665362" y="1052406"/>
                  <a:pt x="2652083" y="1066678"/>
                </a:cubicBezTo>
                <a:cubicBezTo>
                  <a:pt x="2638803" y="1080949"/>
                  <a:pt x="2632346" y="1090996"/>
                  <a:pt x="2632709" y="1096819"/>
                </a:cubicBezTo>
                <a:lnTo>
                  <a:pt x="2616183" y="1103883"/>
                </a:lnTo>
                <a:cubicBezTo>
                  <a:pt x="2612190" y="1107843"/>
                  <a:pt x="2608362" y="1111634"/>
                  <a:pt x="2604700" y="1115257"/>
                </a:cubicBezTo>
                <a:cubicBezTo>
                  <a:pt x="2601038" y="1118880"/>
                  <a:pt x="2597612" y="1122803"/>
                  <a:pt x="2594422" y="1127024"/>
                </a:cubicBezTo>
                <a:lnTo>
                  <a:pt x="2594427" y="1127651"/>
                </a:lnTo>
                <a:lnTo>
                  <a:pt x="2596122" y="1127576"/>
                </a:lnTo>
                <a:lnTo>
                  <a:pt x="2594440" y="1129661"/>
                </a:lnTo>
                <a:lnTo>
                  <a:pt x="2594459" y="1132370"/>
                </a:lnTo>
                <a:cubicBezTo>
                  <a:pt x="2599954" y="1132900"/>
                  <a:pt x="2605256" y="1129589"/>
                  <a:pt x="2610364" y="1122436"/>
                </a:cubicBezTo>
                <a:cubicBezTo>
                  <a:pt x="2615471" y="1115283"/>
                  <a:pt x="2621174" y="1112103"/>
                  <a:pt x="2627473" y="1112895"/>
                </a:cubicBezTo>
                <a:cubicBezTo>
                  <a:pt x="2630508" y="1113587"/>
                  <a:pt x="2634608" y="1113736"/>
                  <a:pt x="2639774" y="1113344"/>
                </a:cubicBezTo>
                <a:lnTo>
                  <a:pt x="2630091" y="1104857"/>
                </a:lnTo>
                <a:lnTo>
                  <a:pt x="2635961" y="1103212"/>
                </a:lnTo>
                <a:cubicBezTo>
                  <a:pt x="2638819" y="1102513"/>
                  <a:pt x="2640982" y="1102921"/>
                  <a:pt x="2642452" y="1104437"/>
                </a:cubicBezTo>
                <a:cubicBezTo>
                  <a:pt x="2643922" y="1105953"/>
                  <a:pt x="2645160" y="1107838"/>
                  <a:pt x="2646167" y="1110092"/>
                </a:cubicBezTo>
                <a:cubicBezTo>
                  <a:pt x="2648605" y="1108293"/>
                  <a:pt x="2650777" y="1106630"/>
                  <a:pt x="2652682" y="1105102"/>
                </a:cubicBezTo>
                <a:cubicBezTo>
                  <a:pt x="2654587" y="1103574"/>
                  <a:pt x="2655955" y="1101648"/>
                  <a:pt x="2656786" y="1099326"/>
                </a:cubicBezTo>
                <a:cubicBezTo>
                  <a:pt x="2658860" y="1098075"/>
                  <a:pt x="2660694" y="1095857"/>
                  <a:pt x="2662287" y="1092671"/>
                </a:cubicBezTo>
                <a:cubicBezTo>
                  <a:pt x="2663880" y="1089486"/>
                  <a:pt x="2665573" y="1086333"/>
                  <a:pt x="2667368" y="1083213"/>
                </a:cubicBezTo>
                <a:cubicBezTo>
                  <a:pt x="2662364" y="1081287"/>
                  <a:pt x="2658950" y="1077212"/>
                  <a:pt x="2657125" y="1070987"/>
                </a:cubicBezTo>
                <a:cubicBezTo>
                  <a:pt x="2663262" y="1069429"/>
                  <a:pt x="2667513" y="1065479"/>
                  <a:pt x="2669874" y="1059136"/>
                </a:cubicBezTo>
                <a:lnTo>
                  <a:pt x="2684903" y="1067587"/>
                </a:lnTo>
                <a:cubicBezTo>
                  <a:pt x="2681874" y="1069268"/>
                  <a:pt x="2679548" y="1071177"/>
                  <a:pt x="2677926" y="1073316"/>
                </a:cubicBezTo>
                <a:cubicBezTo>
                  <a:pt x="2676303" y="1075455"/>
                  <a:pt x="2674379" y="1077495"/>
                  <a:pt x="2672153" y="1079438"/>
                </a:cubicBezTo>
                <a:lnTo>
                  <a:pt x="2677013" y="1086355"/>
                </a:lnTo>
                <a:cubicBezTo>
                  <a:pt x="2680228" y="1087402"/>
                  <a:pt x="2681312" y="1089533"/>
                  <a:pt x="2680265" y="1092748"/>
                </a:cubicBezTo>
                <a:cubicBezTo>
                  <a:pt x="2679073" y="1095953"/>
                  <a:pt x="2677110" y="1098796"/>
                  <a:pt x="2674376" y="1101276"/>
                </a:cubicBezTo>
                <a:cubicBezTo>
                  <a:pt x="2671642" y="1103757"/>
                  <a:pt x="2669006" y="1105936"/>
                  <a:pt x="2666468" y="1107814"/>
                </a:cubicBezTo>
                <a:cubicBezTo>
                  <a:pt x="2668762" y="1109301"/>
                  <a:pt x="2671287" y="1110420"/>
                  <a:pt x="2674043" y="1111170"/>
                </a:cubicBezTo>
                <a:cubicBezTo>
                  <a:pt x="2676800" y="1111919"/>
                  <a:pt x="2678923" y="1112907"/>
                  <a:pt x="2680413" y="1114133"/>
                </a:cubicBezTo>
                <a:cubicBezTo>
                  <a:pt x="2680712" y="1117194"/>
                  <a:pt x="2678439" y="1120306"/>
                  <a:pt x="2673594" y="1123470"/>
                </a:cubicBezTo>
                <a:cubicBezTo>
                  <a:pt x="2668748" y="1126633"/>
                  <a:pt x="2664465" y="1129091"/>
                  <a:pt x="2660746" y="1130843"/>
                </a:cubicBezTo>
                <a:cubicBezTo>
                  <a:pt x="2659588" y="1134170"/>
                  <a:pt x="2657959" y="1136900"/>
                  <a:pt x="2655857" y="1139030"/>
                </a:cubicBezTo>
                <a:cubicBezTo>
                  <a:pt x="2653755" y="1141161"/>
                  <a:pt x="2651845" y="1142021"/>
                  <a:pt x="2650127" y="1141610"/>
                </a:cubicBezTo>
                <a:lnTo>
                  <a:pt x="2638424" y="1150245"/>
                </a:lnTo>
                <a:lnTo>
                  <a:pt x="2633712" y="1164713"/>
                </a:lnTo>
                <a:lnTo>
                  <a:pt x="2640106" y="1161461"/>
                </a:lnTo>
                <a:lnTo>
                  <a:pt x="2650725" y="1150695"/>
                </a:lnTo>
                <a:cubicBezTo>
                  <a:pt x="2652119" y="1149371"/>
                  <a:pt x="2653583" y="1148514"/>
                  <a:pt x="2655117" y="1148124"/>
                </a:cubicBezTo>
                <a:cubicBezTo>
                  <a:pt x="2656652" y="1147735"/>
                  <a:pt x="2657855" y="1147682"/>
                  <a:pt x="2658725" y="1147966"/>
                </a:cubicBezTo>
                <a:cubicBezTo>
                  <a:pt x="2658297" y="1148827"/>
                  <a:pt x="2657303" y="1150059"/>
                  <a:pt x="2655744" y="1151663"/>
                </a:cubicBezTo>
                <a:cubicBezTo>
                  <a:pt x="2654184" y="1153266"/>
                  <a:pt x="2653059" y="1154900"/>
                  <a:pt x="2652369" y="1156564"/>
                </a:cubicBezTo>
                <a:cubicBezTo>
                  <a:pt x="2652826" y="1161529"/>
                  <a:pt x="2648938" y="1166190"/>
                  <a:pt x="2640703" y="1170546"/>
                </a:cubicBezTo>
                <a:cubicBezTo>
                  <a:pt x="2632468" y="1174902"/>
                  <a:pt x="2628580" y="1179563"/>
                  <a:pt x="2629037" y="1184528"/>
                </a:cubicBezTo>
                <a:lnTo>
                  <a:pt x="2618942" y="1193686"/>
                </a:lnTo>
                <a:cubicBezTo>
                  <a:pt x="2617540" y="1197082"/>
                  <a:pt x="2615072" y="1201020"/>
                  <a:pt x="2611538" y="1205500"/>
                </a:cubicBezTo>
                <a:cubicBezTo>
                  <a:pt x="2616264" y="1202594"/>
                  <a:pt x="2620918" y="1199220"/>
                  <a:pt x="2625503" y="1195379"/>
                </a:cubicBezTo>
                <a:cubicBezTo>
                  <a:pt x="2630088" y="1191538"/>
                  <a:pt x="2633397" y="1186837"/>
                  <a:pt x="2635431" y="1181276"/>
                </a:cubicBezTo>
                <a:lnTo>
                  <a:pt x="2636004" y="1181733"/>
                </a:lnTo>
                <a:lnTo>
                  <a:pt x="2647670" y="1170427"/>
                </a:lnTo>
                <a:cubicBezTo>
                  <a:pt x="2655158" y="1161086"/>
                  <a:pt x="2661645" y="1152086"/>
                  <a:pt x="2667132" y="1143426"/>
                </a:cubicBezTo>
                <a:cubicBezTo>
                  <a:pt x="2672620" y="1134767"/>
                  <a:pt x="2676714" y="1127655"/>
                  <a:pt x="2679416" y="1122089"/>
                </a:cubicBezTo>
                <a:cubicBezTo>
                  <a:pt x="2680587" y="1123953"/>
                  <a:pt x="2682020" y="1125012"/>
                  <a:pt x="2683715" y="1125267"/>
                </a:cubicBezTo>
                <a:lnTo>
                  <a:pt x="2691716" y="1122539"/>
                </a:lnTo>
                <a:cubicBezTo>
                  <a:pt x="2692837" y="1121941"/>
                  <a:pt x="2693521" y="1120978"/>
                  <a:pt x="2693768" y="1119651"/>
                </a:cubicBezTo>
                <a:cubicBezTo>
                  <a:pt x="2694015" y="1118324"/>
                  <a:pt x="2693493" y="1116969"/>
                  <a:pt x="2692202" y="1115585"/>
                </a:cubicBezTo>
                <a:cubicBezTo>
                  <a:pt x="2698313" y="1111722"/>
                  <a:pt x="2705113" y="1106084"/>
                  <a:pt x="2712603" y="1098669"/>
                </a:cubicBezTo>
                <a:cubicBezTo>
                  <a:pt x="2720093" y="1091255"/>
                  <a:pt x="2725145" y="1084158"/>
                  <a:pt x="2727761" y="1077379"/>
                </a:cubicBezTo>
                <a:cubicBezTo>
                  <a:pt x="2730807" y="1076556"/>
                  <a:pt x="2733248" y="1075203"/>
                  <a:pt x="2735084" y="1073319"/>
                </a:cubicBezTo>
                <a:cubicBezTo>
                  <a:pt x="2736920" y="1071435"/>
                  <a:pt x="2737483" y="1069025"/>
                  <a:pt x="2736772" y="1066089"/>
                </a:cubicBezTo>
                <a:cubicBezTo>
                  <a:pt x="2739600" y="1061046"/>
                  <a:pt x="2743208" y="1057702"/>
                  <a:pt x="2747596" y="1056057"/>
                </a:cubicBezTo>
                <a:cubicBezTo>
                  <a:pt x="2751985" y="1054411"/>
                  <a:pt x="2756004" y="1052534"/>
                  <a:pt x="2759654" y="1050426"/>
                </a:cubicBezTo>
                <a:cubicBezTo>
                  <a:pt x="2762455" y="1049560"/>
                  <a:pt x="2764050" y="1048302"/>
                  <a:pt x="2764440" y="1046651"/>
                </a:cubicBezTo>
                <a:cubicBezTo>
                  <a:pt x="2764829" y="1044999"/>
                  <a:pt x="2764817" y="1043217"/>
                  <a:pt x="2764403" y="1041304"/>
                </a:cubicBezTo>
                <a:lnTo>
                  <a:pt x="2787248" y="1020295"/>
                </a:lnTo>
                <a:cubicBezTo>
                  <a:pt x="2788743" y="1019004"/>
                  <a:pt x="2790670" y="1017409"/>
                  <a:pt x="2793030" y="1015510"/>
                </a:cubicBezTo>
                <a:cubicBezTo>
                  <a:pt x="2795389" y="1013611"/>
                  <a:pt x="2797176" y="1011082"/>
                  <a:pt x="2798390" y="1007921"/>
                </a:cubicBezTo>
                <a:cubicBezTo>
                  <a:pt x="2808869" y="1000998"/>
                  <a:pt x="2818365" y="992312"/>
                  <a:pt x="2826881" y="981860"/>
                </a:cubicBezTo>
                <a:cubicBezTo>
                  <a:pt x="2835397" y="971409"/>
                  <a:pt x="2845567" y="963386"/>
                  <a:pt x="2857391" y="957791"/>
                </a:cubicBezTo>
                <a:lnTo>
                  <a:pt x="2859448" y="946014"/>
                </a:lnTo>
                <a:lnTo>
                  <a:pt x="2886032" y="924444"/>
                </a:lnTo>
                <a:cubicBezTo>
                  <a:pt x="2887697" y="920356"/>
                  <a:pt x="2892286" y="913775"/>
                  <a:pt x="2899797" y="904701"/>
                </a:cubicBezTo>
                <a:cubicBezTo>
                  <a:pt x="2907309" y="895627"/>
                  <a:pt x="2914037" y="889298"/>
                  <a:pt x="2919983" y="885715"/>
                </a:cubicBezTo>
                <a:cubicBezTo>
                  <a:pt x="2921990" y="879553"/>
                  <a:pt x="2926950" y="875241"/>
                  <a:pt x="2934864" y="872781"/>
                </a:cubicBezTo>
                <a:cubicBezTo>
                  <a:pt x="2933767" y="868867"/>
                  <a:pt x="2934550" y="866011"/>
                  <a:pt x="2937211" y="864210"/>
                </a:cubicBezTo>
                <a:cubicBezTo>
                  <a:pt x="2939871" y="862409"/>
                  <a:pt x="2942803" y="861142"/>
                  <a:pt x="2946006" y="860406"/>
                </a:cubicBezTo>
                <a:lnTo>
                  <a:pt x="3039518" y="775285"/>
                </a:lnTo>
                <a:cubicBezTo>
                  <a:pt x="3044510" y="772355"/>
                  <a:pt x="3048631" y="769029"/>
                  <a:pt x="3051880" y="765309"/>
                </a:cubicBezTo>
                <a:cubicBezTo>
                  <a:pt x="3055129" y="761589"/>
                  <a:pt x="3059520" y="758796"/>
                  <a:pt x="3065054" y="756931"/>
                </a:cubicBezTo>
                <a:cubicBezTo>
                  <a:pt x="3065940" y="754441"/>
                  <a:pt x="3067460" y="752047"/>
                  <a:pt x="3069616" y="749749"/>
                </a:cubicBezTo>
                <a:cubicBezTo>
                  <a:pt x="3071773" y="747450"/>
                  <a:pt x="3073966" y="745720"/>
                  <a:pt x="3076197" y="744557"/>
                </a:cubicBezTo>
                <a:lnTo>
                  <a:pt x="3086293" y="735398"/>
                </a:lnTo>
                <a:cubicBezTo>
                  <a:pt x="3088568" y="734324"/>
                  <a:pt x="3091082" y="733884"/>
                  <a:pt x="3093835" y="734076"/>
                </a:cubicBezTo>
                <a:cubicBezTo>
                  <a:pt x="3096588" y="734269"/>
                  <a:pt x="3098709" y="735034"/>
                  <a:pt x="3100200" y="736371"/>
                </a:cubicBezTo>
                <a:cubicBezTo>
                  <a:pt x="3099728" y="740552"/>
                  <a:pt x="3094100" y="748276"/>
                  <a:pt x="3083318" y="759545"/>
                </a:cubicBezTo>
                <a:cubicBezTo>
                  <a:pt x="3072536" y="770814"/>
                  <a:pt x="3064366" y="778155"/>
                  <a:pt x="3058809" y="781568"/>
                </a:cubicBezTo>
                <a:lnTo>
                  <a:pt x="3060416" y="782092"/>
                </a:lnTo>
                <a:cubicBezTo>
                  <a:pt x="3062031" y="785211"/>
                  <a:pt x="3062606" y="787768"/>
                  <a:pt x="3062140" y="789765"/>
                </a:cubicBezTo>
                <a:cubicBezTo>
                  <a:pt x="3061675" y="791763"/>
                  <a:pt x="3060240" y="793666"/>
                  <a:pt x="3057835" y="795476"/>
                </a:cubicBezTo>
                <a:cubicBezTo>
                  <a:pt x="3051856" y="807012"/>
                  <a:pt x="3044138" y="818427"/>
                  <a:pt x="3034681" y="829720"/>
                </a:cubicBezTo>
                <a:cubicBezTo>
                  <a:pt x="3025224" y="841013"/>
                  <a:pt x="3016702" y="852166"/>
                  <a:pt x="3009115" y="863179"/>
                </a:cubicBezTo>
                <a:cubicBezTo>
                  <a:pt x="3009891" y="865914"/>
                  <a:pt x="3009590" y="867520"/>
                  <a:pt x="3008212" y="867997"/>
                </a:cubicBezTo>
                <a:cubicBezTo>
                  <a:pt x="3006834" y="868474"/>
                  <a:pt x="3004655" y="869024"/>
                  <a:pt x="3001674" y="869646"/>
                </a:cubicBezTo>
                <a:cubicBezTo>
                  <a:pt x="3000995" y="871277"/>
                  <a:pt x="3000381" y="872707"/>
                  <a:pt x="2999832" y="873936"/>
                </a:cubicBezTo>
                <a:cubicBezTo>
                  <a:pt x="2999284" y="875165"/>
                  <a:pt x="2999736" y="876053"/>
                  <a:pt x="3001187" y="876600"/>
                </a:cubicBezTo>
                <a:cubicBezTo>
                  <a:pt x="2999154" y="878864"/>
                  <a:pt x="2996454" y="881467"/>
                  <a:pt x="2993088" y="884408"/>
                </a:cubicBezTo>
                <a:cubicBezTo>
                  <a:pt x="2989722" y="887350"/>
                  <a:pt x="2988359" y="889944"/>
                  <a:pt x="2988998" y="892189"/>
                </a:cubicBezTo>
                <a:lnTo>
                  <a:pt x="3001785" y="885685"/>
                </a:lnTo>
                <a:cubicBezTo>
                  <a:pt x="3003983" y="884623"/>
                  <a:pt x="3005578" y="883364"/>
                  <a:pt x="3006571" y="881909"/>
                </a:cubicBezTo>
                <a:cubicBezTo>
                  <a:pt x="3007563" y="880454"/>
                  <a:pt x="3007551" y="878672"/>
                  <a:pt x="3006534" y="876563"/>
                </a:cubicBezTo>
                <a:cubicBezTo>
                  <a:pt x="3008798" y="875411"/>
                  <a:pt x="3011327" y="873790"/>
                  <a:pt x="3014119" y="871699"/>
                </a:cubicBezTo>
                <a:cubicBezTo>
                  <a:pt x="3016912" y="869608"/>
                  <a:pt x="3019169" y="867453"/>
                  <a:pt x="3020891" y="865236"/>
                </a:cubicBezTo>
                <a:lnTo>
                  <a:pt x="3043176" y="840488"/>
                </a:lnTo>
                <a:lnTo>
                  <a:pt x="3055439" y="835592"/>
                </a:lnTo>
                <a:cubicBezTo>
                  <a:pt x="3057726" y="834484"/>
                  <a:pt x="3059677" y="833045"/>
                  <a:pt x="3061291" y="831274"/>
                </a:cubicBezTo>
                <a:cubicBezTo>
                  <a:pt x="3062905" y="829503"/>
                  <a:pt x="3063247" y="827540"/>
                  <a:pt x="3062320" y="825386"/>
                </a:cubicBezTo>
                <a:lnTo>
                  <a:pt x="3072938" y="814619"/>
                </a:lnTo>
                <a:cubicBezTo>
                  <a:pt x="3073879" y="808999"/>
                  <a:pt x="3076971" y="804968"/>
                  <a:pt x="3082211" y="802526"/>
                </a:cubicBezTo>
                <a:cubicBezTo>
                  <a:pt x="3087452" y="800083"/>
                  <a:pt x="3090543" y="796052"/>
                  <a:pt x="3091484" y="790432"/>
                </a:cubicBezTo>
                <a:lnTo>
                  <a:pt x="3118142" y="779555"/>
                </a:lnTo>
                <a:cubicBezTo>
                  <a:pt x="3120699" y="785351"/>
                  <a:pt x="3121705" y="789087"/>
                  <a:pt x="3121160" y="790761"/>
                </a:cubicBezTo>
                <a:cubicBezTo>
                  <a:pt x="3120614" y="792436"/>
                  <a:pt x="3117863" y="794059"/>
                  <a:pt x="3112906" y="795630"/>
                </a:cubicBezTo>
                <a:cubicBezTo>
                  <a:pt x="3114481" y="801144"/>
                  <a:pt x="3113302" y="804539"/>
                  <a:pt x="3109367" y="805813"/>
                </a:cubicBezTo>
                <a:cubicBezTo>
                  <a:pt x="3105433" y="807088"/>
                  <a:pt x="3103983" y="809950"/>
                  <a:pt x="3105016" y="814398"/>
                </a:cubicBezTo>
                <a:cubicBezTo>
                  <a:pt x="3100806" y="817657"/>
                  <a:pt x="3095410" y="823531"/>
                  <a:pt x="3088830" y="832019"/>
                </a:cubicBezTo>
                <a:cubicBezTo>
                  <a:pt x="3082250" y="840508"/>
                  <a:pt x="3078996" y="846634"/>
                  <a:pt x="3079066" y="850399"/>
                </a:cubicBezTo>
                <a:lnTo>
                  <a:pt x="3056258" y="876754"/>
                </a:lnTo>
                <a:cubicBezTo>
                  <a:pt x="3058276" y="881931"/>
                  <a:pt x="3058622" y="886785"/>
                  <a:pt x="3057294" y="891317"/>
                </a:cubicBezTo>
                <a:cubicBezTo>
                  <a:pt x="3055967" y="895848"/>
                  <a:pt x="3052293" y="899393"/>
                  <a:pt x="3046273" y="901952"/>
                </a:cubicBezTo>
                <a:cubicBezTo>
                  <a:pt x="3042506" y="908060"/>
                  <a:pt x="3037870" y="914107"/>
                  <a:pt x="3032364" y="920093"/>
                </a:cubicBezTo>
                <a:cubicBezTo>
                  <a:pt x="3026859" y="926079"/>
                  <a:pt x="3020876" y="930798"/>
                  <a:pt x="3014417" y="934251"/>
                </a:cubicBezTo>
                <a:lnTo>
                  <a:pt x="3015051" y="948683"/>
                </a:lnTo>
                <a:lnTo>
                  <a:pt x="3001180" y="953055"/>
                </a:lnTo>
                <a:lnTo>
                  <a:pt x="2995421" y="970739"/>
                </a:lnTo>
                <a:cubicBezTo>
                  <a:pt x="2992242" y="973334"/>
                  <a:pt x="2989833" y="975957"/>
                  <a:pt x="2988191" y="978608"/>
                </a:cubicBezTo>
                <a:cubicBezTo>
                  <a:pt x="2986550" y="981259"/>
                  <a:pt x="2984000" y="982948"/>
                  <a:pt x="2980540" y="983673"/>
                </a:cubicBezTo>
                <a:cubicBezTo>
                  <a:pt x="2979204" y="985275"/>
                  <a:pt x="2978306" y="987576"/>
                  <a:pt x="2977848" y="990576"/>
                </a:cubicBezTo>
                <a:cubicBezTo>
                  <a:pt x="2977390" y="993575"/>
                  <a:pt x="2977427" y="995736"/>
                  <a:pt x="2977960" y="997058"/>
                </a:cubicBezTo>
                <a:cubicBezTo>
                  <a:pt x="2978373" y="998859"/>
                  <a:pt x="2979181" y="999789"/>
                  <a:pt x="2980385" y="999848"/>
                </a:cubicBezTo>
                <a:cubicBezTo>
                  <a:pt x="2981588" y="999906"/>
                  <a:pt x="2982387" y="999500"/>
                  <a:pt x="2982782" y="998628"/>
                </a:cubicBezTo>
                <a:cubicBezTo>
                  <a:pt x="2981071" y="992737"/>
                  <a:pt x="2982916" y="988892"/>
                  <a:pt x="2988317" y="987095"/>
                </a:cubicBezTo>
                <a:cubicBezTo>
                  <a:pt x="2993718" y="985298"/>
                  <a:pt x="2998254" y="984108"/>
                  <a:pt x="3001926" y="983526"/>
                </a:cubicBezTo>
                <a:lnTo>
                  <a:pt x="3009779" y="959412"/>
                </a:lnTo>
                <a:lnTo>
                  <a:pt x="3011387" y="959936"/>
                </a:lnTo>
                <a:cubicBezTo>
                  <a:pt x="3012836" y="958556"/>
                  <a:pt x="3014050" y="956877"/>
                  <a:pt x="3015028" y="954898"/>
                </a:cubicBezTo>
                <a:cubicBezTo>
                  <a:pt x="3016005" y="952920"/>
                  <a:pt x="3016013" y="950848"/>
                  <a:pt x="3015051" y="948683"/>
                </a:cubicBezTo>
                <a:cubicBezTo>
                  <a:pt x="3020903" y="945958"/>
                  <a:pt x="3025847" y="942604"/>
                  <a:pt x="3029886" y="938622"/>
                </a:cubicBezTo>
                <a:cubicBezTo>
                  <a:pt x="3033924" y="934640"/>
                  <a:pt x="3038737" y="931689"/>
                  <a:pt x="3044327" y="929768"/>
                </a:cubicBezTo>
                <a:cubicBezTo>
                  <a:pt x="3040726" y="922853"/>
                  <a:pt x="3040452" y="918689"/>
                  <a:pt x="3043505" y="917276"/>
                </a:cubicBezTo>
                <a:cubicBezTo>
                  <a:pt x="3046559" y="915862"/>
                  <a:pt x="3051781" y="913933"/>
                  <a:pt x="3059171" y="911487"/>
                </a:cubicBezTo>
                <a:cubicBezTo>
                  <a:pt x="3064229" y="908355"/>
                  <a:pt x="3069527" y="901413"/>
                  <a:pt x="3075067" y="890659"/>
                </a:cubicBezTo>
                <a:cubicBezTo>
                  <a:pt x="3080607" y="879906"/>
                  <a:pt x="3086438" y="872692"/>
                  <a:pt x="3092561" y="869019"/>
                </a:cubicBezTo>
                <a:cubicBezTo>
                  <a:pt x="3094442" y="868816"/>
                  <a:pt x="3096026" y="869184"/>
                  <a:pt x="3097314" y="870122"/>
                </a:cubicBezTo>
                <a:cubicBezTo>
                  <a:pt x="3098601" y="871060"/>
                  <a:pt x="3099522" y="872101"/>
                  <a:pt x="3100076" y="873244"/>
                </a:cubicBezTo>
                <a:cubicBezTo>
                  <a:pt x="3102286" y="878854"/>
                  <a:pt x="3101321" y="884318"/>
                  <a:pt x="3097181" y="889638"/>
                </a:cubicBezTo>
                <a:cubicBezTo>
                  <a:pt x="3093041" y="894957"/>
                  <a:pt x="3088721" y="898440"/>
                  <a:pt x="3084221" y="900086"/>
                </a:cubicBezTo>
                <a:cubicBezTo>
                  <a:pt x="3077033" y="909191"/>
                  <a:pt x="3070611" y="917991"/>
                  <a:pt x="3064955" y="926484"/>
                </a:cubicBezTo>
                <a:cubicBezTo>
                  <a:pt x="3059300" y="934977"/>
                  <a:pt x="3053009" y="943375"/>
                  <a:pt x="3046082" y="951676"/>
                </a:cubicBezTo>
                <a:cubicBezTo>
                  <a:pt x="3047054" y="953697"/>
                  <a:pt x="3046886" y="955124"/>
                  <a:pt x="3045577" y="955957"/>
                </a:cubicBezTo>
                <a:cubicBezTo>
                  <a:pt x="3044268" y="956790"/>
                  <a:pt x="3042492" y="957694"/>
                  <a:pt x="3040249" y="958667"/>
                </a:cubicBezTo>
                <a:cubicBezTo>
                  <a:pt x="3038174" y="959806"/>
                  <a:pt x="3037136" y="961172"/>
                  <a:pt x="3037137" y="962765"/>
                </a:cubicBezTo>
                <a:cubicBezTo>
                  <a:pt x="3037136" y="964358"/>
                  <a:pt x="3037837" y="965846"/>
                  <a:pt x="3039239" y="967228"/>
                </a:cubicBezTo>
                <a:cubicBezTo>
                  <a:pt x="3035920" y="968889"/>
                  <a:pt x="3032837" y="970848"/>
                  <a:pt x="3029990" y="973107"/>
                </a:cubicBezTo>
                <a:cubicBezTo>
                  <a:pt x="3027143" y="975365"/>
                  <a:pt x="3025265" y="977717"/>
                  <a:pt x="3024358" y="980163"/>
                </a:cubicBezTo>
                <a:lnTo>
                  <a:pt x="3014263" y="989322"/>
                </a:lnTo>
                <a:cubicBezTo>
                  <a:pt x="3015538" y="993367"/>
                  <a:pt x="3015472" y="996754"/>
                  <a:pt x="3014066" y="999481"/>
                </a:cubicBezTo>
                <a:cubicBezTo>
                  <a:pt x="3012659" y="1002209"/>
                  <a:pt x="3010443" y="1004007"/>
                  <a:pt x="3007419" y="1004874"/>
                </a:cubicBezTo>
                <a:cubicBezTo>
                  <a:pt x="3013010" y="1006250"/>
                  <a:pt x="3020307" y="1008182"/>
                  <a:pt x="3029313" y="1010671"/>
                </a:cubicBezTo>
                <a:cubicBezTo>
                  <a:pt x="3038320" y="1013160"/>
                  <a:pt x="3044430" y="1017372"/>
                  <a:pt x="3047646" y="1023309"/>
                </a:cubicBezTo>
                <a:cubicBezTo>
                  <a:pt x="3048956" y="1027477"/>
                  <a:pt x="3049092" y="1031152"/>
                  <a:pt x="3048056" y="1034334"/>
                </a:cubicBezTo>
                <a:cubicBezTo>
                  <a:pt x="3047020" y="1037515"/>
                  <a:pt x="3045138" y="1039199"/>
                  <a:pt x="3042410" y="1039385"/>
                </a:cubicBezTo>
                <a:cubicBezTo>
                  <a:pt x="3041938" y="1040268"/>
                  <a:pt x="3041033" y="1041455"/>
                  <a:pt x="3039695" y="1042946"/>
                </a:cubicBezTo>
                <a:cubicBezTo>
                  <a:pt x="3038357" y="1044437"/>
                  <a:pt x="3037854" y="1045754"/>
                  <a:pt x="3038185" y="1046900"/>
                </a:cubicBezTo>
                <a:lnTo>
                  <a:pt x="3044055" y="1045255"/>
                </a:lnTo>
                <a:lnTo>
                  <a:pt x="3070189" y="1035985"/>
                </a:lnTo>
                <a:lnTo>
                  <a:pt x="3077069" y="1025779"/>
                </a:lnTo>
                <a:cubicBezTo>
                  <a:pt x="3076326" y="1023056"/>
                  <a:pt x="3076560" y="1021428"/>
                  <a:pt x="3077771" y="1020896"/>
                </a:cubicBezTo>
                <a:cubicBezTo>
                  <a:pt x="3078981" y="1020364"/>
                  <a:pt x="3080691" y="1019662"/>
                  <a:pt x="3082902" y="1018789"/>
                </a:cubicBezTo>
                <a:cubicBezTo>
                  <a:pt x="3084151" y="1017455"/>
                  <a:pt x="3084700" y="1016226"/>
                  <a:pt x="3084547" y="1015102"/>
                </a:cubicBezTo>
                <a:cubicBezTo>
                  <a:pt x="3084395" y="1013977"/>
                  <a:pt x="3084008" y="1012889"/>
                  <a:pt x="3083389" y="1011835"/>
                </a:cubicBezTo>
                <a:cubicBezTo>
                  <a:pt x="3089692" y="1008405"/>
                  <a:pt x="3095724" y="1004443"/>
                  <a:pt x="3101485" y="999947"/>
                </a:cubicBezTo>
                <a:cubicBezTo>
                  <a:pt x="3107246" y="995452"/>
                  <a:pt x="3113278" y="991490"/>
                  <a:pt x="3119581" y="988060"/>
                </a:cubicBezTo>
                <a:cubicBezTo>
                  <a:pt x="3123666" y="981204"/>
                  <a:pt x="3128994" y="975308"/>
                  <a:pt x="3135566" y="970373"/>
                </a:cubicBezTo>
                <a:cubicBezTo>
                  <a:pt x="3142136" y="965438"/>
                  <a:pt x="3149221" y="962337"/>
                  <a:pt x="3156821" y="961071"/>
                </a:cubicBezTo>
                <a:lnTo>
                  <a:pt x="3157831" y="952509"/>
                </a:lnTo>
                <a:cubicBezTo>
                  <a:pt x="3157890" y="949824"/>
                  <a:pt x="3158922" y="947567"/>
                  <a:pt x="3160925" y="945738"/>
                </a:cubicBezTo>
                <a:cubicBezTo>
                  <a:pt x="3162929" y="943908"/>
                  <a:pt x="3165437" y="942576"/>
                  <a:pt x="3168450" y="941743"/>
                </a:cubicBezTo>
                <a:cubicBezTo>
                  <a:pt x="3173846" y="936092"/>
                  <a:pt x="3177410" y="936067"/>
                  <a:pt x="3179142" y="941669"/>
                </a:cubicBezTo>
                <a:cubicBezTo>
                  <a:pt x="3181510" y="945885"/>
                  <a:pt x="3182605" y="949575"/>
                  <a:pt x="3182426" y="952740"/>
                </a:cubicBezTo>
                <a:cubicBezTo>
                  <a:pt x="3182248" y="955905"/>
                  <a:pt x="3179595" y="958819"/>
                  <a:pt x="3174467" y="961483"/>
                </a:cubicBezTo>
                <a:cubicBezTo>
                  <a:pt x="3170403" y="963383"/>
                  <a:pt x="3164949" y="967163"/>
                  <a:pt x="3158105" y="972824"/>
                </a:cubicBezTo>
                <a:cubicBezTo>
                  <a:pt x="3151260" y="978485"/>
                  <a:pt x="3148227" y="984387"/>
                  <a:pt x="3149004" y="990530"/>
                </a:cubicBezTo>
                <a:cubicBezTo>
                  <a:pt x="3146518" y="995092"/>
                  <a:pt x="3141843" y="1001941"/>
                  <a:pt x="3134978" y="1011078"/>
                </a:cubicBezTo>
                <a:cubicBezTo>
                  <a:pt x="3128112" y="1020214"/>
                  <a:pt x="3121296" y="1026811"/>
                  <a:pt x="3114530" y="1030868"/>
                </a:cubicBezTo>
                <a:cubicBezTo>
                  <a:pt x="3115989" y="1034010"/>
                  <a:pt x="3116071" y="1036259"/>
                  <a:pt x="3114777" y="1037616"/>
                </a:cubicBezTo>
                <a:cubicBezTo>
                  <a:pt x="3113483" y="1038973"/>
                  <a:pt x="3111818" y="1039764"/>
                  <a:pt x="3109781" y="1039989"/>
                </a:cubicBezTo>
                <a:cubicBezTo>
                  <a:pt x="3106253" y="1042063"/>
                  <a:pt x="3105214" y="1046392"/>
                  <a:pt x="3106663" y="1052976"/>
                </a:cubicBezTo>
                <a:cubicBezTo>
                  <a:pt x="3108112" y="1059560"/>
                  <a:pt x="3109213" y="1064142"/>
                  <a:pt x="3109966" y="1066721"/>
                </a:cubicBezTo>
                <a:cubicBezTo>
                  <a:pt x="3104702" y="1070712"/>
                  <a:pt x="3095431" y="1079842"/>
                  <a:pt x="3082152" y="1094113"/>
                </a:cubicBezTo>
                <a:cubicBezTo>
                  <a:pt x="3068873" y="1108385"/>
                  <a:pt x="3062415" y="1118432"/>
                  <a:pt x="3062778" y="1124255"/>
                </a:cubicBezTo>
                <a:lnTo>
                  <a:pt x="3046253" y="1131319"/>
                </a:lnTo>
                <a:cubicBezTo>
                  <a:pt x="3042259" y="1135279"/>
                  <a:pt x="3038431" y="1139070"/>
                  <a:pt x="3034770" y="1142693"/>
                </a:cubicBezTo>
                <a:cubicBezTo>
                  <a:pt x="3031108" y="1146316"/>
                  <a:pt x="3027682" y="1150238"/>
                  <a:pt x="3024492" y="1154460"/>
                </a:cubicBezTo>
                <a:lnTo>
                  <a:pt x="3024529" y="1159806"/>
                </a:lnTo>
                <a:cubicBezTo>
                  <a:pt x="3030024" y="1160336"/>
                  <a:pt x="3035325" y="1157025"/>
                  <a:pt x="3040433" y="1149872"/>
                </a:cubicBezTo>
                <a:cubicBezTo>
                  <a:pt x="3045541" y="1142719"/>
                  <a:pt x="3051244" y="1139538"/>
                  <a:pt x="3057543" y="1140331"/>
                </a:cubicBezTo>
                <a:cubicBezTo>
                  <a:pt x="3060577" y="1141022"/>
                  <a:pt x="3064677" y="1141172"/>
                  <a:pt x="3069843" y="1140780"/>
                </a:cubicBezTo>
                <a:lnTo>
                  <a:pt x="3060161" y="1132293"/>
                </a:lnTo>
                <a:lnTo>
                  <a:pt x="3066030" y="1130648"/>
                </a:lnTo>
                <a:cubicBezTo>
                  <a:pt x="3068888" y="1129949"/>
                  <a:pt x="3071052" y="1130357"/>
                  <a:pt x="3072522" y="1131873"/>
                </a:cubicBezTo>
                <a:cubicBezTo>
                  <a:pt x="3073991" y="1133389"/>
                  <a:pt x="3075230" y="1135274"/>
                  <a:pt x="3076237" y="1137528"/>
                </a:cubicBezTo>
                <a:cubicBezTo>
                  <a:pt x="3078674" y="1135729"/>
                  <a:pt x="3080846" y="1134066"/>
                  <a:pt x="3082752" y="1132538"/>
                </a:cubicBezTo>
                <a:cubicBezTo>
                  <a:pt x="3084657" y="1131009"/>
                  <a:pt x="3086025" y="1129084"/>
                  <a:pt x="3086855" y="1126762"/>
                </a:cubicBezTo>
                <a:cubicBezTo>
                  <a:pt x="3088929" y="1125511"/>
                  <a:pt x="3090763" y="1123293"/>
                  <a:pt x="3092356" y="1120107"/>
                </a:cubicBezTo>
                <a:cubicBezTo>
                  <a:pt x="3093949" y="1116922"/>
                  <a:pt x="3095643" y="1113769"/>
                  <a:pt x="3097437" y="1110649"/>
                </a:cubicBezTo>
                <a:cubicBezTo>
                  <a:pt x="3092434" y="1108723"/>
                  <a:pt x="3089020" y="1104648"/>
                  <a:pt x="3087194" y="1098423"/>
                </a:cubicBezTo>
                <a:cubicBezTo>
                  <a:pt x="3093332" y="1096865"/>
                  <a:pt x="3097582" y="1092915"/>
                  <a:pt x="3099944" y="1086572"/>
                </a:cubicBezTo>
                <a:lnTo>
                  <a:pt x="3114973" y="1095023"/>
                </a:lnTo>
                <a:cubicBezTo>
                  <a:pt x="3111943" y="1096704"/>
                  <a:pt x="3109618" y="1098613"/>
                  <a:pt x="3107995" y="1100752"/>
                </a:cubicBezTo>
                <a:cubicBezTo>
                  <a:pt x="3106373" y="1102891"/>
                  <a:pt x="3104448" y="1104931"/>
                  <a:pt x="3102223" y="1106873"/>
                </a:cubicBezTo>
                <a:lnTo>
                  <a:pt x="3107083" y="1113790"/>
                </a:lnTo>
                <a:cubicBezTo>
                  <a:pt x="3110298" y="1114838"/>
                  <a:pt x="3111382" y="1116969"/>
                  <a:pt x="3110335" y="1120184"/>
                </a:cubicBezTo>
                <a:cubicBezTo>
                  <a:pt x="3109143" y="1123389"/>
                  <a:pt x="3107180" y="1126232"/>
                  <a:pt x="3104446" y="1128712"/>
                </a:cubicBezTo>
                <a:cubicBezTo>
                  <a:pt x="3101711" y="1131193"/>
                  <a:pt x="3099075" y="1133372"/>
                  <a:pt x="3096538" y="1135250"/>
                </a:cubicBezTo>
                <a:cubicBezTo>
                  <a:pt x="3098832" y="1136737"/>
                  <a:pt x="3101356" y="1137856"/>
                  <a:pt x="3104113" y="1138606"/>
                </a:cubicBezTo>
                <a:cubicBezTo>
                  <a:pt x="3106869" y="1139355"/>
                  <a:pt x="3108993" y="1140343"/>
                  <a:pt x="3110482" y="1141569"/>
                </a:cubicBezTo>
                <a:cubicBezTo>
                  <a:pt x="3110782" y="1144630"/>
                  <a:pt x="3108509" y="1147742"/>
                  <a:pt x="3103663" y="1150906"/>
                </a:cubicBezTo>
                <a:cubicBezTo>
                  <a:pt x="3098817" y="1154069"/>
                  <a:pt x="3094535" y="1156527"/>
                  <a:pt x="3090815" y="1158279"/>
                </a:cubicBezTo>
                <a:cubicBezTo>
                  <a:pt x="3089657" y="1161606"/>
                  <a:pt x="3088028" y="1164335"/>
                  <a:pt x="3085926" y="1166466"/>
                </a:cubicBezTo>
                <a:cubicBezTo>
                  <a:pt x="3083825" y="1168597"/>
                  <a:pt x="3081915" y="1169457"/>
                  <a:pt x="3080197" y="1169046"/>
                </a:cubicBezTo>
                <a:lnTo>
                  <a:pt x="3068494" y="1177681"/>
                </a:lnTo>
                <a:lnTo>
                  <a:pt x="3063782" y="1192149"/>
                </a:lnTo>
                <a:lnTo>
                  <a:pt x="3070175" y="1188897"/>
                </a:lnTo>
                <a:lnTo>
                  <a:pt x="3080794" y="1178131"/>
                </a:lnTo>
                <a:cubicBezTo>
                  <a:pt x="3082188" y="1176807"/>
                  <a:pt x="3083652" y="1175950"/>
                  <a:pt x="3085187" y="1175560"/>
                </a:cubicBezTo>
                <a:cubicBezTo>
                  <a:pt x="3086721" y="1175171"/>
                  <a:pt x="3087924" y="1175118"/>
                  <a:pt x="3088795" y="1175402"/>
                </a:cubicBezTo>
                <a:cubicBezTo>
                  <a:pt x="3088366" y="1176262"/>
                  <a:pt x="3087372" y="1177495"/>
                  <a:pt x="3085813" y="1179098"/>
                </a:cubicBezTo>
                <a:cubicBezTo>
                  <a:pt x="3084253" y="1180702"/>
                  <a:pt x="3083129" y="1182336"/>
                  <a:pt x="3082438" y="1184000"/>
                </a:cubicBezTo>
                <a:cubicBezTo>
                  <a:pt x="3082896" y="1188965"/>
                  <a:pt x="3079007" y="1193626"/>
                  <a:pt x="3070773" y="1197982"/>
                </a:cubicBezTo>
                <a:lnTo>
                  <a:pt x="3066768" y="1202781"/>
                </a:lnTo>
                <a:lnTo>
                  <a:pt x="3072236" y="1200417"/>
                </a:lnTo>
                <a:lnTo>
                  <a:pt x="3165747" y="1115296"/>
                </a:lnTo>
                <a:cubicBezTo>
                  <a:pt x="3170740" y="1112365"/>
                  <a:pt x="3174860" y="1109040"/>
                  <a:pt x="3178109" y="1105320"/>
                </a:cubicBezTo>
                <a:cubicBezTo>
                  <a:pt x="3181358" y="1101599"/>
                  <a:pt x="3185750" y="1098806"/>
                  <a:pt x="3191284" y="1096941"/>
                </a:cubicBezTo>
                <a:cubicBezTo>
                  <a:pt x="3192169" y="1094451"/>
                  <a:pt x="3193690" y="1092057"/>
                  <a:pt x="3195846" y="1089759"/>
                </a:cubicBezTo>
                <a:cubicBezTo>
                  <a:pt x="3198002" y="1087461"/>
                  <a:pt x="3200196" y="1085730"/>
                  <a:pt x="3202427" y="1084567"/>
                </a:cubicBezTo>
                <a:lnTo>
                  <a:pt x="3212522" y="1075409"/>
                </a:lnTo>
                <a:cubicBezTo>
                  <a:pt x="3214798" y="1074335"/>
                  <a:pt x="3217312" y="1073894"/>
                  <a:pt x="3220065" y="1074087"/>
                </a:cubicBezTo>
                <a:cubicBezTo>
                  <a:pt x="3222817" y="1074279"/>
                  <a:pt x="3224939" y="1075044"/>
                  <a:pt x="3226429" y="1076382"/>
                </a:cubicBezTo>
                <a:cubicBezTo>
                  <a:pt x="3225957" y="1080562"/>
                  <a:pt x="3220330" y="1088287"/>
                  <a:pt x="3209547" y="1099555"/>
                </a:cubicBezTo>
                <a:cubicBezTo>
                  <a:pt x="3198765" y="1110824"/>
                  <a:pt x="3190595" y="1118165"/>
                  <a:pt x="3185038" y="1121579"/>
                </a:cubicBezTo>
                <a:lnTo>
                  <a:pt x="3186646" y="1122102"/>
                </a:lnTo>
                <a:cubicBezTo>
                  <a:pt x="3188260" y="1125221"/>
                  <a:pt x="3188835" y="1127779"/>
                  <a:pt x="3188370" y="1129776"/>
                </a:cubicBezTo>
                <a:cubicBezTo>
                  <a:pt x="3187904" y="1131773"/>
                  <a:pt x="3186469" y="1133676"/>
                  <a:pt x="3184065" y="1135486"/>
                </a:cubicBezTo>
                <a:cubicBezTo>
                  <a:pt x="3178085" y="1147023"/>
                  <a:pt x="3170367" y="1158438"/>
                  <a:pt x="3160910" y="1169730"/>
                </a:cubicBezTo>
                <a:cubicBezTo>
                  <a:pt x="3151454" y="1181023"/>
                  <a:pt x="3142932" y="1192176"/>
                  <a:pt x="3135344" y="1203189"/>
                </a:cubicBezTo>
                <a:cubicBezTo>
                  <a:pt x="3136120" y="1205924"/>
                  <a:pt x="3135820" y="1207530"/>
                  <a:pt x="3134442" y="1208007"/>
                </a:cubicBezTo>
                <a:cubicBezTo>
                  <a:pt x="3133064" y="1208484"/>
                  <a:pt x="3130884" y="1209034"/>
                  <a:pt x="3127904" y="1209656"/>
                </a:cubicBezTo>
                <a:cubicBezTo>
                  <a:pt x="3127224" y="1211287"/>
                  <a:pt x="3126610" y="1212717"/>
                  <a:pt x="3126062" y="1213946"/>
                </a:cubicBezTo>
                <a:cubicBezTo>
                  <a:pt x="3125514" y="1215175"/>
                  <a:pt x="3125965" y="1216063"/>
                  <a:pt x="3127417" y="1216610"/>
                </a:cubicBezTo>
                <a:cubicBezTo>
                  <a:pt x="3125383" y="1218874"/>
                  <a:pt x="3122683" y="1221477"/>
                  <a:pt x="3119317" y="1224419"/>
                </a:cubicBezTo>
                <a:cubicBezTo>
                  <a:pt x="3115952" y="1227360"/>
                  <a:pt x="3114588" y="1229954"/>
                  <a:pt x="3115228" y="1232200"/>
                </a:cubicBezTo>
                <a:lnTo>
                  <a:pt x="3128014" y="1225695"/>
                </a:lnTo>
                <a:cubicBezTo>
                  <a:pt x="3130212" y="1224633"/>
                  <a:pt x="3131807" y="1223375"/>
                  <a:pt x="3132800" y="1221920"/>
                </a:cubicBezTo>
                <a:cubicBezTo>
                  <a:pt x="3133793" y="1220465"/>
                  <a:pt x="3133780" y="1218683"/>
                  <a:pt x="3132763" y="1216573"/>
                </a:cubicBezTo>
                <a:cubicBezTo>
                  <a:pt x="3135028" y="1215422"/>
                  <a:pt x="3137556" y="1213800"/>
                  <a:pt x="3140349" y="1211709"/>
                </a:cubicBezTo>
                <a:cubicBezTo>
                  <a:pt x="3143141" y="1209618"/>
                  <a:pt x="3145399" y="1207464"/>
                  <a:pt x="3147121" y="1205247"/>
                </a:cubicBezTo>
                <a:lnTo>
                  <a:pt x="3169405" y="1180498"/>
                </a:lnTo>
                <a:lnTo>
                  <a:pt x="3181669" y="1175602"/>
                </a:lnTo>
                <a:cubicBezTo>
                  <a:pt x="3183956" y="1174495"/>
                  <a:pt x="3185906" y="1173055"/>
                  <a:pt x="3187520" y="1171284"/>
                </a:cubicBezTo>
                <a:cubicBezTo>
                  <a:pt x="3189134" y="1169513"/>
                  <a:pt x="3189477" y="1167551"/>
                  <a:pt x="3188549" y="1165396"/>
                </a:cubicBezTo>
                <a:lnTo>
                  <a:pt x="3199168" y="1154630"/>
                </a:lnTo>
                <a:cubicBezTo>
                  <a:pt x="3200109" y="1149009"/>
                  <a:pt x="3203200" y="1144978"/>
                  <a:pt x="3208440" y="1142536"/>
                </a:cubicBezTo>
                <a:cubicBezTo>
                  <a:pt x="3213681" y="1140094"/>
                  <a:pt x="3216772" y="1136062"/>
                  <a:pt x="3217713" y="1130442"/>
                </a:cubicBezTo>
                <a:lnTo>
                  <a:pt x="3244371" y="1119565"/>
                </a:lnTo>
                <a:cubicBezTo>
                  <a:pt x="3246928" y="1125362"/>
                  <a:pt x="3247934" y="1129097"/>
                  <a:pt x="3247389" y="1130772"/>
                </a:cubicBezTo>
                <a:cubicBezTo>
                  <a:pt x="3246844" y="1132447"/>
                  <a:pt x="3244092" y="1134069"/>
                  <a:pt x="3239135" y="1135641"/>
                </a:cubicBezTo>
                <a:cubicBezTo>
                  <a:pt x="3240711" y="1141155"/>
                  <a:pt x="3239531" y="1144549"/>
                  <a:pt x="3235597" y="1145824"/>
                </a:cubicBezTo>
                <a:cubicBezTo>
                  <a:pt x="3231663" y="1147098"/>
                  <a:pt x="3230212" y="1149960"/>
                  <a:pt x="3231245" y="1154408"/>
                </a:cubicBezTo>
                <a:cubicBezTo>
                  <a:pt x="3227035" y="1157667"/>
                  <a:pt x="3221640" y="1163541"/>
                  <a:pt x="3215060" y="1172030"/>
                </a:cubicBezTo>
                <a:cubicBezTo>
                  <a:pt x="3208480" y="1180518"/>
                  <a:pt x="3205225" y="1186645"/>
                  <a:pt x="3205296" y="1190409"/>
                </a:cubicBezTo>
                <a:lnTo>
                  <a:pt x="3182488" y="1216765"/>
                </a:lnTo>
                <a:cubicBezTo>
                  <a:pt x="3184506" y="1221942"/>
                  <a:pt x="3184851" y="1226795"/>
                  <a:pt x="3183524" y="1231327"/>
                </a:cubicBezTo>
                <a:cubicBezTo>
                  <a:pt x="3182196" y="1235858"/>
                  <a:pt x="3178523" y="1239404"/>
                  <a:pt x="3172503" y="1241962"/>
                </a:cubicBezTo>
                <a:cubicBezTo>
                  <a:pt x="3168736" y="1248070"/>
                  <a:pt x="3164099" y="1254117"/>
                  <a:pt x="3158593" y="1260103"/>
                </a:cubicBezTo>
                <a:cubicBezTo>
                  <a:pt x="3153088" y="1266089"/>
                  <a:pt x="3147106" y="1270809"/>
                  <a:pt x="3140647" y="1274262"/>
                </a:cubicBezTo>
                <a:lnTo>
                  <a:pt x="3141281" y="1288693"/>
                </a:lnTo>
                <a:lnTo>
                  <a:pt x="3127410" y="1293066"/>
                </a:lnTo>
                <a:lnTo>
                  <a:pt x="3121651" y="1310749"/>
                </a:lnTo>
                <a:cubicBezTo>
                  <a:pt x="3118472" y="1313344"/>
                  <a:pt x="3116062" y="1315967"/>
                  <a:pt x="3114420" y="1318619"/>
                </a:cubicBezTo>
                <a:cubicBezTo>
                  <a:pt x="3112779" y="1321270"/>
                  <a:pt x="3110229" y="1322958"/>
                  <a:pt x="3106770" y="1323684"/>
                </a:cubicBezTo>
                <a:cubicBezTo>
                  <a:pt x="3105433" y="1325286"/>
                  <a:pt x="3104536" y="1327587"/>
                  <a:pt x="3104078" y="1330586"/>
                </a:cubicBezTo>
                <a:cubicBezTo>
                  <a:pt x="3103619" y="1333586"/>
                  <a:pt x="3103656" y="1335746"/>
                  <a:pt x="3104189" y="1337068"/>
                </a:cubicBezTo>
                <a:cubicBezTo>
                  <a:pt x="3104603" y="1338870"/>
                  <a:pt x="3105411" y="1339800"/>
                  <a:pt x="3106614" y="1339858"/>
                </a:cubicBezTo>
                <a:cubicBezTo>
                  <a:pt x="3107817" y="1339917"/>
                  <a:pt x="3108617" y="1339510"/>
                  <a:pt x="3109012" y="1338639"/>
                </a:cubicBezTo>
                <a:cubicBezTo>
                  <a:pt x="3107300" y="1332747"/>
                  <a:pt x="3109145" y="1328903"/>
                  <a:pt x="3114546" y="1327105"/>
                </a:cubicBezTo>
                <a:cubicBezTo>
                  <a:pt x="3119947" y="1325308"/>
                  <a:pt x="3124483" y="1324118"/>
                  <a:pt x="3128155" y="1323536"/>
                </a:cubicBezTo>
                <a:lnTo>
                  <a:pt x="3136009" y="1299423"/>
                </a:lnTo>
                <a:lnTo>
                  <a:pt x="3137616" y="1299946"/>
                </a:lnTo>
                <a:cubicBezTo>
                  <a:pt x="3139066" y="1298566"/>
                  <a:pt x="3140279" y="1296887"/>
                  <a:pt x="3141257" y="1294908"/>
                </a:cubicBezTo>
                <a:cubicBezTo>
                  <a:pt x="3142235" y="1292930"/>
                  <a:pt x="3142243" y="1290859"/>
                  <a:pt x="3141281" y="1288693"/>
                </a:cubicBezTo>
                <a:cubicBezTo>
                  <a:pt x="3147132" y="1285968"/>
                  <a:pt x="3152077" y="1282615"/>
                  <a:pt x="3156115" y="1278633"/>
                </a:cubicBezTo>
                <a:cubicBezTo>
                  <a:pt x="3160153" y="1274650"/>
                  <a:pt x="3164967" y="1271699"/>
                  <a:pt x="3170556" y="1269778"/>
                </a:cubicBezTo>
                <a:cubicBezTo>
                  <a:pt x="3166956" y="1262864"/>
                  <a:pt x="3166682" y="1258700"/>
                  <a:pt x="3169735" y="1257286"/>
                </a:cubicBezTo>
                <a:cubicBezTo>
                  <a:pt x="3172788" y="1255873"/>
                  <a:pt x="3178010" y="1253943"/>
                  <a:pt x="3185401" y="1251497"/>
                </a:cubicBezTo>
                <a:cubicBezTo>
                  <a:pt x="3190458" y="1248366"/>
                  <a:pt x="3195757" y="1241423"/>
                  <a:pt x="3201296" y="1230670"/>
                </a:cubicBezTo>
                <a:cubicBezTo>
                  <a:pt x="3206836" y="1219916"/>
                  <a:pt x="3212668" y="1212703"/>
                  <a:pt x="3218791" y="1209029"/>
                </a:cubicBezTo>
                <a:cubicBezTo>
                  <a:pt x="3220672" y="1208827"/>
                  <a:pt x="3222256" y="1209194"/>
                  <a:pt x="3223543" y="1210132"/>
                </a:cubicBezTo>
                <a:cubicBezTo>
                  <a:pt x="3224831" y="1211070"/>
                  <a:pt x="3225751" y="1212111"/>
                  <a:pt x="3226305" y="1213254"/>
                </a:cubicBezTo>
                <a:cubicBezTo>
                  <a:pt x="3228516" y="1218864"/>
                  <a:pt x="3227551" y="1224329"/>
                  <a:pt x="3223411" y="1229648"/>
                </a:cubicBezTo>
                <a:cubicBezTo>
                  <a:pt x="3219270" y="1234968"/>
                  <a:pt x="3214950" y="1238450"/>
                  <a:pt x="3210450" y="1240097"/>
                </a:cubicBezTo>
                <a:cubicBezTo>
                  <a:pt x="3203262" y="1249202"/>
                  <a:pt x="3196840" y="1258001"/>
                  <a:pt x="3191185" y="1266494"/>
                </a:cubicBezTo>
                <a:cubicBezTo>
                  <a:pt x="3185529" y="1274988"/>
                  <a:pt x="3179238" y="1283385"/>
                  <a:pt x="3172312" y="1291687"/>
                </a:cubicBezTo>
                <a:cubicBezTo>
                  <a:pt x="3173283" y="1293707"/>
                  <a:pt x="3173115" y="1295134"/>
                  <a:pt x="3171807" y="1295968"/>
                </a:cubicBezTo>
                <a:cubicBezTo>
                  <a:pt x="3170498" y="1296801"/>
                  <a:pt x="3168722" y="1297704"/>
                  <a:pt x="3166479" y="1298678"/>
                </a:cubicBezTo>
                <a:cubicBezTo>
                  <a:pt x="3164404" y="1299817"/>
                  <a:pt x="3163366" y="1301183"/>
                  <a:pt x="3163366" y="1302776"/>
                </a:cubicBezTo>
                <a:cubicBezTo>
                  <a:pt x="3163366" y="1304369"/>
                  <a:pt x="3164067" y="1305856"/>
                  <a:pt x="3165468" y="1307239"/>
                </a:cubicBezTo>
                <a:cubicBezTo>
                  <a:pt x="3162149" y="1308899"/>
                  <a:pt x="3159067" y="1310859"/>
                  <a:pt x="3156219" y="1313117"/>
                </a:cubicBezTo>
                <a:cubicBezTo>
                  <a:pt x="3153372" y="1315376"/>
                  <a:pt x="3151495" y="1317728"/>
                  <a:pt x="3150587" y="1320173"/>
                </a:cubicBezTo>
                <a:lnTo>
                  <a:pt x="3140492" y="1329332"/>
                </a:lnTo>
                <a:cubicBezTo>
                  <a:pt x="3141768" y="1333378"/>
                  <a:pt x="3141702" y="1336764"/>
                  <a:pt x="3140295" y="1339492"/>
                </a:cubicBezTo>
                <a:cubicBezTo>
                  <a:pt x="3138888" y="1342219"/>
                  <a:pt x="3136673" y="1344017"/>
                  <a:pt x="3133649" y="1344884"/>
                </a:cubicBezTo>
                <a:cubicBezTo>
                  <a:pt x="3139239" y="1346261"/>
                  <a:pt x="3146537" y="1348193"/>
                  <a:pt x="3155543" y="1350681"/>
                </a:cubicBezTo>
                <a:lnTo>
                  <a:pt x="3172000" y="1362027"/>
                </a:lnTo>
                <a:lnTo>
                  <a:pt x="3174117" y="1358684"/>
                </a:lnTo>
                <a:cubicBezTo>
                  <a:pt x="3175773" y="1356148"/>
                  <a:pt x="3176689" y="1353189"/>
                  <a:pt x="3176865" y="1349808"/>
                </a:cubicBezTo>
                <a:cubicBezTo>
                  <a:pt x="3184684" y="1339981"/>
                  <a:pt x="3191024" y="1328780"/>
                  <a:pt x="3195885" y="1316205"/>
                </a:cubicBezTo>
                <a:cubicBezTo>
                  <a:pt x="3200746" y="1303631"/>
                  <a:pt x="3207931" y="1292853"/>
                  <a:pt x="3217441" y="1283871"/>
                </a:cubicBezTo>
                <a:lnTo>
                  <a:pt x="3215751" y="1272036"/>
                </a:lnTo>
                <a:lnTo>
                  <a:pt x="3234348" y="1243295"/>
                </a:lnTo>
                <a:cubicBezTo>
                  <a:pt x="3234665" y="1238892"/>
                  <a:pt x="3236990" y="1231213"/>
                  <a:pt x="3241322" y="1220259"/>
                </a:cubicBezTo>
                <a:cubicBezTo>
                  <a:pt x="3245655" y="1209305"/>
                  <a:pt x="3250093" y="1201203"/>
                  <a:pt x="3254636" y="1195955"/>
                </a:cubicBezTo>
                <a:cubicBezTo>
                  <a:pt x="3254636" y="1189474"/>
                  <a:pt x="3258018" y="1183839"/>
                  <a:pt x="3264781" y="1179048"/>
                </a:cubicBezTo>
                <a:cubicBezTo>
                  <a:pt x="3262526" y="1175667"/>
                  <a:pt x="3262386" y="1172708"/>
                  <a:pt x="3264358" y="1170172"/>
                </a:cubicBezTo>
                <a:cubicBezTo>
                  <a:pt x="3266330" y="1167636"/>
                  <a:pt x="3268725" y="1165523"/>
                  <a:pt x="3271543" y="1163832"/>
                </a:cubicBezTo>
                <a:lnTo>
                  <a:pt x="3334099" y="1053937"/>
                </a:lnTo>
                <a:cubicBezTo>
                  <a:pt x="3337938" y="1049605"/>
                  <a:pt x="3340826" y="1045167"/>
                  <a:pt x="3342764" y="1040623"/>
                </a:cubicBezTo>
                <a:cubicBezTo>
                  <a:pt x="3344701" y="1036080"/>
                  <a:pt x="3348012" y="1032064"/>
                  <a:pt x="3352696" y="1028577"/>
                </a:cubicBezTo>
                <a:cubicBezTo>
                  <a:pt x="3352767" y="1025935"/>
                  <a:pt x="3353471" y="1023188"/>
                  <a:pt x="3354810" y="1020335"/>
                </a:cubicBezTo>
                <a:cubicBezTo>
                  <a:pt x="3356148" y="1017482"/>
                  <a:pt x="3357698" y="1015157"/>
                  <a:pt x="3359459" y="1013361"/>
                </a:cubicBezTo>
                <a:lnTo>
                  <a:pt x="3366222" y="1001526"/>
                </a:lnTo>
                <a:cubicBezTo>
                  <a:pt x="3368054" y="999800"/>
                  <a:pt x="3370308" y="998603"/>
                  <a:pt x="3372985" y="997934"/>
                </a:cubicBezTo>
                <a:cubicBezTo>
                  <a:pt x="3375661" y="997264"/>
                  <a:pt x="3377916" y="997335"/>
                  <a:pt x="3379747" y="998145"/>
                </a:cubicBezTo>
                <a:cubicBezTo>
                  <a:pt x="3380593" y="1002266"/>
                  <a:pt x="3377634" y="1011353"/>
                  <a:pt x="3370871" y="1025407"/>
                </a:cubicBezTo>
                <a:cubicBezTo>
                  <a:pt x="3364108" y="1039461"/>
                  <a:pt x="3358614" y="1048971"/>
                  <a:pt x="3354387" y="1053937"/>
                </a:cubicBezTo>
                <a:lnTo>
                  <a:pt x="3356078" y="1053937"/>
                </a:lnTo>
                <a:cubicBezTo>
                  <a:pt x="3358579" y="1056403"/>
                  <a:pt x="3359917" y="1058657"/>
                  <a:pt x="3360093" y="1060700"/>
                </a:cubicBezTo>
                <a:cubicBezTo>
                  <a:pt x="3360269" y="1062743"/>
                  <a:pt x="3359495" y="1064998"/>
                  <a:pt x="3357768" y="1067463"/>
                </a:cubicBezTo>
                <a:cubicBezTo>
                  <a:pt x="3355655" y="1080284"/>
                  <a:pt x="3351851" y="1093528"/>
                  <a:pt x="3346356" y="1107194"/>
                </a:cubicBezTo>
                <a:cubicBezTo>
                  <a:pt x="3340862" y="1120860"/>
                  <a:pt x="3336212" y="1134104"/>
                  <a:pt x="3332408" y="1146925"/>
                </a:cubicBezTo>
                <a:cubicBezTo>
                  <a:pt x="3333993" y="1149285"/>
                  <a:pt x="3334204" y="1150905"/>
                  <a:pt x="3333042" y="1151786"/>
                </a:cubicBezTo>
                <a:cubicBezTo>
                  <a:pt x="3331880" y="1152666"/>
                  <a:pt x="3329978" y="1153864"/>
                  <a:pt x="3327336" y="1155379"/>
                </a:cubicBezTo>
                <a:cubicBezTo>
                  <a:pt x="3327195" y="1157140"/>
                  <a:pt x="3327054" y="1158689"/>
                  <a:pt x="3326913" y="1160028"/>
                </a:cubicBezTo>
                <a:cubicBezTo>
                  <a:pt x="3326772" y="1161367"/>
                  <a:pt x="3327477" y="1162071"/>
                  <a:pt x="3329027" y="1162141"/>
                </a:cubicBezTo>
                <a:cubicBezTo>
                  <a:pt x="3327794" y="1164924"/>
                  <a:pt x="3326033" y="1168235"/>
                  <a:pt x="3323744" y="1172074"/>
                </a:cubicBezTo>
                <a:cubicBezTo>
                  <a:pt x="3321454" y="1175913"/>
                  <a:pt x="3320961" y="1178802"/>
                  <a:pt x="3322264" y="1180739"/>
                </a:cubicBezTo>
                <a:lnTo>
                  <a:pt x="3332408" y="1170595"/>
                </a:lnTo>
                <a:cubicBezTo>
                  <a:pt x="3334169" y="1168904"/>
                  <a:pt x="3335296" y="1167214"/>
                  <a:pt x="3335790" y="1165523"/>
                </a:cubicBezTo>
                <a:cubicBezTo>
                  <a:pt x="3336282" y="1163832"/>
                  <a:pt x="3335719" y="1162141"/>
                  <a:pt x="3334099" y="1160451"/>
                </a:cubicBezTo>
                <a:cubicBezTo>
                  <a:pt x="3335895" y="1158654"/>
                  <a:pt x="3337797" y="1156330"/>
                  <a:pt x="3339805" y="1153477"/>
                </a:cubicBezTo>
                <a:cubicBezTo>
                  <a:pt x="3341812" y="1150624"/>
                  <a:pt x="3343292" y="1147876"/>
                  <a:pt x="3344243" y="1145235"/>
                </a:cubicBezTo>
                <a:lnTo>
                  <a:pt x="3357768" y="1114802"/>
                </a:lnTo>
                <a:lnTo>
                  <a:pt x="3367913" y="1106349"/>
                </a:lnTo>
                <a:cubicBezTo>
                  <a:pt x="3369744" y="1104588"/>
                  <a:pt x="3371153" y="1102615"/>
                  <a:pt x="3372139" y="1100431"/>
                </a:cubicBezTo>
                <a:cubicBezTo>
                  <a:pt x="3373126" y="1098248"/>
                  <a:pt x="3372844" y="1096275"/>
                  <a:pt x="3371294" y="1094514"/>
                </a:cubicBezTo>
                <a:lnTo>
                  <a:pt x="3378057" y="1080988"/>
                </a:lnTo>
                <a:cubicBezTo>
                  <a:pt x="3377211" y="1075353"/>
                  <a:pt x="3378902" y="1070562"/>
                  <a:pt x="3383129" y="1066618"/>
                </a:cubicBezTo>
                <a:cubicBezTo>
                  <a:pt x="3387356" y="1062673"/>
                  <a:pt x="3389046" y="1057882"/>
                  <a:pt x="3388201" y="1052247"/>
                </a:cubicBezTo>
                <a:lnTo>
                  <a:pt x="3410180" y="1033649"/>
                </a:lnTo>
                <a:cubicBezTo>
                  <a:pt x="3414406" y="1038369"/>
                  <a:pt x="3416520" y="1041609"/>
                  <a:pt x="3416520" y="1043371"/>
                </a:cubicBezTo>
                <a:cubicBezTo>
                  <a:pt x="3416520" y="1045132"/>
                  <a:pt x="3414407" y="1047527"/>
                  <a:pt x="3410180" y="1050556"/>
                </a:cubicBezTo>
                <a:cubicBezTo>
                  <a:pt x="3413385" y="1055311"/>
                  <a:pt x="3413315" y="1058904"/>
                  <a:pt x="3409968" y="1061334"/>
                </a:cubicBezTo>
                <a:cubicBezTo>
                  <a:pt x="3406622" y="1063764"/>
                  <a:pt x="3406129" y="1066935"/>
                  <a:pt x="3408489" y="1070844"/>
                </a:cubicBezTo>
                <a:cubicBezTo>
                  <a:pt x="3405495" y="1075247"/>
                  <a:pt x="3402184" y="1082503"/>
                  <a:pt x="3398556" y="1092612"/>
                </a:cubicBezTo>
                <a:cubicBezTo>
                  <a:pt x="3394929" y="1102721"/>
                  <a:pt x="3393731" y="1109554"/>
                  <a:pt x="3394964" y="1113112"/>
                </a:cubicBezTo>
                <a:lnTo>
                  <a:pt x="3381438" y="1145234"/>
                </a:lnTo>
                <a:cubicBezTo>
                  <a:pt x="3384961" y="1149532"/>
                  <a:pt x="3386792" y="1154040"/>
                  <a:pt x="3386933" y="1158760"/>
                </a:cubicBezTo>
                <a:cubicBezTo>
                  <a:pt x="3387074" y="1163480"/>
                  <a:pt x="3384679" y="1167988"/>
                  <a:pt x="3379747" y="1172286"/>
                </a:cubicBezTo>
                <a:cubicBezTo>
                  <a:pt x="3378057" y="1179260"/>
                  <a:pt x="3375521" y="1186445"/>
                  <a:pt x="3372139" y="1193842"/>
                </a:cubicBezTo>
                <a:cubicBezTo>
                  <a:pt x="3368758" y="1201239"/>
                  <a:pt x="3364531" y="1207579"/>
                  <a:pt x="3359459" y="1212862"/>
                </a:cubicBezTo>
                <a:lnTo>
                  <a:pt x="3364531" y="1226388"/>
                </a:lnTo>
                <a:lnTo>
                  <a:pt x="3352696" y="1234841"/>
                </a:lnTo>
                <a:lnTo>
                  <a:pt x="3352697" y="1253439"/>
                </a:lnTo>
                <a:cubicBezTo>
                  <a:pt x="3350477" y="1256890"/>
                  <a:pt x="3348998" y="1260131"/>
                  <a:pt x="3348259" y="1263160"/>
                </a:cubicBezTo>
                <a:cubicBezTo>
                  <a:pt x="3347519" y="1266189"/>
                  <a:pt x="3345616" y="1268584"/>
                  <a:pt x="3342552" y="1270346"/>
                </a:cubicBezTo>
                <a:cubicBezTo>
                  <a:pt x="3341777" y="1272283"/>
                  <a:pt x="3341636" y="1274748"/>
                  <a:pt x="3342130" y="1277742"/>
                </a:cubicBezTo>
                <a:cubicBezTo>
                  <a:pt x="3342623" y="1280736"/>
                  <a:pt x="3343327" y="1282779"/>
                  <a:pt x="3344243" y="1283871"/>
                </a:cubicBezTo>
                <a:cubicBezTo>
                  <a:pt x="3345194" y="1285456"/>
                  <a:pt x="3346251" y="1286090"/>
                  <a:pt x="3347413" y="1285773"/>
                </a:cubicBezTo>
                <a:cubicBezTo>
                  <a:pt x="3348575" y="1285456"/>
                  <a:pt x="3349209" y="1284822"/>
                  <a:pt x="3349315" y="1283871"/>
                </a:cubicBezTo>
                <a:cubicBezTo>
                  <a:pt x="3345863" y="1278799"/>
                  <a:pt x="3346427" y="1274572"/>
                  <a:pt x="3351006" y="1271191"/>
                </a:cubicBezTo>
                <a:cubicBezTo>
                  <a:pt x="3355585" y="1267810"/>
                  <a:pt x="3359530" y="1265273"/>
                  <a:pt x="3362840" y="1263583"/>
                </a:cubicBezTo>
                <a:lnTo>
                  <a:pt x="3362840" y="1238222"/>
                </a:lnTo>
                <a:lnTo>
                  <a:pt x="3364531" y="1238222"/>
                </a:lnTo>
                <a:cubicBezTo>
                  <a:pt x="3365482" y="1236461"/>
                  <a:pt x="3366116" y="1234489"/>
                  <a:pt x="3366433" y="1232305"/>
                </a:cubicBezTo>
                <a:cubicBezTo>
                  <a:pt x="3366750" y="1230121"/>
                  <a:pt x="3366116" y="1228149"/>
                  <a:pt x="3364531" y="1226388"/>
                </a:cubicBezTo>
                <a:cubicBezTo>
                  <a:pt x="3369251" y="1221985"/>
                  <a:pt x="3372914" y="1217265"/>
                  <a:pt x="3375521" y="1212228"/>
                </a:cubicBezTo>
                <a:cubicBezTo>
                  <a:pt x="3378127" y="1207191"/>
                  <a:pt x="3381790" y="1202894"/>
                  <a:pt x="3386510" y="1199337"/>
                </a:cubicBezTo>
                <a:cubicBezTo>
                  <a:pt x="3380945" y="1193877"/>
                  <a:pt x="3379395" y="1190003"/>
                  <a:pt x="3381861" y="1187713"/>
                </a:cubicBezTo>
                <a:cubicBezTo>
                  <a:pt x="3384326" y="1185424"/>
                  <a:pt x="3388694" y="1181972"/>
                  <a:pt x="3394963" y="1177357"/>
                </a:cubicBezTo>
                <a:cubicBezTo>
                  <a:pt x="3398803" y="1172814"/>
                  <a:pt x="3401691" y="1164572"/>
                  <a:pt x="3403628" y="1152631"/>
                </a:cubicBezTo>
                <a:cubicBezTo>
                  <a:pt x="3405566" y="1140691"/>
                  <a:pt x="3408876" y="1132026"/>
                  <a:pt x="3413561" y="1126637"/>
                </a:cubicBezTo>
                <a:cubicBezTo>
                  <a:pt x="3415287" y="1125862"/>
                  <a:pt x="3416907" y="1125721"/>
                  <a:pt x="3418422" y="1126214"/>
                </a:cubicBezTo>
                <a:cubicBezTo>
                  <a:pt x="3419936" y="1126708"/>
                  <a:pt x="3421134" y="1127412"/>
                  <a:pt x="3422014" y="1128328"/>
                </a:cubicBezTo>
                <a:cubicBezTo>
                  <a:pt x="3425854" y="1132977"/>
                  <a:pt x="3426629" y="1138472"/>
                  <a:pt x="3424339" y="1144812"/>
                </a:cubicBezTo>
                <a:cubicBezTo>
                  <a:pt x="3422050" y="1151152"/>
                  <a:pt x="3419020" y="1155801"/>
                  <a:pt x="3415252" y="1158760"/>
                </a:cubicBezTo>
                <a:cubicBezTo>
                  <a:pt x="3411237" y="1169644"/>
                  <a:pt x="3407855" y="1179999"/>
                  <a:pt x="3405108" y="1189827"/>
                </a:cubicBezTo>
                <a:cubicBezTo>
                  <a:pt x="3402360" y="1199653"/>
                  <a:pt x="3398979" y="1209586"/>
                  <a:pt x="3394964" y="1219625"/>
                </a:cubicBezTo>
                <a:cubicBezTo>
                  <a:pt x="3396513" y="1221245"/>
                  <a:pt x="3396795" y="1222654"/>
                  <a:pt x="3395809" y="1223852"/>
                </a:cubicBezTo>
                <a:cubicBezTo>
                  <a:pt x="3394823" y="1225049"/>
                  <a:pt x="3393414" y="1226458"/>
                  <a:pt x="3391582" y="1228078"/>
                </a:cubicBezTo>
                <a:cubicBezTo>
                  <a:pt x="3389962" y="1229804"/>
                  <a:pt x="3389398" y="1231425"/>
                  <a:pt x="3389892" y="1232939"/>
                </a:cubicBezTo>
                <a:cubicBezTo>
                  <a:pt x="3390384" y="1234454"/>
                  <a:pt x="3391512" y="1235651"/>
                  <a:pt x="3393273" y="1236532"/>
                </a:cubicBezTo>
                <a:cubicBezTo>
                  <a:pt x="3390631" y="1239138"/>
                  <a:pt x="3388306" y="1241956"/>
                  <a:pt x="3386299" y="1244985"/>
                </a:cubicBezTo>
                <a:cubicBezTo>
                  <a:pt x="3384291" y="1248014"/>
                  <a:pt x="3383234" y="1250832"/>
                  <a:pt x="3383129" y="1253438"/>
                </a:cubicBezTo>
                <a:lnTo>
                  <a:pt x="3376366" y="1265273"/>
                </a:lnTo>
                <a:cubicBezTo>
                  <a:pt x="3378832" y="1268725"/>
                  <a:pt x="3379818" y="1271966"/>
                  <a:pt x="3379325" y="1274995"/>
                </a:cubicBezTo>
                <a:cubicBezTo>
                  <a:pt x="3378831" y="1278024"/>
                  <a:pt x="3377282" y="1280419"/>
                  <a:pt x="3374675" y="1282180"/>
                </a:cubicBezTo>
                <a:cubicBezTo>
                  <a:pt x="3380417" y="1281758"/>
                  <a:pt x="3387954" y="1281335"/>
                  <a:pt x="3397288" y="1280912"/>
                </a:cubicBezTo>
                <a:cubicBezTo>
                  <a:pt x="3406622" y="1280489"/>
                  <a:pt x="3413737" y="1282603"/>
                  <a:pt x="3418633" y="1287252"/>
                </a:cubicBezTo>
                <a:cubicBezTo>
                  <a:pt x="3421169" y="1290810"/>
                  <a:pt x="3422437" y="1294262"/>
                  <a:pt x="3422437" y="1297608"/>
                </a:cubicBezTo>
                <a:cubicBezTo>
                  <a:pt x="3422437" y="1300954"/>
                  <a:pt x="3421169" y="1303138"/>
                  <a:pt x="3418633" y="1304159"/>
                </a:cubicBezTo>
                <a:cubicBezTo>
                  <a:pt x="3418457" y="1305145"/>
                  <a:pt x="3417964" y="1306554"/>
                  <a:pt x="3417154" y="1308386"/>
                </a:cubicBezTo>
                <a:lnTo>
                  <a:pt x="3416949" y="1312486"/>
                </a:lnTo>
                <a:lnTo>
                  <a:pt x="3442331" y="1291891"/>
                </a:lnTo>
                <a:lnTo>
                  <a:pt x="3445358" y="1287550"/>
                </a:lnTo>
                <a:lnTo>
                  <a:pt x="3447375" y="1280490"/>
                </a:lnTo>
                <a:cubicBezTo>
                  <a:pt x="3445825" y="1278130"/>
                  <a:pt x="3445543" y="1276509"/>
                  <a:pt x="3446529" y="1275629"/>
                </a:cubicBezTo>
                <a:cubicBezTo>
                  <a:pt x="3447516" y="1274748"/>
                  <a:pt x="3448925" y="1273551"/>
                  <a:pt x="3450756" y="1272036"/>
                </a:cubicBezTo>
                <a:cubicBezTo>
                  <a:pt x="3451531" y="1270381"/>
                  <a:pt x="3451672" y="1269042"/>
                  <a:pt x="3451179" y="1268021"/>
                </a:cubicBezTo>
                <a:cubicBezTo>
                  <a:pt x="3450686" y="1266999"/>
                  <a:pt x="3449981" y="1266083"/>
                  <a:pt x="3449065" y="1265273"/>
                </a:cubicBezTo>
                <a:cubicBezTo>
                  <a:pt x="3453997" y="1260060"/>
                  <a:pt x="3458505" y="1254425"/>
                  <a:pt x="3462591" y="1248367"/>
                </a:cubicBezTo>
                <a:cubicBezTo>
                  <a:pt x="3466677" y="1242308"/>
                  <a:pt x="3471185" y="1236673"/>
                  <a:pt x="3476117" y="1231460"/>
                </a:cubicBezTo>
                <a:cubicBezTo>
                  <a:pt x="3477878" y="1223675"/>
                  <a:pt x="3481118" y="1216419"/>
                  <a:pt x="3485838" y="1209692"/>
                </a:cubicBezTo>
                <a:cubicBezTo>
                  <a:pt x="3490558" y="1202965"/>
                  <a:pt x="3496334" y="1197822"/>
                  <a:pt x="3503168" y="1194265"/>
                </a:cubicBezTo>
                <a:lnTo>
                  <a:pt x="3501477" y="1185811"/>
                </a:lnTo>
                <a:cubicBezTo>
                  <a:pt x="3500702" y="1183240"/>
                  <a:pt x="3500984" y="1180774"/>
                  <a:pt x="3502322" y="1178414"/>
                </a:cubicBezTo>
                <a:cubicBezTo>
                  <a:pt x="3503661" y="1176055"/>
                  <a:pt x="3505633" y="1174011"/>
                  <a:pt x="3508240" y="1172286"/>
                </a:cubicBezTo>
                <a:cubicBezTo>
                  <a:pt x="3511621" y="1165241"/>
                  <a:pt x="3515002" y="1164114"/>
                  <a:pt x="3518384" y="1168904"/>
                </a:cubicBezTo>
                <a:cubicBezTo>
                  <a:pt x="3521941" y="1172180"/>
                  <a:pt x="3524125" y="1175350"/>
                  <a:pt x="3524935" y="1178414"/>
                </a:cubicBezTo>
                <a:cubicBezTo>
                  <a:pt x="3525745" y="1181479"/>
                  <a:pt x="3524125" y="1185071"/>
                  <a:pt x="3520075" y="1189193"/>
                </a:cubicBezTo>
                <a:cubicBezTo>
                  <a:pt x="3516799" y="1192257"/>
                  <a:pt x="3512783" y="1197540"/>
                  <a:pt x="3508028" y="1205043"/>
                </a:cubicBezTo>
                <a:cubicBezTo>
                  <a:pt x="3503273" y="1212545"/>
                  <a:pt x="3502216" y="1219096"/>
                  <a:pt x="3504858" y="1224697"/>
                </a:cubicBezTo>
                <a:lnTo>
                  <a:pt x="3504527" y="1225830"/>
                </a:lnTo>
                <a:lnTo>
                  <a:pt x="3595817" y="1142732"/>
                </a:lnTo>
                <a:cubicBezTo>
                  <a:pt x="3600809" y="1139801"/>
                  <a:pt x="3604930" y="1136476"/>
                  <a:pt x="3608178" y="1132755"/>
                </a:cubicBezTo>
                <a:cubicBezTo>
                  <a:pt x="3611428" y="1129035"/>
                  <a:pt x="3615820" y="1126242"/>
                  <a:pt x="3621353" y="1124377"/>
                </a:cubicBezTo>
                <a:cubicBezTo>
                  <a:pt x="3622239" y="1121887"/>
                  <a:pt x="3623759" y="1119493"/>
                  <a:pt x="3625916" y="1117195"/>
                </a:cubicBezTo>
                <a:cubicBezTo>
                  <a:pt x="3628072" y="1114897"/>
                  <a:pt x="3630265" y="1113166"/>
                  <a:pt x="3632496" y="1112003"/>
                </a:cubicBezTo>
                <a:lnTo>
                  <a:pt x="3642592" y="1102844"/>
                </a:lnTo>
                <a:cubicBezTo>
                  <a:pt x="3644867" y="1101770"/>
                  <a:pt x="3647382" y="1101330"/>
                  <a:pt x="3650134" y="1101522"/>
                </a:cubicBezTo>
                <a:cubicBezTo>
                  <a:pt x="3652886" y="1101715"/>
                  <a:pt x="3655009" y="1102480"/>
                  <a:pt x="3656499" y="1103818"/>
                </a:cubicBezTo>
                <a:cubicBezTo>
                  <a:pt x="3656027" y="1107998"/>
                  <a:pt x="3650399" y="1115723"/>
                  <a:pt x="3639617" y="1126991"/>
                </a:cubicBezTo>
                <a:cubicBezTo>
                  <a:pt x="3628834" y="1138260"/>
                  <a:pt x="3620665" y="1145601"/>
                  <a:pt x="3615108" y="1149014"/>
                </a:cubicBezTo>
                <a:lnTo>
                  <a:pt x="3616716" y="1149538"/>
                </a:lnTo>
                <a:cubicBezTo>
                  <a:pt x="3618329" y="1152657"/>
                  <a:pt x="3618905" y="1155215"/>
                  <a:pt x="3618439" y="1157212"/>
                </a:cubicBezTo>
                <a:cubicBezTo>
                  <a:pt x="3617974" y="1159209"/>
                  <a:pt x="3616539" y="1161112"/>
                  <a:pt x="3614134" y="1162922"/>
                </a:cubicBezTo>
                <a:cubicBezTo>
                  <a:pt x="3608155" y="1174458"/>
                  <a:pt x="3600437" y="1185873"/>
                  <a:pt x="3590980" y="1197166"/>
                </a:cubicBezTo>
                <a:cubicBezTo>
                  <a:pt x="3581523" y="1208459"/>
                  <a:pt x="3573001" y="1219612"/>
                  <a:pt x="3565414" y="1230625"/>
                </a:cubicBezTo>
                <a:cubicBezTo>
                  <a:pt x="3566190" y="1233360"/>
                  <a:pt x="3565889" y="1234966"/>
                  <a:pt x="3564511" y="1235443"/>
                </a:cubicBezTo>
                <a:cubicBezTo>
                  <a:pt x="3563133" y="1235920"/>
                  <a:pt x="3560954" y="1236470"/>
                  <a:pt x="3557973" y="1237092"/>
                </a:cubicBezTo>
                <a:cubicBezTo>
                  <a:pt x="3557294" y="1238723"/>
                  <a:pt x="3556680" y="1240153"/>
                  <a:pt x="3556131" y="1241382"/>
                </a:cubicBezTo>
                <a:cubicBezTo>
                  <a:pt x="3555583" y="1242611"/>
                  <a:pt x="3556035" y="1243499"/>
                  <a:pt x="3557486" y="1244046"/>
                </a:cubicBezTo>
                <a:cubicBezTo>
                  <a:pt x="3555453" y="1246310"/>
                  <a:pt x="3552753" y="1248913"/>
                  <a:pt x="3549387" y="1251854"/>
                </a:cubicBezTo>
                <a:cubicBezTo>
                  <a:pt x="3546021" y="1254796"/>
                  <a:pt x="3544658" y="1257390"/>
                  <a:pt x="3545297" y="1259635"/>
                </a:cubicBezTo>
                <a:lnTo>
                  <a:pt x="3558084" y="1253131"/>
                </a:lnTo>
                <a:cubicBezTo>
                  <a:pt x="3560282" y="1252069"/>
                  <a:pt x="3561877" y="1250810"/>
                  <a:pt x="3562870" y="1249356"/>
                </a:cubicBezTo>
                <a:cubicBezTo>
                  <a:pt x="3563862" y="1247901"/>
                  <a:pt x="3563850" y="1246119"/>
                  <a:pt x="3562833" y="1244009"/>
                </a:cubicBezTo>
                <a:cubicBezTo>
                  <a:pt x="3565097" y="1242857"/>
                  <a:pt x="3567626" y="1241236"/>
                  <a:pt x="3570418" y="1239145"/>
                </a:cubicBezTo>
                <a:cubicBezTo>
                  <a:pt x="3573210" y="1237054"/>
                  <a:pt x="3575468" y="1234900"/>
                  <a:pt x="3577191" y="1232683"/>
                </a:cubicBezTo>
                <a:lnTo>
                  <a:pt x="3599475" y="1207934"/>
                </a:lnTo>
                <a:lnTo>
                  <a:pt x="3611738" y="1203038"/>
                </a:lnTo>
                <a:cubicBezTo>
                  <a:pt x="3614025" y="1201931"/>
                  <a:pt x="3615976" y="1200491"/>
                  <a:pt x="3617590" y="1198720"/>
                </a:cubicBezTo>
                <a:cubicBezTo>
                  <a:pt x="3619203" y="1196949"/>
                  <a:pt x="3619547" y="1194987"/>
                  <a:pt x="3618619" y="1192832"/>
                </a:cubicBezTo>
                <a:lnTo>
                  <a:pt x="3629238" y="1182066"/>
                </a:lnTo>
                <a:cubicBezTo>
                  <a:pt x="3630178" y="1176445"/>
                  <a:pt x="3633270" y="1172414"/>
                  <a:pt x="3638510" y="1169972"/>
                </a:cubicBezTo>
                <a:cubicBezTo>
                  <a:pt x="3643750" y="1167530"/>
                  <a:pt x="3646842" y="1163498"/>
                  <a:pt x="3647783" y="1157878"/>
                </a:cubicBezTo>
                <a:lnTo>
                  <a:pt x="3674441" y="1147001"/>
                </a:lnTo>
                <a:cubicBezTo>
                  <a:pt x="3676998" y="1152798"/>
                  <a:pt x="3678004" y="1156533"/>
                  <a:pt x="3677459" y="1158208"/>
                </a:cubicBezTo>
                <a:cubicBezTo>
                  <a:pt x="3676914" y="1159883"/>
                  <a:pt x="3674162" y="1161505"/>
                  <a:pt x="3669206" y="1163077"/>
                </a:cubicBezTo>
                <a:cubicBezTo>
                  <a:pt x="3670780" y="1168591"/>
                  <a:pt x="3669600" y="1171985"/>
                  <a:pt x="3665666" y="1173260"/>
                </a:cubicBezTo>
                <a:cubicBezTo>
                  <a:pt x="3661732" y="1174534"/>
                  <a:pt x="3660282" y="1177396"/>
                  <a:pt x="3661315" y="1181844"/>
                </a:cubicBezTo>
                <a:cubicBezTo>
                  <a:pt x="3657105" y="1185103"/>
                  <a:pt x="3651709" y="1190977"/>
                  <a:pt x="3645129" y="1199466"/>
                </a:cubicBezTo>
                <a:cubicBezTo>
                  <a:pt x="3638549" y="1207954"/>
                  <a:pt x="3635295" y="1214081"/>
                  <a:pt x="3635365" y="1217845"/>
                </a:cubicBezTo>
                <a:lnTo>
                  <a:pt x="3612557" y="1244201"/>
                </a:lnTo>
                <a:cubicBezTo>
                  <a:pt x="3614575" y="1249377"/>
                  <a:pt x="3614921" y="1254231"/>
                  <a:pt x="3613594" y="1258763"/>
                </a:cubicBezTo>
                <a:cubicBezTo>
                  <a:pt x="3612266" y="1263294"/>
                  <a:pt x="3608592" y="1266839"/>
                  <a:pt x="3602572" y="1269398"/>
                </a:cubicBezTo>
                <a:cubicBezTo>
                  <a:pt x="3598806" y="1275506"/>
                  <a:pt x="3594168" y="1281553"/>
                  <a:pt x="3588663" y="1287539"/>
                </a:cubicBezTo>
                <a:cubicBezTo>
                  <a:pt x="3583158" y="1293525"/>
                  <a:pt x="3577175" y="1298245"/>
                  <a:pt x="3570716" y="1301698"/>
                </a:cubicBezTo>
                <a:lnTo>
                  <a:pt x="3571350" y="1316129"/>
                </a:lnTo>
                <a:lnTo>
                  <a:pt x="3557479" y="1320502"/>
                </a:lnTo>
                <a:lnTo>
                  <a:pt x="3551720" y="1338185"/>
                </a:lnTo>
                <a:cubicBezTo>
                  <a:pt x="3548541" y="1340780"/>
                  <a:pt x="3546132" y="1343403"/>
                  <a:pt x="3544490" y="1346055"/>
                </a:cubicBezTo>
                <a:cubicBezTo>
                  <a:pt x="3542848" y="1348706"/>
                  <a:pt x="3540298" y="1350394"/>
                  <a:pt x="3536839" y="1351120"/>
                </a:cubicBezTo>
                <a:cubicBezTo>
                  <a:pt x="3535503" y="1352722"/>
                  <a:pt x="3534605" y="1355023"/>
                  <a:pt x="3534147" y="1358022"/>
                </a:cubicBezTo>
                <a:cubicBezTo>
                  <a:pt x="3533688" y="1361021"/>
                  <a:pt x="3533726" y="1363182"/>
                  <a:pt x="3534259" y="1364504"/>
                </a:cubicBezTo>
                <a:cubicBezTo>
                  <a:pt x="3534672" y="1366306"/>
                  <a:pt x="3535480" y="1367236"/>
                  <a:pt x="3536684" y="1367294"/>
                </a:cubicBezTo>
                <a:cubicBezTo>
                  <a:pt x="3537887" y="1367353"/>
                  <a:pt x="3538686" y="1366946"/>
                  <a:pt x="3539081" y="1366075"/>
                </a:cubicBezTo>
                <a:cubicBezTo>
                  <a:pt x="3537370" y="1360183"/>
                  <a:pt x="3539215" y="1356339"/>
                  <a:pt x="3544616" y="1354542"/>
                </a:cubicBezTo>
                <a:cubicBezTo>
                  <a:pt x="3550016" y="1352744"/>
                  <a:pt x="3554553" y="1351554"/>
                  <a:pt x="3558224" y="1350972"/>
                </a:cubicBezTo>
                <a:lnTo>
                  <a:pt x="3566078" y="1326858"/>
                </a:lnTo>
                <a:lnTo>
                  <a:pt x="3567686" y="1327382"/>
                </a:lnTo>
                <a:cubicBezTo>
                  <a:pt x="3569135" y="1326002"/>
                  <a:pt x="3570349" y="1324323"/>
                  <a:pt x="3571327" y="1322344"/>
                </a:cubicBezTo>
                <a:cubicBezTo>
                  <a:pt x="3572304" y="1320366"/>
                  <a:pt x="3572312" y="1318294"/>
                  <a:pt x="3571350" y="1316129"/>
                </a:cubicBezTo>
                <a:cubicBezTo>
                  <a:pt x="3577202" y="1313404"/>
                  <a:pt x="3582146" y="1310051"/>
                  <a:pt x="3586184" y="1306068"/>
                </a:cubicBezTo>
                <a:cubicBezTo>
                  <a:pt x="3590223" y="1302086"/>
                  <a:pt x="3595036" y="1299135"/>
                  <a:pt x="3600626" y="1297214"/>
                </a:cubicBezTo>
                <a:cubicBezTo>
                  <a:pt x="3597025" y="1290299"/>
                  <a:pt x="3596751" y="1286135"/>
                  <a:pt x="3599805" y="1284722"/>
                </a:cubicBezTo>
                <a:cubicBezTo>
                  <a:pt x="3602858" y="1283309"/>
                  <a:pt x="3608080" y="1281379"/>
                  <a:pt x="3615470" y="1278933"/>
                </a:cubicBezTo>
                <a:cubicBezTo>
                  <a:pt x="3620528" y="1275802"/>
                  <a:pt x="3625826" y="1268859"/>
                  <a:pt x="3631366" y="1258106"/>
                </a:cubicBezTo>
                <a:cubicBezTo>
                  <a:pt x="3636905" y="1247352"/>
                  <a:pt x="3642737" y="1240138"/>
                  <a:pt x="3648860" y="1236465"/>
                </a:cubicBezTo>
                <a:cubicBezTo>
                  <a:pt x="3650741" y="1236263"/>
                  <a:pt x="3652325" y="1236630"/>
                  <a:pt x="3653613" y="1237568"/>
                </a:cubicBezTo>
                <a:cubicBezTo>
                  <a:pt x="3654900" y="1238506"/>
                  <a:pt x="3655821" y="1239547"/>
                  <a:pt x="3656374" y="1240690"/>
                </a:cubicBezTo>
                <a:cubicBezTo>
                  <a:pt x="3658586" y="1246300"/>
                  <a:pt x="3657621" y="1251765"/>
                  <a:pt x="3653480" y="1257084"/>
                </a:cubicBezTo>
                <a:cubicBezTo>
                  <a:pt x="3649340" y="1262404"/>
                  <a:pt x="3645020" y="1265886"/>
                  <a:pt x="3640520" y="1267533"/>
                </a:cubicBezTo>
                <a:cubicBezTo>
                  <a:pt x="3633332" y="1276638"/>
                  <a:pt x="3626910" y="1285437"/>
                  <a:pt x="3621255" y="1293930"/>
                </a:cubicBezTo>
                <a:cubicBezTo>
                  <a:pt x="3615599" y="1302424"/>
                  <a:pt x="3609308" y="1310821"/>
                  <a:pt x="3602381" y="1319122"/>
                </a:cubicBezTo>
                <a:cubicBezTo>
                  <a:pt x="3603353" y="1321143"/>
                  <a:pt x="3603185" y="1322570"/>
                  <a:pt x="3601876" y="1323404"/>
                </a:cubicBezTo>
                <a:cubicBezTo>
                  <a:pt x="3600567" y="1324237"/>
                  <a:pt x="3598792" y="1325140"/>
                  <a:pt x="3596548" y="1326114"/>
                </a:cubicBezTo>
                <a:cubicBezTo>
                  <a:pt x="3594473" y="1327253"/>
                  <a:pt x="3593435" y="1328619"/>
                  <a:pt x="3593435" y="1330211"/>
                </a:cubicBezTo>
                <a:cubicBezTo>
                  <a:pt x="3593435" y="1331804"/>
                  <a:pt x="3594137" y="1333292"/>
                  <a:pt x="3595538" y="1334675"/>
                </a:cubicBezTo>
                <a:cubicBezTo>
                  <a:pt x="3592219" y="1336335"/>
                  <a:pt x="3589136" y="1338294"/>
                  <a:pt x="3586289" y="1340553"/>
                </a:cubicBezTo>
                <a:cubicBezTo>
                  <a:pt x="3583442" y="1342812"/>
                  <a:pt x="3581564" y="1345164"/>
                  <a:pt x="3580657" y="1347609"/>
                </a:cubicBezTo>
                <a:lnTo>
                  <a:pt x="3570562" y="1356768"/>
                </a:lnTo>
                <a:cubicBezTo>
                  <a:pt x="3571837" y="1360814"/>
                  <a:pt x="3571772" y="1364200"/>
                  <a:pt x="3570365" y="1366928"/>
                </a:cubicBezTo>
                <a:cubicBezTo>
                  <a:pt x="3568957" y="1369655"/>
                  <a:pt x="3566743" y="1371453"/>
                  <a:pt x="3563718" y="1372320"/>
                </a:cubicBezTo>
                <a:cubicBezTo>
                  <a:pt x="3569308" y="1373696"/>
                  <a:pt x="3576606" y="1375629"/>
                  <a:pt x="3585612" y="1378117"/>
                </a:cubicBezTo>
                <a:cubicBezTo>
                  <a:pt x="3594619" y="1380606"/>
                  <a:pt x="3600729" y="1384819"/>
                  <a:pt x="3603945" y="1390756"/>
                </a:cubicBezTo>
                <a:cubicBezTo>
                  <a:pt x="3605255" y="1394924"/>
                  <a:pt x="3605391" y="1398598"/>
                  <a:pt x="3604355" y="1401780"/>
                </a:cubicBezTo>
                <a:cubicBezTo>
                  <a:pt x="3603319" y="1404962"/>
                  <a:pt x="3601437" y="1406645"/>
                  <a:pt x="3598709" y="1406831"/>
                </a:cubicBezTo>
                <a:cubicBezTo>
                  <a:pt x="3598237" y="1407715"/>
                  <a:pt x="3597332" y="1408902"/>
                  <a:pt x="3595994" y="1410392"/>
                </a:cubicBezTo>
                <a:cubicBezTo>
                  <a:pt x="3594657" y="1411883"/>
                  <a:pt x="3594153" y="1413201"/>
                  <a:pt x="3594484" y="1414346"/>
                </a:cubicBezTo>
                <a:lnTo>
                  <a:pt x="3600354" y="1412701"/>
                </a:lnTo>
                <a:lnTo>
                  <a:pt x="3626488" y="1403432"/>
                </a:lnTo>
                <a:lnTo>
                  <a:pt x="3633368" y="1393226"/>
                </a:lnTo>
                <a:cubicBezTo>
                  <a:pt x="3632625" y="1390502"/>
                  <a:pt x="3632859" y="1388874"/>
                  <a:pt x="3634069" y="1388342"/>
                </a:cubicBezTo>
                <a:cubicBezTo>
                  <a:pt x="3635280" y="1387811"/>
                  <a:pt x="3636990" y="1387108"/>
                  <a:pt x="3639201" y="1386235"/>
                </a:cubicBezTo>
                <a:cubicBezTo>
                  <a:pt x="3640450" y="1384901"/>
                  <a:pt x="3640999" y="1383672"/>
                  <a:pt x="3640847" y="1382548"/>
                </a:cubicBezTo>
                <a:cubicBezTo>
                  <a:pt x="3640694" y="1381424"/>
                  <a:pt x="3640307" y="1380335"/>
                  <a:pt x="3639687" y="1379281"/>
                </a:cubicBezTo>
                <a:cubicBezTo>
                  <a:pt x="3645990" y="1375851"/>
                  <a:pt x="3652023" y="1371889"/>
                  <a:pt x="3657784" y="1367394"/>
                </a:cubicBezTo>
                <a:cubicBezTo>
                  <a:pt x="3663545" y="1362899"/>
                  <a:pt x="3669577" y="1358936"/>
                  <a:pt x="3675880" y="1355506"/>
                </a:cubicBezTo>
                <a:cubicBezTo>
                  <a:pt x="3679966" y="1348650"/>
                  <a:pt x="3685293" y="1342755"/>
                  <a:pt x="3691865" y="1337819"/>
                </a:cubicBezTo>
                <a:cubicBezTo>
                  <a:pt x="3698436" y="1332884"/>
                  <a:pt x="3705520" y="1329783"/>
                  <a:pt x="3713119" y="1328517"/>
                </a:cubicBezTo>
                <a:lnTo>
                  <a:pt x="3714130" y="1319955"/>
                </a:lnTo>
                <a:cubicBezTo>
                  <a:pt x="3714189" y="1317270"/>
                  <a:pt x="3715221" y="1315013"/>
                  <a:pt x="3717224" y="1313184"/>
                </a:cubicBezTo>
                <a:cubicBezTo>
                  <a:pt x="3719227" y="1311354"/>
                  <a:pt x="3721736" y="1310023"/>
                  <a:pt x="3724748" y="1309189"/>
                </a:cubicBezTo>
                <a:cubicBezTo>
                  <a:pt x="3730145" y="1303538"/>
                  <a:pt x="3733709" y="1303513"/>
                  <a:pt x="3735442" y="1309115"/>
                </a:cubicBezTo>
                <a:cubicBezTo>
                  <a:pt x="3737809" y="1313331"/>
                  <a:pt x="3738904" y="1317022"/>
                  <a:pt x="3738726" y="1320186"/>
                </a:cubicBezTo>
                <a:cubicBezTo>
                  <a:pt x="3738547" y="1323351"/>
                  <a:pt x="3735894" y="1326265"/>
                  <a:pt x="3730766" y="1328929"/>
                </a:cubicBezTo>
                <a:cubicBezTo>
                  <a:pt x="3726703" y="1330829"/>
                  <a:pt x="3721248" y="1334609"/>
                  <a:pt x="3714404" y="1340270"/>
                </a:cubicBezTo>
                <a:cubicBezTo>
                  <a:pt x="3707559" y="1345931"/>
                  <a:pt x="3704525" y="1351833"/>
                  <a:pt x="3705303" y="1357977"/>
                </a:cubicBezTo>
                <a:cubicBezTo>
                  <a:pt x="3702817" y="1362538"/>
                  <a:pt x="3698141" y="1369387"/>
                  <a:pt x="3691277" y="1378524"/>
                </a:cubicBezTo>
                <a:cubicBezTo>
                  <a:pt x="3684412" y="1387661"/>
                  <a:pt x="3677596" y="1394257"/>
                  <a:pt x="3670829" y="1398314"/>
                </a:cubicBezTo>
                <a:cubicBezTo>
                  <a:pt x="3672288" y="1401456"/>
                  <a:pt x="3672370" y="1403705"/>
                  <a:pt x="3671076" y="1405062"/>
                </a:cubicBezTo>
                <a:cubicBezTo>
                  <a:pt x="3669782" y="1406419"/>
                  <a:pt x="3668117" y="1407210"/>
                  <a:pt x="3666080" y="1407436"/>
                </a:cubicBezTo>
                <a:cubicBezTo>
                  <a:pt x="3662552" y="1409510"/>
                  <a:pt x="3661513" y="1413838"/>
                  <a:pt x="3662962" y="1420423"/>
                </a:cubicBezTo>
                <a:cubicBezTo>
                  <a:pt x="3664410" y="1427007"/>
                  <a:pt x="3665512" y="1431588"/>
                  <a:pt x="3666265" y="1434167"/>
                </a:cubicBezTo>
                <a:cubicBezTo>
                  <a:pt x="3661002" y="1438158"/>
                  <a:pt x="3651730" y="1447289"/>
                  <a:pt x="3638451" y="1461560"/>
                </a:cubicBezTo>
                <a:cubicBezTo>
                  <a:pt x="3625172" y="1475831"/>
                  <a:pt x="3618714" y="1485878"/>
                  <a:pt x="3619078" y="1491701"/>
                </a:cubicBezTo>
                <a:lnTo>
                  <a:pt x="3602552" y="1498765"/>
                </a:lnTo>
                <a:cubicBezTo>
                  <a:pt x="3598558" y="1502725"/>
                  <a:pt x="3594730" y="1506516"/>
                  <a:pt x="3591068" y="1510139"/>
                </a:cubicBezTo>
                <a:cubicBezTo>
                  <a:pt x="3587406" y="1513762"/>
                  <a:pt x="3583980" y="1517685"/>
                  <a:pt x="3580791" y="1521906"/>
                </a:cubicBezTo>
                <a:lnTo>
                  <a:pt x="3580827" y="1527252"/>
                </a:lnTo>
                <a:cubicBezTo>
                  <a:pt x="3586322" y="1527782"/>
                  <a:pt x="3591624" y="1524471"/>
                  <a:pt x="3596732" y="1517318"/>
                </a:cubicBezTo>
                <a:cubicBezTo>
                  <a:pt x="3601840" y="1510165"/>
                  <a:pt x="3607543" y="1506985"/>
                  <a:pt x="3613842" y="1507777"/>
                </a:cubicBezTo>
                <a:cubicBezTo>
                  <a:pt x="3616876" y="1508469"/>
                  <a:pt x="3620976" y="1508619"/>
                  <a:pt x="3626142" y="1508226"/>
                </a:cubicBezTo>
                <a:lnTo>
                  <a:pt x="3616460" y="1499739"/>
                </a:lnTo>
                <a:lnTo>
                  <a:pt x="3622330" y="1498095"/>
                </a:lnTo>
                <a:cubicBezTo>
                  <a:pt x="3625187" y="1497395"/>
                  <a:pt x="3627351" y="1497804"/>
                  <a:pt x="3628821" y="1499319"/>
                </a:cubicBezTo>
                <a:cubicBezTo>
                  <a:pt x="3630290" y="1500835"/>
                  <a:pt x="3631529" y="1502720"/>
                  <a:pt x="3632535" y="1504974"/>
                </a:cubicBezTo>
                <a:cubicBezTo>
                  <a:pt x="3634974" y="1503176"/>
                  <a:pt x="3637145" y="1501512"/>
                  <a:pt x="3639051" y="1499984"/>
                </a:cubicBezTo>
                <a:cubicBezTo>
                  <a:pt x="3640956" y="1498456"/>
                  <a:pt x="3642324" y="1496531"/>
                  <a:pt x="3643154" y="1494208"/>
                </a:cubicBezTo>
                <a:cubicBezTo>
                  <a:pt x="3645228" y="1492957"/>
                  <a:pt x="3647062" y="1490739"/>
                  <a:pt x="3648655" y="1487554"/>
                </a:cubicBezTo>
                <a:cubicBezTo>
                  <a:pt x="3650249" y="1484368"/>
                  <a:pt x="3651942" y="1481216"/>
                  <a:pt x="3653736" y="1478095"/>
                </a:cubicBezTo>
                <a:cubicBezTo>
                  <a:pt x="3648733" y="1476170"/>
                  <a:pt x="3645319" y="1472094"/>
                  <a:pt x="3643494" y="1465869"/>
                </a:cubicBezTo>
                <a:cubicBezTo>
                  <a:pt x="3649631" y="1464312"/>
                  <a:pt x="3653882" y="1460362"/>
                  <a:pt x="3656243" y="1454018"/>
                </a:cubicBezTo>
                <a:lnTo>
                  <a:pt x="3671272" y="1462469"/>
                </a:lnTo>
                <a:cubicBezTo>
                  <a:pt x="3668242" y="1464150"/>
                  <a:pt x="3665917" y="1466059"/>
                  <a:pt x="3664294" y="1468198"/>
                </a:cubicBezTo>
                <a:cubicBezTo>
                  <a:pt x="3662672" y="1470337"/>
                  <a:pt x="3660747" y="1472377"/>
                  <a:pt x="3658522" y="1474320"/>
                </a:cubicBezTo>
                <a:lnTo>
                  <a:pt x="3663381" y="1481237"/>
                </a:lnTo>
                <a:cubicBezTo>
                  <a:pt x="3666597" y="1482284"/>
                  <a:pt x="3667680" y="1484415"/>
                  <a:pt x="3666633" y="1487630"/>
                </a:cubicBezTo>
                <a:cubicBezTo>
                  <a:pt x="3665441" y="1490835"/>
                  <a:pt x="3663478" y="1493678"/>
                  <a:pt x="3660745" y="1496158"/>
                </a:cubicBezTo>
                <a:cubicBezTo>
                  <a:pt x="3658010" y="1498639"/>
                  <a:pt x="3655375" y="1500818"/>
                  <a:pt x="3652837" y="1502696"/>
                </a:cubicBezTo>
                <a:cubicBezTo>
                  <a:pt x="3655131" y="1504184"/>
                  <a:pt x="3657655" y="1505302"/>
                  <a:pt x="3660412" y="1506052"/>
                </a:cubicBezTo>
                <a:cubicBezTo>
                  <a:pt x="3663168" y="1506801"/>
                  <a:pt x="3665292" y="1507789"/>
                  <a:pt x="3666781" y="1509015"/>
                </a:cubicBezTo>
                <a:cubicBezTo>
                  <a:pt x="3667081" y="1512076"/>
                  <a:pt x="3664807" y="1515188"/>
                  <a:pt x="3659963" y="1518352"/>
                </a:cubicBezTo>
                <a:cubicBezTo>
                  <a:pt x="3655117" y="1521516"/>
                  <a:pt x="3650834" y="1523973"/>
                  <a:pt x="3647115" y="1525725"/>
                </a:cubicBezTo>
                <a:cubicBezTo>
                  <a:pt x="3645956" y="1529053"/>
                  <a:pt x="3644327" y="1531782"/>
                  <a:pt x="3642225" y="1533912"/>
                </a:cubicBezTo>
                <a:cubicBezTo>
                  <a:pt x="3640124" y="1536043"/>
                  <a:pt x="3638214" y="1536903"/>
                  <a:pt x="3636496" y="1536492"/>
                </a:cubicBezTo>
                <a:lnTo>
                  <a:pt x="3624793" y="1545127"/>
                </a:lnTo>
                <a:lnTo>
                  <a:pt x="3620081" y="1559595"/>
                </a:lnTo>
                <a:lnTo>
                  <a:pt x="3626475" y="1556343"/>
                </a:lnTo>
                <a:lnTo>
                  <a:pt x="3637093" y="1545577"/>
                </a:lnTo>
                <a:cubicBezTo>
                  <a:pt x="3638487" y="1544253"/>
                  <a:pt x="3639951" y="1543396"/>
                  <a:pt x="3641486" y="1543007"/>
                </a:cubicBezTo>
                <a:cubicBezTo>
                  <a:pt x="3643020" y="1542617"/>
                  <a:pt x="3644223" y="1542564"/>
                  <a:pt x="3645094" y="1542848"/>
                </a:cubicBezTo>
                <a:cubicBezTo>
                  <a:pt x="3644665" y="1543709"/>
                  <a:pt x="3643672" y="1544941"/>
                  <a:pt x="3642112" y="1546545"/>
                </a:cubicBezTo>
                <a:cubicBezTo>
                  <a:pt x="3640552" y="1548148"/>
                  <a:pt x="3639428" y="1549782"/>
                  <a:pt x="3638738" y="1551447"/>
                </a:cubicBezTo>
                <a:cubicBezTo>
                  <a:pt x="3639195" y="1556411"/>
                  <a:pt x="3635306" y="1561072"/>
                  <a:pt x="3627072" y="1565428"/>
                </a:cubicBezTo>
                <a:cubicBezTo>
                  <a:pt x="3618837" y="1569784"/>
                  <a:pt x="3614948" y="1574445"/>
                  <a:pt x="3615405" y="1579410"/>
                </a:cubicBezTo>
                <a:lnTo>
                  <a:pt x="3605310" y="1588568"/>
                </a:lnTo>
                <a:cubicBezTo>
                  <a:pt x="3603909" y="1591964"/>
                  <a:pt x="3601441" y="1595902"/>
                  <a:pt x="3597907" y="1600382"/>
                </a:cubicBezTo>
                <a:cubicBezTo>
                  <a:pt x="3602632" y="1597476"/>
                  <a:pt x="3607287" y="1594102"/>
                  <a:pt x="3611872" y="1590261"/>
                </a:cubicBezTo>
                <a:cubicBezTo>
                  <a:pt x="3616456" y="1586420"/>
                  <a:pt x="3619766" y="1581719"/>
                  <a:pt x="3621799" y="1576158"/>
                </a:cubicBezTo>
                <a:lnTo>
                  <a:pt x="3633089" y="1585169"/>
                </a:lnTo>
                <a:lnTo>
                  <a:pt x="3624114" y="1601805"/>
                </a:lnTo>
                <a:lnTo>
                  <a:pt x="3632676" y="1602815"/>
                </a:lnTo>
                <a:lnTo>
                  <a:pt x="3637573" y="1615079"/>
                </a:lnTo>
                <a:lnTo>
                  <a:pt x="3621682" y="1636575"/>
                </a:lnTo>
                <a:cubicBezTo>
                  <a:pt x="3613499" y="1640541"/>
                  <a:pt x="3606028" y="1645738"/>
                  <a:pt x="3599267" y="1652167"/>
                </a:cubicBezTo>
                <a:cubicBezTo>
                  <a:pt x="3592506" y="1658597"/>
                  <a:pt x="3585968" y="1663654"/>
                  <a:pt x="3579656" y="1667340"/>
                </a:cubicBezTo>
                <a:lnTo>
                  <a:pt x="3576441" y="1666293"/>
                </a:lnTo>
                <a:lnTo>
                  <a:pt x="3574870" y="1671116"/>
                </a:lnTo>
                <a:lnTo>
                  <a:pt x="3559989" y="1684050"/>
                </a:lnTo>
                <a:cubicBezTo>
                  <a:pt x="3557094" y="1690664"/>
                  <a:pt x="3552452" y="1695820"/>
                  <a:pt x="3546062" y="1699518"/>
                </a:cubicBezTo>
                <a:cubicBezTo>
                  <a:pt x="3539671" y="1703215"/>
                  <a:pt x="3534766" y="1709175"/>
                  <a:pt x="3531348" y="1717396"/>
                </a:cubicBezTo>
                <a:cubicBezTo>
                  <a:pt x="3528304" y="1720146"/>
                  <a:pt x="3523503" y="1724880"/>
                  <a:pt x="3516943" y="1731597"/>
                </a:cubicBezTo>
                <a:cubicBezTo>
                  <a:pt x="3510385" y="1738315"/>
                  <a:pt x="3505976" y="1741842"/>
                  <a:pt x="3503718" y="1742181"/>
                </a:cubicBezTo>
                <a:cubicBezTo>
                  <a:pt x="3502327" y="1747359"/>
                  <a:pt x="3499872" y="1753079"/>
                  <a:pt x="3496350" y="1759341"/>
                </a:cubicBezTo>
                <a:lnTo>
                  <a:pt x="3497958" y="1759865"/>
                </a:lnTo>
                <a:cubicBezTo>
                  <a:pt x="3499310" y="1762083"/>
                  <a:pt x="3498250" y="1763516"/>
                  <a:pt x="3494780" y="1764164"/>
                </a:cubicBezTo>
                <a:lnTo>
                  <a:pt x="3491564" y="1763117"/>
                </a:lnTo>
                <a:cubicBezTo>
                  <a:pt x="3488206" y="1767061"/>
                  <a:pt x="3484828" y="1768332"/>
                  <a:pt x="3481432" y="1766929"/>
                </a:cubicBezTo>
                <a:cubicBezTo>
                  <a:pt x="3479354" y="1772401"/>
                  <a:pt x="3476537" y="1777411"/>
                  <a:pt x="3472982" y="1781958"/>
                </a:cubicBezTo>
                <a:cubicBezTo>
                  <a:pt x="3469426" y="1786505"/>
                  <a:pt x="3466609" y="1791514"/>
                  <a:pt x="3464531" y="1796986"/>
                </a:cubicBezTo>
                <a:lnTo>
                  <a:pt x="3469988" y="1812988"/>
                </a:lnTo>
                <a:cubicBezTo>
                  <a:pt x="3471951" y="1813331"/>
                  <a:pt x="3472848" y="1814216"/>
                  <a:pt x="3472680" y="1815643"/>
                </a:cubicBezTo>
                <a:cubicBezTo>
                  <a:pt x="3472056" y="1817329"/>
                  <a:pt x="3470798" y="1818920"/>
                  <a:pt x="3468903" y="1820414"/>
                </a:cubicBezTo>
                <a:cubicBezTo>
                  <a:pt x="3467009" y="1821909"/>
                  <a:pt x="3465077" y="1822836"/>
                  <a:pt x="3463108" y="1823195"/>
                </a:cubicBezTo>
                <a:cubicBezTo>
                  <a:pt x="3462357" y="1825728"/>
                  <a:pt x="3461101" y="1827764"/>
                  <a:pt x="3459340" y="1829302"/>
                </a:cubicBezTo>
                <a:cubicBezTo>
                  <a:pt x="3457580" y="1830840"/>
                  <a:pt x="3455109" y="1831147"/>
                  <a:pt x="3451929" y="1830222"/>
                </a:cubicBezTo>
                <a:lnTo>
                  <a:pt x="3447106" y="1828652"/>
                </a:lnTo>
                <a:lnTo>
                  <a:pt x="3439739" y="1845811"/>
                </a:lnTo>
                <a:lnTo>
                  <a:pt x="3413716" y="1871120"/>
                </a:lnTo>
                <a:lnTo>
                  <a:pt x="3405715" y="1873848"/>
                </a:lnTo>
                <a:cubicBezTo>
                  <a:pt x="3403933" y="1878750"/>
                  <a:pt x="3400916" y="1883695"/>
                  <a:pt x="3396661" y="1888681"/>
                </a:cubicBezTo>
                <a:cubicBezTo>
                  <a:pt x="3392407" y="1893667"/>
                  <a:pt x="3388183" y="1898218"/>
                  <a:pt x="3383990" y="1902335"/>
                </a:cubicBezTo>
                <a:lnTo>
                  <a:pt x="3377708" y="1921626"/>
                </a:lnTo>
                <a:lnTo>
                  <a:pt x="3361183" y="1928691"/>
                </a:lnTo>
                <a:lnTo>
                  <a:pt x="3349516" y="1942672"/>
                </a:lnTo>
                <a:lnTo>
                  <a:pt x="3337253" y="1947569"/>
                </a:lnTo>
                <a:cubicBezTo>
                  <a:pt x="3335072" y="1952674"/>
                  <a:pt x="3331778" y="1956417"/>
                  <a:pt x="3327373" y="1958798"/>
                </a:cubicBezTo>
                <a:cubicBezTo>
                  <a:pt x="3322967" y="1961179"/>
                  <a:pt x="3319543" y="1965323"/>
                  <a:pt x="3317099" y="1971233"/>
                </a:cubicBezTo>
                <a:lnTo>
                  <a:pt x="3293731" y="1993849"/>
                </a:lnTo>
                <a:lnTo>
                  <a:pt x="3291336" y="1995767"/>
                </a:lnTo>
                <a:lnTo>
                  <a:pt x="3293522" y="2004104"/>
                </a:lnTo>
                <a:cubicBezTo>
                  <a:pt x="3293593" y="2005055"/>
                  <a:pt x="3293452" y="2006112"/>
                  <a:pt x="3293100" y="2007274"/>
                </a:cubicBezTo>
                <a:cubicBezTo>
                  <a:pt x="3292747" y="2008436"/>
                  <a:pt x="3291761" y="2009070"/>
                  <a:pt x="3290141" y="2009176"/>
                </a:cubicBezTo>
                <a:cubicBezTo>
                  <a:pt x="3288415" y="2016502"/>
                  <a:pt x="3285527" y="2025096"/>
                  <a:pt x="3281476" y="2034959"/>
                </a:cubicBezTo>
                <a:cubicBezTo>
                  <a:pt x="3277425" y="2044821"/>
                  <a:pt x="3272424" y="2052570"/>
                  <a:pt x="3266472" y="2058206"/>
                </a:cubicBezTo>
                <a:cubicBezTo>
                  <a:pt x="3266260" y="2061376"/>
                  <a:pt x="3265415" y="2063912"/>
                  <a:pt x="3263935" y="2065814"/>
                </a:cubicBezTo>
                <a:cubicBezTo>
                  <a:pt x="3262456" y="2067716"/>
                  <a:pt x="3261610" y="2070252"/>
                  <a:pt x="3261399" y="2073422"/>
                </a:cubicBezTo>
                <a:cubicBezTo>
                  <a:pt x="3258864" y="2079445"/>
                  <a:pt x="3255905" y="2085574"/>
                  <a:pt x="3252523" y="2091808"/>
                </a:cubicBezTo>
                <a:cubicBezTo>
                  <a:pt x="3249141" y="2098043"/>
                  <a:pt x="3245338" y="2103749"/>
                  <a:pt x="3241111" y="2108926"/>
                </a:cubicBezTo>
                <a:cubicBezTo>
                  <a:pt x="3241111" y="2110758"/>
                  <a:pt x="3240688" y="2112589"/>
                  <a:pt x="3239843" y="2114421"/>
                </a:cubicBezTo>
                <a:cubicBezTo>
                  <a:pt x="3238998" y="2116252"/>
                  <a:pt x="3237730" y="2117239"/>
                  <a:pt x="3236039" y="2117380"/>
                </a:cubicBezTo>
                <a:cubicBezTo>
                  <a:pt x="3232869" y="2116816"/>
                  <a:pt x="3231178" y="2114140"/>
                  <a:pt x="3230967" y="2109349"/>
                </a:cubicBezTo>
                <a:cubicBezTo>
                  <a:pt x="3230756" y="2104559"/>
                  <a:pt x="3230756" y="2101037"/>
                  <a:pt x="3230967" y="2098782"/>
                </a:cubicBezTo>
                <a:lnTo>
                  <a:pt x="3217441" y="2103855"/>
                </a:lnTo>
                <a:lnTo>
                  <a:pt x="3215751" y="2120761"/>
                </a:lnTo>
                <a:lnTo>
                  <a:pt x="3200535" y="2151194"/>
                </a:lnTo>
                <a:lnTo>
                  <a:pt x="3198844" y="2151193"/>
                </a:lnTo>
                <a:lnTo>
                  <a:pt x="3185318" y="2181626"/>
                </a:lnTo>
                <a:cubicBezTo>
                  <a:pt x="3183769" y="2182964"/>
                  <a:pt x="3183064" y="2185782"/>
                  <a:pt x="3183205" y="2190080"/>
                </a:cubicBezTo>
                <a:cubicBezTo>
                  <a:pt x="3183346" y="2194376"/>
                  <a:pt x="3183487" y="2197195"/>
                  <a:pt x="3183628" y="2198533"/>
                </a:cubicBezTo>
                <a:cubicBezTo>
                  <a:pt x="3185635" y="2196490"/>
                  <a:pt x="3187538" y="2196772"/>
                  <a:pt x="3189334" y="2199378"/>
                </a:cubicBezTo>
                <a:cubicBezTo>
                  <a:pt x="3191130" y="2201984"/>
                  <a:pt x="3190919" y="2203957"/>
                  <a:pt x="3188700" y="2205296"/>
                </a:cubicBezTo>
                <a:cubicBezTo>
                  <a:pt x="3187749" y="2205225"/>
                  <a:pt x="3186692" y="2205366"/>
                  <a:pt x="3185529" y="2205718"/>
                </a:cubicBezTo>
                <a:cubicBezTo>
                  <a:pt x="3184367" y="2206071"/>
                  <a:pt x="3183733" y="2207057"/>
                  <a:pt x="3183628" y="2208677"/>
                </a:cubicBezTo>
                <a:cubicBezTo>
                  <a:pt x="3183768" y="2210438"/>
                  <a:pt x="3184755" y="2212411"/>
                  <a:pt x="3186586" y="2214594"/>
                </a:cubicBezTo>
                <a:cubicBezTo>
                  <a:pt x="3188418" y="2216778"/>
                  <a:pt x="3190250" y="2218751"/>
                  <a:pt x="3192081" y="2220512"/>
                </a:cubicBezTo>
                <a:cubicBezTo>
                  <a:pt x="3191729" y="2223929"/>
                  <a:pt x="3189897" y="2229353"/>
                  <a:pt x="3186587" y="2236785"/>
                </a:cubicBezTo>
                <a:cubicBezTo>
                  <a:pt x="3183275" y="2244217"/>
                  <a:pt x="3180598" y="2248373"/>
                  <a:pt x="3178555" y="2249254"/>
                </a:cubicBezTo>
                <a:cubicBezTo>
                  <a:pt x="3178802" y="2254995"/>
                  <a:pt x="3178309" y="2258728"/>
                  <a:pt x="3177076" y="2260454"/>
                </a:cubicBezTo>
                <a:cubicBezTo>
                  <a:pt x="3175844" y="2262180"/>
                  <a:pt x="3172392" y="2262955"/>
                  <a:pt x="3166721" y="2262779"/>
                </a:cubicBezTo>
                <a:lnTo>
                  <a:pt x="3166721" y="2281376"/>
                </a:lnTo>
                <a:cubicBezTo>
                  <a:pt x="3162424" y="2278840"/>
                  <a:pt x="3158338" y="2275882"/>
                  <a:pt x="3154463" y="2272501"/>
                </a:cubicBezTo>
                <a:cubicBezTo>
                  <a:pt x="3150589" y="2269119"/>
                  <a:pt x="3147348" y="2265315"/>
                  <a:pt x="3144742" y="2261089"/>
                </a:cubicBezTo>
                <a:cubicBezTo>
                  <a:pt x="3145024" y="2264470"/>
                  <a:pt x="3144460" y="2267851"/>
                  <a:pt x="3143051" y="2271232"/>
                </a:cubicBezTo>
                <a:lnTo>
                  <a:pt x="3153196" y="2288139"/>
                </a:lnTo>
                <a:cubicBezTo>
                  <a:pt x="3151293" y="2294656"/>
                  <a:pt x="3147067" y="2306984"/>
                  <a:pt x="3140515" y="2325123"/>
                </a:cubicBezTo>
                <a:cubicBezTo>
                  <a:pt x="3133964" y="2343262"/>
                  <a:pt x="3126355" y="2353477"/>
                  <a:pt x="3117691" y="2355767"/>
                </a:cubicBezTo>
                <a:cubicBezTo>
                  <a:pt x="3117515" y="2359042"/>
                  <a:pt x="3116176" y="2363903"/>
                  <a:pt x="3113675" y="2370349"/>
                </a:cubicBezTo>
                <a:cubicBezTo>
                  <a:pt x="3111175" y="2376795"/>
                  <a:pt x="3108568" y="2380388"/>
                  <a:pt x="3105856" y="2381127"/>
                </a:cubicBezTo>
                <a:cubicBezTo>
                  <a:pt x="3105046" y="2380916"/>
                  <a:pt x="3104553" y="2380071"/>
                  <a:pt x="3104377" y="2378591"/>
                </a:cubicBezTo>
                <a:cubicBezTo>
                  <a:pt x="3104201" y="2377112"/>
                  <a:pt x="3104130" y="2376266"/>
                  <a:pt x="3104165" y="2376055"/>
                </a:cubicBezTo>
                <a:lnTo>
                  <a:pt x="3097403" y="2374364"/>
                </a:lnTo>
                <a:lnTo>
                  <a:pt x="3092331" y="2381127"/>
                </a:lnTo>
                <a:lnTo>
                  <a:pt x="3104165" y="2392962"/>
                </a:lnTo>
                <a:cubicBezTo>
                  <a:pt x="3104025" y="2402155"/>
                  <a:pt x="3102193" y="2410397"/>
                  <a:pt x="3098671" y="2417689"/>
                </a:cubicBezTo>
                <a:cubicBezTo>
                  <a:pt x="3095148" y="2424979"/>
                  <a:pt x="3090781" y="2431954"/>
                  <a:pt x="3085568" y="2438610"/>
                </a:cubicBezTo>
                <a:cubicBezTo>
                  <a:pt x="3086096" y="2441217"/>
                  <a:pt x="3087576" y="2446148"/>
                  <a:pt x="3090006" y="2453404"/>
                </a:cubicBezTo>
                <a:cubicBezTo>
                  <a:pt x="3092436" y="2460660"/>
                  <a:pt x="3092647" y="2464746"/>
                  <a:pt x="3090640" y="2465662"/>
                </a:cubicBezTo>
                <a:cubicBezTo>
                  <a:pt x="3088139" y="2465591"/>
                  <a:pt x="3085955" y="2464887"/>
                  <a:pt x="3084088" y="2463548"/>
                </a:cubicBezTo>
                <a:cubicBezTo>
                  <a:pt x="3082222" y="2462210"/>
                  <a:pt x="3080461" y="2460660"/>
                  <a:pt x="3078805" y="2458899"/>
                </a:cubicBezTo>
                <a:cubicBezTo>
                  <a:pt x="3078805" y="2465098"/>
                  <a:pt x="3077960" y="2471720"/>
                  <a:pt x="3076269" y="2478764"/>
                </a:cubicBezTo>
                <a:cubicBezTo>
                  <a:pt x="3074578" y="2485809"/>
                  <a:pt x="3072042" y="2491585"/>
                  <a:pt x="3068661" y="2496094"/>
                </a:cubicBezTo>
                <a:lnTo>
                  <a:pt x="3060207" y="2482568"/>
                </a:lnTo>
                <a:lnTo>
                  <a:pt x="3065279" y="2465662"/>
                </a:lnTo>
                <a:cubicBezTo>
                  <a:pt x="3064328" y="2464816"/>
                  <a:pt x="3063272" y="2463971"/>
                  <a:pt x="3062109" y="2463125"/>
                </a:cubicBezTo>
                <a:cubicBezTo>
                  <a:pt x="3060947" y="2462280"/>
                  <a:pt x="3060313" y="2461435"/>
                  <a:pt x="3060207" y="2460590"/>
                </a:cubicBezTo>
                <a:cubicBezTo>
                  <a:pt x="3060595" y="2458969"/>
                  <a:pt x="3062356" y="2457983"/>
                  <a:pt x="3065491" y="2457631"/>
                </a:cubicBezTo>
                <a:cubicBezTo>
                  <a:pt x="3068626" y="2457279"/>
                  <a:pt x="3070809" y="2457138"/>
                  <a:pt x="3072042" y="2457208"/>
                </a:cubicBezTo>
                <a:cubicBezTo>
                  <a:pt x="3072148" y="2452066"/>
                  <a:pt x="3073205" y="2446712"/>
                  <a:pt x="3075212" y="2441146"/>
                </a:cubicBezTo>
                <a:cubicBezTo>
                  <a:pt x="3077220" y="2435582"/>
                  <a:pt x="3079545" y="2430227"/>
                  <a:pt x="3082186" y="2425085"/>
                </a:cubicBezTo>
                <a:cubicBezTo>
                  <a:pt x="3082151" y="2424099"/>
                  <a:pt x="3081799" y="2422690"/>
                  <a:pt x="3081130" y="2420859"/>
                </a:cubicBezTo>
                <a:cubicBezTo>
                  <a:pt x="3080461" y="2419027"/>
                  <a:pt x="3079685" y="2417618"/>
                  <a:pt x="3078805" y="2416631"/>
                </a:cubicBezTo>
                <a:lnTo>
                  <a:pt x="3066970" y="2431848"/>
                </a:lnTo>
                <a:lnTo>
                  <a:pt x="3058517" y="2433538"/>
                </a:lnTo>
                <a:lnTo>
                  <a:pt x="3058517" y="2457208"/>
                </a:lnTo>
                <a:cubicBezTo>
                  <a:pt x="3052494" y="2462069"/>
                  <a:pt x="3047210" y="2469254"/>
                  <a:pt x="3042667" y="2478764"/>
                </a:cubicBezTo>
                <a:cubicBezTo>
                  <a:pt x="3038123" y="2488275"/>
                  <a:pt x="3034953" y="2496305"/>
                  <a:pt x="3033157" y="2502856"/>
                </a:cubicBezTo>
                <a:cubicBezTo>
                  <a:pt x="3032875" y="2506097"/>
                  <a:pt x="3031748" y="2508915"/>
                  <a:pt x="3029775" y="2511310"/>
                </a:cubicBezTo>
                <a:cubicBezTo>
                  <a:pt x="3027802" y="2513705"/>
                  <a:pt x="3026675" y="2516523"/>
                  <a:pt x="3026393" y="2519764"/>
                </a:cubicBezTo>
                <a:lnTo>
                  <a:pt x="3021322" y="2533289"/>
                </a:lnTo>
                <a:lnTo>
                  <a:pt x="3023012" y="2533289"/>
                </a:lnTo>
                <a:cubicBezTo>
                  <a:pt x="3022731" y="2536529"/>
                  <a:pt x="3021603" y="2539348"/>
                  <a:pt x="3019631" y="2541742"/>
                </a:cubicBezTo>
                <a:cubicBezTo>
                  <a:pt x="3017659" y="2544137"/>
                  <a:pt x="3016531" y="2546955"/>
                  <a:pt x="3016249" y="2550196"/>
                </a:cubicBezTo>
                <a:cubicBezTo>
                  <a:pt x="3016390" y="2552837"/>
                  <a:pt x="3016108" y="2555162"/>
                  <a:pt x="3015404" y="2557170"/>
                </a:cubicBezTo>
                <a:cubicBezTo>
                  <a:pt x="3014700" y="2559177"/>
                  <a:pt x="3012728" y="2560235"/>
                  <a:pt x="3009487" y="2560340"/>
                </a:cubicBezTo>
                <a:cubicBezTo>
                  <a:pt x="3009698" y="2565271"/>
                  <a:pt x="3009276" y="2568512"/>
                  <a:pt x="3008219" y="2570061"/>
                </a:cubicBezTo>
                <a:cubicBezTo>
                  <a:pt x="3007162" y="2571611"/>
                  <a:pt x="3004203" y="2572316"/>
                  <a:pt x="2999343" y="2572175"/>
                </a:cubicBezTo>
                <a:lnTo>
                  <a:pt x="2999343" y="2590772"/>
                </a:lnTo>
                <a:lnTo>
                  <a:pt x="2990890" y="2587391"/>
                </a:lnTo>
                <a:lnTo>
                  <a:pt x="2980745" y="2611061"/>
                </a:lnTo>
                <a:lnTo>
                  <a:pt x="2984127" y="2614442"/>
                </a:lnTo>
                <a:lnTo>
                  <a:pt x="2977364" y="2619514"/>
                </a:lnTo>
                <a:lnTo>
                  <a:pt x="2973983" y="2626277"/>
                </a:lnTo>
                <a:lnTo>
                  <a:pt x="2979054" y="2638112"/>
                </a:lnTo>
                <a:lnTo>
                  <a:pt x="2977364" y="2651637"/>
                </a:lnTo>
                <a:cubicBezTo>
                  <a:pt x="2973208" y="2652201"/>
                  <a:pt x="2970953" y="2654455"/>
                  <a:pt x="2970601" y="2658400"/>
                </a:cubicBezTo>
                <a:cubicBezTo>
                  <a:pt x="2970249" y="2662345"/>
                  <a:pt x="2966304" y="2664599"/>
                  <a:pt x="2958766" y="2665163"/>
                </a:cubicBezTo>
                <a:lnTo>
                  <a:pt x="2958766" y="2656709"/>
                </a:lnTo>
                <a:lnTo>
                  <a:pt x="2953694" y="2658400"/>
                </a:lnTo>
                <a:cubicBezTo>
                  <a:pt x="2952637" y="2660795"/>
                  <a:pt x="2950947" y="2664881"/>
                  <a:pt x="2948622" y="2670657"/>
                </a:cubicBezTo>
                <a:cubicBezTo>
                  <a:pt x="2946297" y="2676434"/>
                  <a:pt x="2944607" y="2679674"/>
                  <a:pt x="2943550" y="2680379"/>
                </a:cubicBezTo>
                <a:cubicBezTo>
                  <a:pt x="2942740" y="2680238"/>
                  <a:pt x="2942247" y="2679674"/>
                  <a:pt x="2942071" y="2678688"/>
                </a:cubicBezTo>
                <a:cubicBezTo>
                  <a:pt x="2941894" y="2677702"/>
                  <a:pt x="2941824" y="2677138"/>
                  <a:pt x="2941859" y="2676997"/>
                </a:cubicBezTo>
                <a:cubicBezTo>
                  <a:pt x="2937210" y="2676716"/>
                  <a:pt x="2935519" y="2675166"/>
                  <a:pt x="2936787" y="2672348"/>
                </a:cubicBezTo>
                <a:cubicBezTo>
                  <a:pt x="2938055" y="2669530"/>
                  <a:pt x="2939746" y="2667135"/>
                  <a:pt x="2941859" y="2665163"/>
                </a:cubicBezTo>
                <a:lnTo>
                  <a:pt x="2935097" y="2649946"/>
                </a:lnTo>
                <a:lnTo>
                  <a:pt x="2941860" y="2638111"/>
                </a:lnTo>
                <a:lnTo>
                  <a:pt x="2930024" y="2633040"/>
                </a:lnTo>
                <a:cubicBezTo>
                  <a:pt x="2929531" y="2638710"/>
                  <a:pt x="2927559" y="2643853"/>
                  <a:pt x="2924107" y="2648467"/>
                </a:cubicBezTo>
                <a:cubicBezTo>
                  <a:pt x="2920655" y="2653081"/>
                  <a:pt x="2918683" y="2658646"/>
                  <a:pt x="2918190" y="2665163"/>
                </a:cubicBezTo>
                <a:cubicBezTo>
                  <a:pt x="2913153" y="2671996"/>
                  <a:pt x="2908433" y="2679041"/>
                  <a:pt x="2904030" y="2686296"/>
                </a:cubicBezTo>
                <a:cubicBezTo>
                  <a:pt x="2899627" y="2693552"/>
                  <a:pt x="2895330" y="2700597"/>
                  <a:pt x="2891139" y="2707430"/>
                </a:cubicBezTo>
                <a:cubicBezTo>
                  <a:pt x="2890294" y="2711516"/>
                  <a:pt x="2888603" y="2716869"/>
                  <a:pt x="2886067" y="2723492"/>
                </a:cubicBezTo>
                <a:cubicBezTo>
                  <a:pt x="2883531" y="2730113"/>
                  <a:pt x="2880149" y="2733777"/>
                  <a:pt x="2875923" y="2734481"/>
                </a:cubicBezTo>
                <a:cubicBezTo>
                  <a:pt x="2876134" y="2735784"/>
                  <a:pt x="2876979" y="2738250"/>
                  <a:pt x="2878459" y="2741878"/>
                </a:cubicBezTo>
                <a:cubicBezTo>
                  <a:pt x="2879938" y="2745506"/>
                  <a:pt x="2880783" y="2747548"/>
                  <a:pt x="2880994" y="2748006"/>
                </a:cubicBezTo>
                <a:cubicBezTo>
                  <a:pt x="2881805" y="2747795"/>
                  <a:pt x="2882298" y="2746949"/>
                  <a:pt x="2882474" y="2745470"/>
                </a:cubicBezTo>
                <a:cubicBezTo>
                  <a:pt x="2882650" y="2743991"/>
                  <a:pt x="2882721" y="2743145"/>
                  <a:pt x="2882685" y="2742934"/>
                </a:cubicBezTo>
                <a:cubicBezTo>
                  <a:pt x="2887475" y="2732966"/>
                  <a:pt x="2893111" y="2723315"/>
                  <a:pt x="2899592" y="2713981"/>
                </a:cubicBezTo>
                <a:cubicBezTo>
                  <a:pt x="2906073" y="2704647"/>
                  <a:pt x="2910018" y="2694573"/>
                  <a:pt x="2911427" y="2683760"/>
                </a:cubicBezTo>
                <a:lnTo>
                  <a:pt x="2919880" y="2683760"/>
                </a:lnTo>
                <a:cubicBezTo>
                  <a:pt x="2923755" y="2683584"/>
                  <a:pt x="2928264" y="2683936"/>
                  <a:pt x="2933406" y="2684817"/>
                </a:cubicBezTo>
                <a:cubicBezTo>
                  <a:pt x="2938548" y="2685697"/>
                  <a:pt x="2941366" y="2688163"/>
                  <a:pt x="2941859" y="2692213"/>
                </a:cubicBezTo>
                <a:cubicBezTo>
                  <a:pt x="2941683" y="2699892"/>
                  <a:pt x="2939922" y="2707360"/>
                  <a:pt x="2936576" y="2714615"/>
                </a:cubicBezTo>
                <a:cubicBezTo>
                  <a:pt x="2933230" y="2721871"/>
                  <a:pt x="2929355" y="2728493"/>
                  <a:pt x="2924953" y="2734481"/>
                </a:cubicBezTo>
                <a:cubicBezTo>
                  <a:pt x="2925164" y="2738567"/>
                  <a:pt x="2926009" y="2742230"/>
                  <a:pt x="2927488" y="2745470"/>
                </a:cubicBezTo>
                <a:cubicBezTo>
                  <a:pt x="2928968" y="2748711"/>
                  <a:pt x="2929813" y="2752374"/>
                  <a:pt x="2930024" y="2756460"/>
                </a:cubicBezTo>
                <a:lnTo>
                  <a:pt x="2918190" y="2753078"/>
                </a:lnTo>
                <a:cubicBezTo>
                  <a:pt x="2918260" y="2758292"/>
                  <a:pt x="2917696" y="2763927"/>
                  <a:pt x="2916499" y="2769985"/>
                </a:cubicBezTo>
                <a:cubicBezTo>
                  <a:pt x="2915302" y="2776043"/>
                  <a:pt x="2913047" y="2781679"/>
                  <a:pt x="2909737" y="2786892"/>
                </a:cubicBezTo>
                <a:lnTo>
                  <a:pt x="2901283" y="2775057"/>
                </a:lnTo>
                <a:lnTo>
                  <a:pt x="2906355" y="2759841"/>
                </a:lnTo>
                <a:cubicBezTo>
                  <a:pt x="2905404" y="2758996"/>
                  <a:pt x="2904347" y="2758151"/>
                  <a:pt x="2903185" y="2757305"/>
                </a:cubicBezTo>
                <a:cubicBezTo>
                  <a:pt x="2902022" y="2756460"/>
                  <a:pt x="2901389" y="2755614"/>
                  <a:pt x="2901283" y="2754769"/>
                </a:cubicBezTo>
                <a:cubicBezTo>
                  <a:pt x="2901600" y="2753149"/>
                  <a:pt x="2903079" y="2752163"/>
                  <a:pt x="2905721" y="2751810"/>
                </a:cubicBezTo>
                <a:cubicBezTo>
                  <a:pt x="2908363" y="2751458"/>
                  <a:pt x="2910265" y="2751317"/>
                  <a:pt x="2911427" y="2751388"/>
                </a:cubicBezTo>
                <a:lnTo>
                  <a:pt x="2921571" y="2722646"/>
                </a:lnTo>
                <a:lnTo>
                  <a:pt x="2919881" y="2715883"/>
                </a:lnTo>
                <a:lnTo>
                  <a:pt x="2913117" y="2707430"/>
                </a:lnTo>
                <a:lnTo>
                  <a:pt x="2904664" y="2715883"/>
                </a:lnTo>
                <a:lnTo>
                  <a:pt x="2899592" y="2751388"/>
                </a:lnTo>
                <a:cubicBezTo>
                  <a:pt x="2894379" y="2756107"/>
                  <a:pt x="2889589" y="2762730"/>
                  <a:pt x="2885221" y="2771253"/>
                </a:cubicBezTo>
                <a:cubicBezTo>
                  <a:pt x="2880854" y="2779777"/>
                  <a:pt x="2877754" y="2787244"/>
                  <a:pt x="2875923" y="2793655"/>
                </a:cubicBezTo>
                <a:cubicBezTo>
                  <a:pt x="2875711" y="2799502"/>
                  <a:pt x="2874443" y="2805137"/>
                  <a:pt x="2872119" y="2810562"/>
                </a:cubicBezTo>
                <a:cubicBezTo>
                  <a:pt x="2869794" y="2815986"/>
                  <a:pt x="2867680" y="2821622"/>
                  <a:pt x="2865778" y="2827469"/>
                </a:cubicBezTo>
                <a:cubicBezTo>
                  <a:pt x="2857607" y="2834513"/>
                  <a:pt x="2850280" y="2842403"/>
                  <a:pt x="2843800" y="2851138"/>
                </a:cubicBezTo>
                <a:lnTo>
                  <a:pt x="2831965" y="2884952"/>
                </a:lnTo>
                <a:cubicBezTo>
                  <a:pt x="2830943" y="2884882"/>
                  <a:pt x="2829605" y="2885023"/>
                  <a:pt x="2827949" y="2885375"/>
                </a:cubicBezTo>
                <a:cubicBezTo>
                  <a:pt x="2826294" y="2885727"/>
                  <a:pt x="2825378" y="2886713"/>
                  <a:pt x="2825202" y="2888333"/>
                </a:cubicBezTo>
                <a:cubicBezTo>
                  <a:pt x="2825378" y="2889249"/>
                  <a:pt x="2826294" y="2890376"/>
                  <a:pt x="2827949" y="2891715"/>
                </a:cubicBezTo>
                <a:cubicBezTo>
                  <a:pt x="2829604" y="2893053"/>
                  <a:pt x="2830943" y="2894181"/>
                  <a:pt x="2831965" y="2895096"/>
                </a:cubicBezTo>
                <a:lnTo>
                  <a:pt x="2813367" y="2905240"/>
                </a:lnTo>
                <a:lnTo>
                  <a:pt x="2801533" y="2905240"/>
                </a:lnTo>
                <a:cubicBezTo>
                  <a:pt x="2801884" y="2898971"/>
                  <a:pt x="2802871" y="2892912"/>
                  <a:pt x="2804491" y="2887066"/>
                </a:cubicBezTo>
                <a:cubicBezTo>
                  <a:pt x="2806112" y="2881218"/>
                  <a:pt x="2806252" y="2872624"/>
                  <a:pt x="2804914" y="2861283"/>
                </a:cubicBezTo>
                <a:cubicBezTo>
                  <a:pt x="2801321" y="2866213"/>
                  <a:pt x="2797939" y="2871145"/>
                  <a:pt x="2794769" y="2876076"/>
                </a:cubicBezTo>
                <a:cubicBezTo>
                  <a:pt x="2791600" y="2881007"/>
                  <a:pt x="2789909" y="2886783"/>
                  <a:pt x="2789698" y="2893406"/>
                </a:cubicBezTo>
                <a:cubicBezTo>
                  <a:pt x="2781526" y="2899887"/>
                  <a:pt x="2774200" y="2907213"/>
                  <a:pt x="2767719" y="2915384"/>
                </a:cubicBezTo>
                <a:cubicBezTo>
                  <a:pt x="2758314" y="2916229"/>
                  <a:pt x="2754721" y="2919611"/>
                  <a:pt x="2756940" y="2925529"/>
                </a:cubicBezTo>
                <a:cubicBezTo>
                  <a:pt x="2759159" y="2931446"/>
                  <a:pt x="2757680" y="2934827"/>
                  <a:pt x="2752502" y="2935672"/>
                </a:cubicBezTo>
                <a:lnTo>
                  <a:pt x="2745739" y="2935673"/>
                </a:lnTo>
                <a:cubicBezTo>
                  <a:pt x="2745458" y="2940428"/>
                  <a:pt x="2744331" y="2944020"/>
                  <a:pt x="2742358" y="2946451"/>
                </a:cubicBezTo>
                <a:cubicBezTo>
                  <a:pt x="2740386" y="2948881"/>
                  <a:pt x="2739258" y="2952051"/>
                  <a:pt x="2738977" y="2955961"/>
                </a:cubicBezTo>
                <a:lnTo>
                  <a:pt x="2727142" y="2966105"/>
                </a:lnTo>
                <a:lnTo>
                  <a:pt x="2720379" y="2952579"/>
                </a:lnTo>
                <a:cubicBezTo>
                  <a:pt x="2716998" y="2952579"/>
                  <a:pt x="2715307" y="2950889"/>
                  <a:pt x="2715307" y="2947507"/>
                </a:cubicBezTo>
                <a:cubicBezTo>
                  <a:pt x="2715800" y="2940850"/>
                  <a:pt x="2717773" y="2934299"/>
                  <a:pt x="2721225" y="2927853"/>
                </a:cubicBezTo>
                <a:cubicBezTo>
                  <a:pt x="2724677" y="2921407"/>
                  <a:pt x="2726649" y="2914433"/>
                  <a:pt x="2727142" y="2906931"/>
                </a:cubicBezTo>
                <a:cubicBezTo>
                  <a:pt x="2727177" y="2906790"/>
                  <a:pt x="2727107" y="2906227"/>
                  <a:pt x="2726930" y="2905240"/>
                </a:cubicBezTo>
                <a:cubicBezTo>
                  <a:pt x="2726755" y="2904254"/>
                  <a:pt x="2726261" y="2903690"/>
                  <a:pt x="2725451" y="2903549"/>
                </a:cubicBezTo>
                <a:cubicBezTo>
                  <a:pt x="2724536" y="2903937"/>
                  <a:pt x="2723408" y="2905698"/>
                  <a:pt x="2722070" y="2908833"/>
                </a:cubicBezTo>
                <a:cubicBezTo>
                  <a:pt x="2720731" y="2911968"/>
                  <a:pt x="2719605" y="2914152"/>
                  <a:pt x="2718688" y="2915384"/>
                </a:cubicBezTo>
                <a:cubicBezTo>
                  <a:pt x="2716716" y="2917075"/>
                  <a:pt x="2715589" y="2918766"/>
                  <a:pt x="2715307" y="2920456"/>
                </a:cubicBezTo>
                <a:cubicBezTo>
                  <a:pt x="2715518" y="2923098"/>
                  <a:pt x="2715518" y="2925423"/>
                  <a:pt x="2715307" y="2927431"/>
                </a:cubicBezTo>
                <a:cubicBezTo>
                  <a:pt x="2715096" y="2929438"/>
                  <a:pt x="2713405" y="2930495"/>
                  <a:pt x="2710235" y="2930601"/>
                </a:cubicBezTo>
                <a:lnTo>
                  <a:pt x="2703472" y="2933982"/>
                </a:lnTo>
                <a:lnTo>
                  <a:pt x="2686566" y="2935673"/>
                </a:lnTo>
                <a:lnTo>
                  <a:pt x="2681493" y="2949198"/>
                </a:lnTo>
                <a:cubicBezTo>
                  <a:pt x="2678923" y="2950149"/>
                  <a:pt x="2676457" y="2951629"/>
                  <a:pt x="2674097" y="2953637"/>
                </a:cubicBezTo>
                <a:cubicBezTo>
                  <a:pt x="2671737" y="2955644"/>
                  <a:pt x="2669694" y="2957546"/>
                  <a:pt x="2667968" y="2959342"/>
                </a:cubicBezTo>
                <a:cubicBezTo>
                  <a:pt x="2666136" y="2959307"/>
                  <a:pt x="2664305" y="2959800"/>
                  <a:pt x="2662474" y="2960821"/>
                </a:cubicBezTo>
                <a:cubicBezTo>
                  <a:pt x="2660642" y="2961843"/>
                  <a:pt x="2659655" y="2963604"/>
                  <a:pt x="2659514" y="2966105"/>
                </a:cubicBezTo>
                <a:lnTo>
                  <a:pt x="2661205" y="2972868"/>
                </a:lnTo>
                <a:lnTo>
                  <a:pt x="2645989" y="2972868"/>
                </a:lnTo>
                <a:cubicBezTo>
                  <a:pt x="2646659" y="2969592"/>
                  <a:pt x="2648278" y="2964731"/>
                  <a:pt x="2650850" y="2958286"/>
                </a:cubicBezTo>
                <a:cubicBezTo>
                  <a:pt x="2653421" y="2951839"/>
                  <a:pt x="2652928" y="2948247"/>
                  <a:pt x="2649370" y="2947507"/>
                </a:cubicBezTo>
                <a:cubicBezTo>
                  <a:pt x="2647644" y="2947613"/>
                  <a:pt x="2646024" y="2948247"/>
                  <a:pt x="2644510" y="2949410"/>
                </a:cubicBezTo>
                <a:cubicBezTo>
                  <a:pt x="2642995" y="2950572"/>
                  <a:pt x="2641797" y="2951629"/>
                  <a:pt x="2640917" y="2952579"/>
                </a:cubicBezTo>
                <a:lnTo>
                  <a:pt x="2637536" y="2972868"/>
                </a:lnTo>
                <a:lnTo>
                  <a:pt x="2629082" y="2984702"/>
                </a:lnTo>
                <a:cubicBezTo>
                  <a:pt x="2629082" y="2989704"/>
                  <a:pt x="2628237" y="2994072"/>
                  <a:pt x="2626546" y="2997805"/>
                </a:cubicBezTo>
                <a:cubicBezTo>
                  <a:pt x="2624855" y="3001539"/>
                  <a:pt x="2622319" y="3005061"/>
                  <a:pt x="2618938" y="3008372"/>
                </a:cubicBezTo>
                <a:lnTo>
                  <a:pt x="2618938" y="3021898"/>
                </a:lnTo>
                <a:cubicBezTo>
                  <a:pt x="2614148" y="3027252"/>
                  <a:pt x="2611893" y="3033451"/>
                  <a:pt x="2612175" y="3040495"/>
                </a:cubicBezTo>
                <a:cubicBezTo>
                  <a:pt x="2609463" y="3039685"/>
                  <a:pt x="2606857" y="3040037"/>
                  <a:pt x="2604356" y="3041552"/>
                </a:cubicBezTo>
                <a:cubicBezTo>
                  <a:pt x="2601855" y="3043066"/>
                  <a:pt x="2600516" y="3045532"/>
                  <a:pt x="2600340" y="3048948"/>
                </a:cubicBezTo>
                <a:lnTo>
                  <a:pt x="2590196" y="3064165"/>
                </a:lnTo>
                <a:lnTo>
                  <a:pt x="2576671" y="3059093"/>
                </a:lnTo>
                <a:cubicBezTo>
                  <a:pt x="2578890" y="3053598"/>
                  <a:pt x="2580369" y="3047258"/>
                  <a:pt x="2581109" y="3040073"/>
                </a:cubicBezTo>
                <a:cubicBezTo>
                  <a:pt x="2581849" y="3032887"/>
                  <a:pt x="2583751" y="3027392"/>
                  <a:pt x="2586815" y="3023588"/>
                </a:cubicBezTo>
                <a:cubicBezTo>
                  <a:pt x="2586533" y="3018235"/>
                  <a:pt x="2588787" y="3015417"/>
                  <a:pt x="2593578" y="3015135"/>
                </a:cubicBezTo>
                <a:cubicBezTo>
                  <a:pt x="2597241" y="3015382"/>
                  <a:pt x="2601750" y="3015311"/>
                  <a:pt x="2607103" y="3014924"/>
                </a:cubicBezTo>
                <a:cubicBezTo>
                  <a:pt x="2612457" y="3014536"/>
                  <a:pt x="2611894" y="3012352"/>
                  <a:pt x="2605413" y="3008372"/>
                </a:cubicBezTo>
                <a:lnTo>
                  <a:pt x="2612175" y="2991465"/>
                </a:lnTo>
                <a:lnTo>
                  <a:pt x="2605412" y="2991466"/>
                </a:lnTo>
                <a:lnTo>
                  <a:pt x="2612175" y="2983012"/>
                </a:lnTo>
                <a:lnTo>
                  <a:pt x="2612175" y="2966105"/>
                </a:lnTo>
                <a:lnTo>
                  <a:pt x="2624010" y="2957651"/>
                </a:lnTo>
                <a:lnTo>
                  <a:pt x="2624010" y="2942435"/>
                </a:lnTo>
                <a:cubicBezTo>
                  <a:pt x="2627110" y="2937082"/>
                  <a:pt x="2631055" y="2932573"/>
                  <a:pt x="2635845" y="2928910"/>
                </a:cubicBezTo>
                <a:lnTo>
                  <a:pt x="2640917" y="2915384"/>
                </a:lnTo>
                <a:cubicBezTo>
                  <a:pt x="2635634" y="2914046"/>
                  <a:pt x="2633943" y="2908269"/>
                  <a:pt x="2635845" y="2898055"/>
                </a:cubicBezTo>
                <a:cubicBezTo>
                  <a:pt x="2637747" y="2887840"/>
                  <a:pt x="2639437" y="2881218"/>
                  <a:pt x="2640917" y="2878189"/>
                </a:cubicBezTo>
                <a:cubicBezTo>
                  <a:pt x="2644087" y="2877415"/>
                  <a:pt x="2645778" y="2873892"/>
                  <a:pt x="2645989" y="2867622"/>
                </a:cubicBezTo>
                <a:cubicBezTo>
                  <a:pt x="2646200" y="2861352"/>
                  <a:pt x="2646200" y="2856985"/>
                  <a:pt x="2645989" y="2854520"/>
                </a:cubicBezTo>
                <a:cubicBezTo>
                  <a:pt x="2648490" y="2853533"/>
                  <a:pt x="2650251" y="2851702"/>
                  <a:pt x="2651273" y="2849025"/>
                </a:cubicBezTo>
                <a:cubicBezTo>
                  <a:pt x="2652294" y="2846348"/>
                  <a:pt x="2652787" y="2843671"/>
                  <a:pt x="2652752" y="2840994"/>
                </a:cubicBezTo>
                <a:cubicBezTo>
                  <a:pt x="2652470" y="2837824"/>
                  <a:pt x="2651343" y="2835288"/>
                  <a:pt x="2649371" y="2833386"/>
                </a:cubicBezTo>
                <a:cubicBezTo>
                  <a:pt x="2647398" y="2831484"/>
                  <a:pt x="2646271" y="2828948"/>
                  <a:pt x="2645989" y="2825778"/>
                </a:cubicBezTo>
                <a:cubicBezTo>
                  <a:pt x="2639473" y="2827046"/>
                  <a:pt x="2636444" y="2832118"/>
                  <a:pt x="2636902" y="2840994"/>
                </a:cubicBezTo>
                <a:cubicBezTo>
                  <a:pt x="2637359" y="2849870"/>
                  <a:pt x="2634753" y="2854942"/>
                  <a:pt x="2629082" y="2856211"/>
                </a:cubicBezTo>
                <a:cubicBezTo>
                  <a:pt x="2628906" y="2861388"/>
                  <a:pt x="2627145" y="2866249"/>
                  <a:pt x="2623799" y="2870792"/>
                </a:cubicBezTo>
                <a:cubicBezTo>
                  <a:pt x="2620453" y="2875336"/>
                  <a:pt x="2616578" y="2878929"/>
                  <a:pt x="2612175" y="2881571"/>
                </a:cubicBezTo>
                <a:lnTo>
                  <a:pt x="2612175" y="2903550"/>
                </a:lnTo>
                <a:cubicBezTo>
                  <a:pt x="2597346" y="2910700"/>
                  <a:pt x="2588541" y="2918801"/>
                  <a:pt x="2585758" y="2927853"/>
                </a:cubicBezTo>
                <a:cubicBezTo>
                  <a:pt x="2582976" y="2936906"/>
                  <a:pt x="2578819" y="2949656"/>
                  <a:pt x="2573289" y="2966105"/>
                </a:cubicBezTo>
                <a:cubicBezTo>
                  <a:pt x="2567584" y="2966598"/>
                  <a:pt x="2562511" y="2968571"/>
                  <a:pt x="2558074" y="2972022"/>
                </a:cubicBezTo>
                <a:cubicBezTo>
                  <a:pt x="2553635" y="2975475"/>
                  <a:pt x="2548563" y="2977447"/>
                  <a:pt x="2542857" y="2977940"/>
                </a:cubicBezTo>
                <a:lnTo>
                  <a:pt x="2542857" y="2996537"/>
                </a:lnTo>
                <a:lnTo>
                  <a:pt x="2537785" y="2996538"/>
                </a:lnTo>
                <a:cubicBezTo>
                  <a:pt x="2534545" y="2996537"/>
                  <a:pt x="2532572" y="2995692"/>
                  <a:pt x="2531867" y="2994001"/>
                </a:cubicBezTo>
                <a:cubicBezTo>
                  <a:pt x="2531163" y="2992311"/>
                  <a:pt x="2530882" y="2989774"/>
                  <a:pt x="2531022" y="2986393"/>
                </a:cubicBezTo>
                <a:lnTo>
                  <a:pt x="2536094" y="2972867"/>
                </a:lnTo>
                <a:cubicBezTo>
                  <a:pt x="2535989" y="2971635"/>
                  <a:pt x="2535355" y="2969451"/>
                  <a:pt x="2534193" y="2966316"/>
                </a:cubicBezTo>
                <a:cubicBezTo>
                  <a:pt x="2533030" y="2963181"/>
                  <a:pt x="2531974" y="2961421"/>
                  <a:pt x="2531022" y="2961033"/>
                </a:cubicBezTo>
                <a:lnTo>
                  <a:pt x="2531022" y="2966105"/>
                </a:lnTo>
                <a:cubicBezTo>
                  <a:pt x="2527148" y="2968853"/>
                  <a:pt x="2522639" y="2972656"/>
                  <a:pt x="2517497" y="2977517"/>
                </a:cubicBezTo>
                <a:cubicBezTo>
                  <a:pt x="2512354" y="2982378"/>
                  <a:pt x="2509536" y="2987027"/>
                  <a:pt x="2509043" y="2991465"/>
                </a:cubicBezTo>
                <a:cubicBezTo>
                  <a:pt x="2506543" y="2993297"/>
                  <a:pt x="2504782" y="2995974"/>
                  <a:pt x="2503760" y="2999496"/>
                </a:cubicBezTo>
                <a:cubicBezTo>
                  <a:pt x="2502738" y="3003018"/>
                  <a:pt x="2502245" y="3006541"/>
                  <a:pt x="2502281" y="3010063"/>
                </a:cubicBezTo>
                <a:lnTo>
                  <a:pt x="2490446" y="3016826"/>
                </a:lnTo>
                <a:cubicBezTo>
                  <a:pt x="2490481" y="3019537"/>
                  <a:pt x="2489988" y="3022567"/>
                  <a:pt x="2488967" y="3025913"/>
                </a:cubicBezTo>
                <a:cubicBezTo>
                  <a:pt x="2487945" y="3029259"/>
                  <a:pt x="2486184" y="3031866"/>
                  <a:pt x="2483683" y="3033732"/>
                </a:cubicBezTo>
                <a:lnTo>
                  <a:pt x="2483683" y="3047258"/>
                </a:lnTo>
                <a:lnTo>
                  <a:pt x="2476920" y="3052330"/>
                </a:lnTo>
                <a:cubicBezTo>
                  <a:pt x="2476744" y="3057472"/>
                  <a:pt x="2474983" y="3062404"/>
                  <a:pt x="2471637" y="3067124"/>
                </a:cubicBezTo>
                <a:cubicBezTo>
                  <a:pt x="2468291" y="3071843"/>
                  <a:pt x="2464416" y="3075929"/>
                  <a:pt x="2460013" y="3079381"/>
                </a:cubicBezTo>
                <a:cubicBezTo>
                  <a:pt x="2456562" y="3084770"/>
                  <a:pt x="2452476" y="3090899"/>
                  <a:pt x="2447756" y="3097767"/>
                </a:cubicBezTo>
                <a:cubicBezTo>
                  <a:pt x="2443036" y="3104636"/>
                  <a:pt x="2438105" y="3110342"/>
                  <a:pt x="2432962" y="3114885"/>
                </a:cubicBezTo>
                <a:cubicBezTo>
                  <a:pt x="2433068" y="3117527"/>
                  <a:pt x="2432857" y="3120275"/>
                  <a:pt x="2432328" y="3123127"/>
                </a:cubicBezTo>
                <a:cubicBezTo>
                  <a:pt x="2431800" y="3125981"/>
                  <a:pt x="2430321" y="3128305"/>
                  <a:pt x="2427890" y="3130102"/>
                </a:cubicBezTo>
                <a:cubicBezTo>
                  <a:pt x="2427749" y="3135314"/>
                  <a:pt x="2426341" y="3140527"/>
                  <a:pt x="2423664" y="3145741"/>
                </a:cubicBezTo>
                <a:cubicBezTo>
                  <a:pt x="2420987" y="3150954"/>
                  <a:pt x="2417887" y="3155321"/>
                  <a:pt x="2414365" y="3158843"/>
                </a:cubicBezTo>
                <a:cubicBezTo>
                  <a:pt x="2414365" y="3160605"/>
                  <a:pt x="2413942" y="3162154"/>
                  <a:pt x="2413097" y="3163493"/>
                </a:cubicBezTo>
                <a:cubicBezTo>
                  <a:pt x="2412252" y="3164831"/>
                  <a:pt x="2410984" y="3165536"/>
                  <a:pt x="2409293" y="3165606"/>
                </a:cubicBezTo>
                <a:lnTo>
                  <a:pt x="2404221" y="3163915"/>
                </a:lnTo>
                <a:lnTo>
                  <a:pt x="2409293" y="3147009"/>
                </a:lnTo>
                <a:cubicBezTo>
                  <a:pt x="2410984" y="3145212"/>
                  <a:pt x="2412251" y="3142887"/>
                  <a:pt x="2413097" y="3140034"/>
                </a:cubicBezTo>
                <a:cubicBezTo>
                  <a:pt x="2413942" y="3137182"/>
                  <a:pt x="2414365" y="3134434"/>
                  <a:pt x="2414365" y="3131793"/>
                </a:cubicBezTo>
                <a:lnTo>
                  <a:pt x="2421127" y="3116576"/>
                </a:lnTo>
                <a:cubicBezTo>
                  <a:pt x="2420775" y="3112772"/>
                  <a:pt x="2420635" y="3108545"/>
                  <a:pt x="2420705" y="3103896"/>
                </a:cubicBezTo>
                <a:cubicBezTo>
                  <a:pt x="2420776" y="3099247"/>
                  <a:pt x="2423171" y="3096711"/>
                  <a:pt x="2427891" y="3096288"/>
                </a:cubicBezTo>
                <a:cubicBezTo>
                  <a:pt x="2428454" y="3079804"/>
                  <a:pt x="2433244" y="3060361"/>
                  <a:pt x="2442261" y="3037959"/>
                </a:cubicBezTo>
                <a:cubicBezTo>
                  <a:pt x="2451278" y="3015558"/>
                  <a:pt x="2461140" y="2997805"/>
                  <a:pt x="2471848" y="2984703"/>
                </a:cubicBezTo>
                <a:cubicBezTo>
                  <a:pt x="2472059" y="2978926"/>
                  <a:pt x="2472905" y="2973572"/>
                  <a:pt x="2474384" y="2968641"/>
                </a:cubicBezTo>
                <a:cubicBezTo>
                  <a:pt x="2475863" y="2963710"/>
                  <a:pt x="2476709" y="2958356"/>
                  <a:pt x="2476920" y="2952580"/>
                </a:cubicBezTo>
                <a:cubicBezTo>
                  <a:pt x="2479421" y="2952474"/>
                  <a:pt x="2481182" y="2951417"/>
                  <a:pt x="2482204" y="2949409"/>
                </a:cubicBezTo>
                <a:cubicBezTo>
                  <a:pt x="2483225" y="2947402"/>
                  <a:pt x="2483718" y="2945077"/>
                  <a:pt x="2483683" y="2942435"/>
                </a:cubicBezTo>
                <a:cubicBezTo>
                  <a:pt x="2483965" y="2935567"/>
                  <a:pt x="2485092" y="2931552"/>
                  <a:pt x="2487065" y="2930389"/>
                </a:cubicBezTo>
                <a:cubicBezTo>
                  <a:pt x="2489037" y="2929227"/>
                  <a:pt x="2490164" y="2926479"/>
                  <a:pt x="2490446" y="2922147"/>
                </a:cubicBezTo>
                <a:lnTo>
                  <a:pt x="2498899" y="2905240"/>
                </a:lnTo>
                <a:cubicBezTo>
                  <a:pt x="2501400" y="2904324"/>
                  <a:pt x="2503161" y="2902774"/>
                  <a:pt x="2504183" y="2900591"/>
                </a:cubicBezTo>
                <a:cubicBezTo>
                  <a:pt x="2505204" y="2898407"/>
                  <a:pt x="2505697" y="2896012"/>
                  <a:pt x="2505662" y="2893405"/>
                </a:cubicBezTo>
                <a:lnTo>
                  <a:pt x="2503971" y="2884952"/>
                </a:lnTo>
                <a:lnTo>
                  <a:pt x="2519187" y="2832541"/>
                </a:lnTo>
                <a:lnTo>
                  <a:pt x="2525950" y="2827469"/>
                </a:lnTo>
                <a:lnTo>
                  <a:pt x="2531022" y="2819015"/>
                </a:lnTo>
                <a:cubicBezTo>
                  <a:pt x="2531023" y="2816303"/>
                  <a:pt x="2531445" y="2813274"/>
                  <a:pt x="2532290" y="2809928"/>
                </a:cubicBezTo>
                <a:cubicBezTo>
                  <a:pt x="2533136" y="2806582"/>
                  <a:pt x="2534404" y="2803975"/>
                  <a:pt x="2536094" y="2802109"/>
                </a:cubicBezTo>
                <a:cubicBezTo>
                  <a:pt x="2535108" y="2799044"/>
                  <a:pt x="2534967" y="2795028"/>
                  <a:pt x="2535672" y="2790062"/>
                </a:cubicBezTo>
                <a:cubicBezTo>
                  <a:pt x="2536376" y="2785096"/>
                  <a:pt x="2538771" y="2782348"/>
                  <a:pt x="2542857" y="2781820"/>
                </a:cubicBezTo>
                <a:cubicBezTo>
                  <a:pt x="2543456" y="2777171"/>
                  <a:pt x="2546485" y="2769562"/>
                  <a:pt x="2551944" y="2758996"/>
                </a:cubicBezTo>
                <a:cubicBezTo>
                  <a:pt x="2557404" y="2748429"/>
                  <a:pt x="2561701" y="2742512"/>
                  <a:pt x="2564836" y="2741244"/>
                </a:cubicBezTo>
                <a:lnTo>
                  <a:pt x="2569908" y="2729409"/>
                </a:lnTo>
                <a:cubicBezTo>
                  <a:pt x="2570401" y="2718842"/>
                  <a:pt x="2572374" y="2709543"/>
                  <a:pt x="2575825" y="2701512"/>
                </a:cubicBezTo>
                <a:lnTo>
                  <a:pt x="2576615" y="2697789"/>
                </a:lnTo>
                <a:lnTo>
                  <a:pt x="2573077" y="2699757"/>
                </a:lnTo>
                <a:lnTo>
                  <a:pt x="2551353" y="2728244"/>
                </a:lnTo>
                <a:cubicBezTo>
                  <a:pt x="2550403" y="2727860"/>
                  <a:pt x="2549087" y="2727579"/>
                  <a:pt x="2547404" y="2727402"/>
                </a:cubicBezTo>
                <a:cubicBezTo>
                  <a:pt x="2545721" y="2727225"/>
                  <a:pt x="2544545" y="2727879"/>
                  <a:pt x="2543875" y="2729364"/>
                </a:cubicBezTo>
                <a:cubicBezTo>
                  <a:pt x="2543759" y="2730290"/>
                  <a:pt x="2544281" y="2731645"/>
                  <a:pt x="2545441" y="2733430"/>
                </a:cubicBezTo>
                <a:cubicBezTo>
                  <a:pt x="2546600" y="2735216"/>
                  <a:pt x="2547524" y="2736702"/>
                  <a:pt x="2548212" y="2737889"/>
                </a:cubicBezTo>
                <a:lnTo>
                  <a:pt x="2527387" y="2741775"/>
                </a:lnTo>
                <a:lnTo>
                  <a:pt x="2516134" y="2738110"/>
                </a:lnTo>
                <a:cubicBezTo>
                  <a:pt x="2518410" y="2732258"/>
                  <a:pt x="2521224" y="2726803"/>
                  <a:pt x="2524576" y="2721745"/>
                </a:cubicBezTo>
                <a:cubicBezTo>
                  <a:pt x="2527927" y="2716687"/>
                  <a:pt x="2530722" y="2708559"/>
                  <a:pt x="2532962" y="2697360"/>
                </a:cubicBezTo>
                <a:cubicBezTo>
                  <a:pt x="2528018" y="2700937"/>
                  <a:pt x="2523276" y="2704578"/>
                  <a:pt x="2518735" y="2708286"/>
                </a:cubicBezTo>
                <a:cubicBezTo>
                  <a:pt x="2514194" y="2711993"/>
                  <a:pt x="2510797" y="2716962"/>
                  <a:pt x="2508546" y="2723193"/>
                </a:cubicBezTo>
                <a:cubicBezTo>
                  <a:pt x="2498768" y="2726825"/>
                  <a:pt x="2489534" y="2731522"/>
                  <a:pt x="2480841" y="2737285"/>
                </a:cubicBezTo>
                <a:cubicBezTo>
                  <a:pt x="2471637" y="2735176"/>
                  <a:pt x="2467173" y="2737279"/>
                  <a:pt x="2467451" y="2743593"/>
                </a:cubicBezTo>
                <a:cubicBezTo>
                  <a:pt x="2467728" y="2749906"/>
                  <a:pt x="2465275" y="2752663"/>
                  <a:pt x="2460090" y="2751864"/>
                </a:cubicBezTo>
                <a:lnTo>
                  <a:pt x="2453660" y="2749770"/>
                </a:lnTo>
                <a:cubicBezTo>
                  <a:pt x="2451919" y="2754204"/>
                  <a:pt x="2449735" y="2757270"/>
                  <a:pt x="2447107" y="2758971"/>
                </a:cubicBezTo>
                <a:cubicBezTo>
                  <a:pt x="2444479" y="2760671"/>
                  <a:pt x="2442425" y="2763336"/>
                  <a:pt x="2440947" y="2766966"/>
                </a:cubicBezTo>
                <a:lnTo>
                  <a:pt x="2426552" y="2772947"/>
                </a:lnTo>
                <a:lnTo>
                  <a:pt x="2424310" y="2757992"/>
                </a:lnTo>
                <a:cubicBezTo>
                  <a:pt x="2421095" y="2756945"/>
                  <a:pt x="2420011" y="2754814"/>
                  <a:pt x="2421058" y="2751598"/>
                </a:cubicBezTo>
                <a:cubicBezTo>
                  <a:pt x="2423589" y="2745421"/>
                  <a:pt x="2427493" y="2739803"/>
                  <a:pt x="2432771" y="2734743"/>
                </a:cubicBezTo>
                <a:cubicBezTo>
                  <a:pt x="2438049" y="2729683"/>
                  <a:pt x="2442084" y="2723662"/>
                  <a:pt x="2444877" y="2716682"/>
                </a:cubicBezTo>
                <a:cubicBezTo>
                  <a:pt x="2444954" y="2716559"/>
                  <a:pt x="2445061" y="2716001"/>
                  <a:pt x="2445199" y="2715008"/>
                </a:cubicBezTo>
                <a:cubicBezTo>
                  <a:pt x="2445337" y="2714016"/>
                  <a:pt x="2445043" y="2713328"/>
                  <a:pt x="2444316" y="2712943"/>
                </a:cubicBezTo>
                <a:cubicBezTo>
                  <a:pt x="2443326" y="2713028"/>
                  <a:pt x="2441708" y="2714353"/>
                  <a:pt x="2439465" y="2716920"/>
                </a:cubicBezTo>
                <a:cubicBezTo>
                  <a:pt x="2437222" y="2719486"/>
                  <a:pt x="2435473" y="2721213"/>
                  <a:pt x="2434221" y="2722101"/>
                </a:cubicBezTo>
                <a:cubicBezTo>
                  <a:pt x="2431822" y="2723099"/>
                  <a:pt x="2430227" y="2724357"/>
                  <a:pt x="2429435" y="2725877"/>
                </a:cubicBezTo>
                <a:cubicBezTo>
                  <a:pt x="2428818" y="2728455"/>
                  <a:pt x="2428098" y="2730665"/>
                  <a:pt x="2427275" y="2732509"/>
                </a:cubicBezTo>
                <a:cubicBezTo>
                  <a:pt x="2426453" y="2734352"/>
                  <a:pt x="2424518" y="2734834"/>
                  <a:pt x="2421471" y="2733952"/>
                </a:cubicBezTo>
                <a:lnTo>
                  <a:pt x="2413993" y="2735073"/>
                </a:lnTo>
                <a:lnTo>
                  <a:pt x="2397394" y="2731445"/>
                </a:lnTo>
                <a:lnTo>
                  <a:pt x="2388383" y="2742735"/>
                </a:lnTo>
                <a:cubicBezTo>
                  <a:pt x="2385644" y="2742843"/>
                  <a:pt x="2382841" y="2743486"/>
                  <a:pt x="2379976" y="2744664"/>
                </a:cubicBezTo>
                <a:cubicBezTo>
                  <a:pt x="2377110" y="2745843"/>
                  <a:pt x="2374578" y="2747019"/>
                  <a:pt x="2372381" y="2748192"/>
                </a:cubicBezTo>
                <a:cubicBezTo>
                  <a:pt x="2370650" y="2747591"/>
                  <a:pt x="2368756" y="2747493"/>
                  <a:pt x="2366698" y="2747897"/>
                </a:cubicBezTo>
                <a:cubicBezTo>
                  <a:pt x="2364641" y="2748301"/>
                  <a:pt x="2363157" y="2749670"/>
                  <a:pt x="2362249" y="2752005"/>
                </a:cubicBezTo>
                <a:lnTo>
                  <a:pt x="2361762" y="2758958"/>
                </a:lnTo>
                <a:lnTo>
                  <a:pt x="2347294" y="2754246"/>
                </a:lnTo>
                <a:cubicBezTo>
                  <a:pt x="2348945" y="2751339"/>
                  <a:pt x="2351991" y="2747219"/>
                  <a:pt x="2356432" y="2741886"/>
                </a:cubicBezTo>
                <a:cubicBezTo>
                  <a:pt x="2360873" y="2736554"/>
                  <a:pt x="2361516" y="2732985"/>
                  <a:pt x="2358363" y="2731179"/>
                </a:cubicBezTo>
                <a:cubicBezTo>
                  <a:pt x="2356689" y="2730746"/>
                  <a:pt x="2354952" y="2730847"/>
                  <a:pt x="2353152" y="2731483"/>
                </a:cubicBezTo>
                <a:cubicBezTo>
                  <a:pt x="2351352" y="2732119"/>
                  <a:pt x="2349886" y="2732753"/>
                  <a:pt x="2348754" y="2733385"/>
                </a:cubicBezTo>
                <a:lnTo>
                  <a:pt x="2339256" y="2751629"/>
                </a:lnTo>
                <a:lnTo>
                  <a:pt x="2327553" y="2760264"/>
                </a:lnTo>
                <a:cubicBezTo>
                  <a:pt x="2326005" y="2765020"/>
                  <a:pt x="2323848" y="2768911"/>
                  <a:pt x="2321085" y="2771937"/>
                </a:cubicBezTo>
                <a:cubicBezTo>
                  <a:pt x="2318320" y="2774964"/>
                  <a:pt x="2314818" y="2777527"/>
                  <a:pt x="2310578" y="2779629"/>
                </a:cubicBezTo>
                <a:lnTo>
                  <a:pt x="2306390" y="2792490"/>
                </a:lnTo>
                <a:cubicBezTo>
                  <a:pt x="2300177" y="2796097"/>
                  <a:pt x="2296114" y="2801293"/>
                  <a:pt x="2294200" y="2808078"/>
                </a:cubicBezTo>
                <a:cubicBezTo>
                  <a:pt x="2291872" y="2806468"/>
                  <a:pt x="2289285" y="2805996"/>
                  <a:pt x="2286438" y="2806662"/>
                </a:cubicBezTo>
                <a:cubicBezTo>
                  <a:pt x="2283591" y="2807328"/>
                  <a:pt x="2281555" y="2809257"/>
                  <a:pt x="2280330" y="2812451"/>
                </a:cubicBezTo>
                <a:lnTo>
                  <a:pt x="2265972" y="2823778"/>
                </a:lnTo>
                <a:lnTo>
                  <a:pt x="2254682" y="2814767"/>
                </a:lnTo>
                <a:cubicBezTo>
                  <a:pt x="2258493" y="2810230"/>
                  <a:pt x="2261863" y="2804659"/>
                  <a:pt x="2264792" y="2798056"/>
                </a:cubicBezTo>
                <a:cubicBezTo>
                  <a:pt x="2267720" y="2791453"/>
                  <a:pt x="2271231" y="2786817"/>
                  <a:pt x="2275322" y="2784149"/>
                </a:cubicBezTo>
                <a:cubicBezTo>
                  <a:pt x="2276712" y="2778971"/>
                  <a:pt x="2279728" y="2776990"/>
                  <a:pt x="2284370" y="2778206"/>
                </a:cubicBezTo>
                <a:cubicBezTo>
                  <a:pt x="2287777" y="2779574"/>
                  <a:pt x="2292085" y="2780904"/>
                  <a:pt x="2297296" y="2782193"/>
                </a:cubicBezTo>
                <a:cubicBezTo>
                  <a:pt x="2302507" y="2783483"/>
                  <a:pt x="2302648" y="2781232"/>
                  <a:pt x="2297718" y="2775440"/>
                </a:cubicBezTo>
                <a:lnTo>
                  <a:pt x="2309383" y="2761458"/>
                </a:lnTo>
                <a:lnTo>
                  <a:pt x="2302953" y="2759364"/>
                </a:lnTo>
                <a:lnTo>
                  <a:pt x="2312001" y="2753421"/>
                </a:lnTo>
                <a:lnTo>
                  <a:pt x="2317237" y="2737345"/>
                </a:lnTo>
                <a:lnTo>
                  <a:pt x="2331108" y="2732972"/>
                </a:lnTo>
                <a:lnTo>
                  <a:pt x="2335820" y="2718504"/>
                </a:lnTo>
                <a:cubicBezTo>
                  <a:pt x="2340425" y="2714373"/>
                  <a:pt x="2345572" y="2711308"/>
                  <a:pt x="2351261" y="2709308"/>
                </a:cubicBezTo>
                <a:lnTo>
                  <a:pt x="2360273" y="2698018"/>
                </a:lnTo>
                <a:cubicBezTo>
                  <a:pt x="2355663" y="2695109"/>
                  <a:pt x="2355844" y="2689093"/>
                  <a:pt x="2360816" y="2679969"/>
                </a:cubicBezTo>
                <a:cubicBezTo>
                  <a:pt x="2365788" y="2670846"/>
                  <a:pt x="2369446" y="2665073"/>
                  <a:pt x="2371791" y="2662651"/>
                </a:cubicBezTo>
                <a:cubicBezTo>
                  <a:pt x="2375045" y="2662896"/>
                  <a:pt x="2377743" y="2660071"/>
                  <a:pt x="2379886" y="2654175"/>
                </a:cubicBezTo>
                <a:cubicBezTo>
                  <a:pt x="2382028" y="2648278"/>
                  <a:pt x="2383380" y="2644126"/>
                  <a:pt x="2383943" y="2641716"/>
                </a:cubicBezTo>
                <a:cubicBezTo>
                  <a:pt x="2386626" y="2641552"/>
                  <a:pt x="2388868" y="2640356"/>
                  <a:pt x="2390668" y="2638127"/>
                </a:cubicBezTo>
                <a:cubicBezTo>
                  <a:pt x="2392468" y="2635898"/>
                  <a:pt x="2393767" y="2633506"/>
                  <a:pt x="2394562" y="2630949"/>
                </a:cubicBezTo>
                <a:cubicBezTo>
                  <a:pt x="2395276" y="2627848"/>
                  <a:pt x="2394989" y="2625088"/>
                  <a:pt x="2393703" y="2622668"/>
                </a:cubicBezTo>
                <a:cubicBezTo>
                  <a:pt x="2392416" y="2620249"/>
                  <a:pt x="2392130" y="2617489"/>
                  <a:pt x="2392844" y="2614387"/>
                </a:cubicBezTo>
                <a:cubicBezTo>
                  <a:pt x="2386255" y="2613575"/>
                  <a:pt x="2381804" y="2617460"/>
                  <a:pt x="2379491" y="2626041"/>
                </a:cubicBezTo>
                <a:cubicBezTo>
                  <a:pt x="2377178" y="2634623"/>
                  <a:pt x="2373129" y="2638638"/>
                  <a:pt x="2367344" y="2638088"/>
                </a:cubicBezTo>
                <a:cubicBezTo>
                  <a:pt x="2365573" y="2642957"/>
                  <a:pt x="2362393" y="2647033"/>
                  <a:pt x="2357804" y="2650317"/>
                </a:cubicBezTo>
                <a:cubicBezTo>
                  <a:pt x="2353216" y="2653601"/>
                  <a:pt x="2348419" y="2655818"/>
                  <a:pt x="2343415" y="2656966"/>
                </a:cubicBezTo>
                <a:lnTo>
                  <a:pt x="2336608" y="2677865"/>
                </a:lnTo>
                <a:cubicBezTo>
                  <a:pt x="2320295" y="2680071"/>
                  <a:pt x="2309413" y="2685047"/>
                  <a:pt x="2303964" y="2692793"/>
                </a:cubicBezTo>
                <a:cubicBezTo>
                  <a:pt x="2298515" y="2700538"/>
                  <a:pt x="2290614" y="2711375"/>
                  <a:pt x="2280263" y="2725303"/>
                </a:cubicBezTo>
                <a:cubicBezTo>
                  <a:pt x="2274684" y="2724005"/>
                  <a:pt x="2269250" y="2724310"/>
                  <a:pt x="2263962" y="2726218"/>
                </a:cubicBezTo>
                <a:cubicBezTo>
                  <a:pt x="2258673" y="2728125"/>
                  <a:pt x="2253239" y="2728430"/>
                  <a:pt x="2247661" y="2727132"/>
                </a:cubicBezTo>
                <a:lnTo>
                  <a:pt x="2241902" y="2744815"/>
                </a:lnTo>
                <a:lnTo>
                  <a:pt x="2237079" y="2743245"/>
                </a:lnTo>
                <a:cubicBezTo>
                  <a:pt x="2233998" y="2742241"/>
                  <a:pt x="2232384" y="2740827"/>
                  <a:pt x="2232238" y="2739001"/>
                </a:cubicBezTo>
                <a:cubicBezTo>
                  <a:pt x="2232092" y="2737175"/>
                  <a:pt x="2232609" y="2734677"/>
                  <a:pt x="2233790" y="2731505"/>
                </a:cubicBezTo>
                <a:lnTo>
                  <a:pt x="2242801" y="2720215"/>
                </a:lnTo>
                <a:cubicBezTo>
                  <a:pt x="2243083" y="2719010"/>
                  <a:pt x="2243156" y="2716737"/>
                  <a:pt x="2243022" y="2713397"/>
                </a:cubicBezTo>
                <a:cubicBezTo>
                  <a:pt x="2242887" y="2710056"/>
                  <a:pt x="2242428" y="2708054"/>
                  <a:pt x="2241644" y="2707392"/>
                </a:cubicBezTo>
                <a:lnTo>
                  <a:pt x="2240073" y="2712214"/>
                </a:lnTo>
                <a:cubicBezTo>
                  <a:pt x="2235538" y="2713626"/>
                  <a:pt x="2230073" y="2715847"/>
                  <a:pt x="2223678" y="2718877"/>
                </a:cubicBezTo>
                <a:cubicBezTo>
                  <a:pt x="2217283" y="2721906"/>
                  <a:pt x="2213165" y="2725454"/>
                  <a:pt x="2211321" y="2729521"/>
                </a:cubicBezTo>
                <a:cubicBezTo>
                  <a:pt x="2208376" y="2730489"/>
                  <a:pt x="2205872" y="2732489"/>
                  <a:pt x="2203810" y="2735521"/>
                </a:cubicBezTo>
                <a:cubicBezTo>
                  <a:pt x="2201749" y="2738554"/>
                  <a:pt x="2200189" y="2741751"/>
                  <a:pt x="2199132" y="2745111"/>
                </a:cubicBezTo>
                <a:lnTo>
                  <a:pt x="2185784" y="2747876"/>
                </a:lnTo>
                <a:cubicBezTo>
                  <a:pt x="2184978" y="2750466"/>
                  <a:pt x="2183571" y="2753194"/>
                  <a:pt x="2181563" y="2756059"/>
                </a:cubicBezTo>
                <a:cubicBezTo>
                  <a:pt x="2179556" y="2758924"/>
                  <a:pt x="2177074" y="2760857"/>
                  <a:pt x="2174119" y="2761858"/>
                </a:cubicBezTo>
                <a:lnTo>
                  <a:pt x="2169930" y="2774719"/>
                </a:lnTo>
                <a:lnTo>
                  <a:pt x="2161929" y="2777447"/>
                </a:lnTo>
                <a:cubicBezTo>
                  <a:pt x="2160169" y="2782282"/>
                  <a:pt x="2156968" y="2786425"/>
                  <a:pt x="2152324" y="2789877"/>
                </a:cubicBezTo>
                <a:cubicBezTo>
                  <a:pt x="2147681" y="2793328"/>
                  <a:pt x="2142732" y="2796014"/>
                  <a:pt x="2137476" y="2797933"/>
                </a:cubicBezTo>
                <a:cubicBezTo>
                  <a:pt x="2132525" y="2801988"/>
                  <a:pt x="2126742" y="2806550"/>
                  <a:pt x="2120127" y="2811619"/>
                </a:cubicBezTo>
                <a:cubicBezTo>
                  <a:pt x="2113513" y="2816688"/>
                  <a:pt x="2107057" y="2820587"/>
                  <a:pt x="2100760" y="2823315"/>
                </a:cubicBezTo>
                <a:cubicBezTo>
                  <a:pt x="2100043" y="2825859"/>
                  <a:pt x="2098991" y="2828406"/>
                  <a:pt x="2097605" y="2830955"/>
                </a:cubicBezTo>
                <a:cubicBezTo>
                  <a:pt x="2096219" y="2833505"/>
                  <a:pt x="2094093" y="2835257"/>
                  <a:pt x="2091225" y="2836213"/>
                </a:cubicBezTo>
                <a:cubicBezTo>
                  <a:pt x="2089478" y="2841125"/>
                  <a:pt x="2086523" y="2845646"/>
                  <a:pt x="2082364" y="2849773"/>
                </a:cubicBezTo>
                <a:cubicBezTo>
                  <a:pt x="2078204" y="2853901"/>
                  <a:pt x="2073904" y="2857094"/>
                  <a:pt x="2069464" y="2859352"/>
                </a:cubicBezTo>
                <a:cubicBezTo>
                  <a:pt x="2068919" y="2861027"/>
                  <a:pt x="2068037" y="2862370"/>
                  <a:pt x="2066819" y="2863381"/>
                </a:cubicBezTo>
                <a:cubicBezTo>
                  <a:pt x="2065601" y="2864392"/>
                  <a:pt x="2064177" y="2864669"/>
                  <a:pt x="2062547" y="2864212"/>
                </a:cubicBezTo>
                <a:lnTo>
                  <a:pt x="2058248" y="2861034"/>
                </a:lnTo>
                <a:lnTo>
                  <a:pt x="2068306" y="2846529"/>
                </a:lnTo>
                <a:cubicBezTo>
                  <a:pt x="2070471" y="2845345"/>
                  <a:pt x="2072396" y="2843526"/>
                  <a:pt x="2074083" y="2841075"/>
                </a:cubicBezTo>
                <a:cubicBezTo>
                  <a:pt x="2075771" y="2838624"/>
                  <a:pt x="2077023" y="2836143"/>
                  <a:pt x="2077841" y="2833631"/>
                </a:cubicBezTo>
                <a:lnTo>
                  <a:pt x="2088984" y="2821257"/>
                </a:lnTo>
                <a:cubicBezTo>
                  <a:pt x="2089827" y="2817531"/>
                  <a:pt x="2091002" y="2813469"/>
                  <a:pt x="2092508" y="2809070"/>
                </a:cubicBezTo>
                <a:cubicBezTo>
                  <a:pt x="2094015" y="2804671"/>
                  <a:pt x="2097078" y="2803001"/>
                  <a:pt x="2101696" y="2804061"/>
                </a:cubicBezTo>
                <a:cubicBezTo>
                  <a:pt x="2107337" y="2788561"/>
                  <a:pt x="2117913" y="2771558"/>
                  <a:pt x="2133424" y="2753049"/>
                </a:cubicBezTo>
                <a:cubicBezTo>
                  <a:pt x="2148935" y="2734541"/>
                  <a:pt x="2163810" y="2720716"/>
                  <a:pt x="2178049" y="2711573"/>
                </a:cubicBezTo>
                <a:cubicBezTo>
                  <a:pt x="2180038" y="2706146"/>
                  <a:pt x="2182500" y="2701317"/>
                  <a:pt x="2185434" y="2697086"/>
                </a:cubicBezTo>
                <a:cubicBezTo>
                  <a:pt x="2188367" y="2692856"/>
                  <a:pt x="2190829" y="2688027"/>
                  <a:pt x="2192819" y="2682600"/>
                </a:cubicBezTo>
                <a:cubicBezTo>
                  <a:pt x="2195230" y="2683273"/>
                  <a:pt x="2197231" y="2682814"/>
                  <a:pt x="2198824" y="2681222"/>
                </a:cubicBezTo>
                <a:cubicBezTo>
                  <a:pt x="2200417" y="2679629"/>
                  <a:pt x="2201606" y="2677571"/>
                  <a:pt x="2202391" y="2675048"/>
                </a:cubicBezTo>
                <a:cubicBezTo>
                  <a:pt x="2204785" y="2668605"/>
                  <a:pt x="2207100" y="2665136"/>
                  <a:pt x="2209336" y="2664641"/>
                </a:cubicBezTo>
                <a:cubicBezTo>
                  <a:pt x="2211571" y="2664147"/>
                  <a:pt x="2213494" y="2661884"/>
                  <a:pt x="2215103" y="2657852"/>
                </a:cubicBezTo>
                <a:lnTo>
                  <a:pt x="2228377" y="2644394"/>
                </a:lnTo>
                <a:cubicBezTo>
                  <a:pt x="2231039" y="2644297"/>
                  <a:pt x="2233193" y="2643369"/>
                  <a:pt x="2234841" y="2641609"/>
                </a:cubicBezTo>
                <a:cubicBezTo>
                  <a:pt x="2236488" y="2639849"/>
                  <a:pt x="2237699" y="2637724"/>
                  <a:pt x="2238472" y="2635235"/>
                </a:cubicBezTo>
                <a:lnTo>
                  <a:pt x="2239482" y="2626674"/>
                </a:lnTo>
                <a:lnTo>
                  <a:pt x="2252390" y="2607701"/>
                </a:lnTo>
                <a:lnTo>
                  <a:pt x="2244107" y="2602118"/>
                </a:lnTo>
                <a:cubicBezTo>
                  <a:pt x="2242560" y="2607096"/>
                  <a:pt x="2240279" y="2612281"/>
                  <a:pt x="2237264" y="2617670"/>
                </a:cubicBezTo>
                <a:cubicBezTo>
                  <a:pt x="2234249" y="2623060"/>
                  <a:pt x="2230361" y="2627720"/>
                  <a:pt x="2225598" y="2631652"/>
                </a:cubicBezTo>
                <a:lnTo>
                  <a:pt x="2221225" y="2617781"/>
                </a:lnTo>
                <a:lnTo>
                  <a:pt x="2230760" y="2604883"/>
                </a:lnTo>
                <a:cubicBezTo>
                  <a:pt x="2230117" y="2603785"/>
                  <a:pt x="2229375" y="2602654"/>
                  <a:pt x="2228531" y="2601490"/>
                </a:cubicBezTo>
                <a:cubicBezTo>
                  <a:pt x="2227688" y="2600327"/>
                  <a:pt x="2227347" y="2599327"/>
                  <a:pt x="2227508" y="2598490"/>
                </a:cubicBezTo>
                <a:cubicBezTo>
                  <a:pt x="2228311" y="2597047"/>
                  <a:pt x="2230023" y="2596568"/>
                  <a:pt x="2232644" y="2597051"/>
                </a:cubicBezTo>
                <a:cubicBezTo>
                  <a:pt x="2235265" y="2597534"/>
                  <a:pt x="2237117" y="2597989"/>
                  <a:pt x="2238201" y="2598416"/>
                </a:cubicBezTo>
                <a:lnTo>
                  <a:pt x="2256747" y="2574229"/>
                </a:lnTo>
                <a:lnTo>
                  <a:pt x="2257233" y="2567275"/>
                </a:lnTo>
                <a:lnTo>
                  <a:pt x="2253421" y="2557142"/>
                </a:lnTo>
                <a:lnTo>
                  <a:pt x="2242765" y="2562563"/>
                </a:lnTo>
                <a:lnTo>
                  <a:pt x="2226948" y="2594751"/>
                </a:lnTo>
                <a:cubicBezTo>
                  <a:pt x="2220529" y="2597625"/>
                  <a:pt x="2213924" y="2602437"/>
                  <a:pt x="2207131" y="2609190"/>
                </a:cubicBezTo>
                <a:cubicBezTo>
                  <a:pt x="2200339" y="2615942"/>
                  <a:pt x="2195079" y="2622083"/>
                  <a:pt x="2191353" y="2627611"/>
                </a:cubicBezTo>
                <a:cubicBezTo>
                  <a:pt x="2189341" y="2633105"/>
                  <a:pt x="2186390" y="2638071"/>
                  <a:pt x="2182500" y="2642509"/>
                </a:cubicBezTo>
                <a:cubicBezTo>
                  <a:pt x="2178610" y="2646947"/>
                  <a:pt x="2174855" y="2651651"/>
                  <a:pt x="2171236" y="2656621"/>
                </a:cubicBezTo>
                <a:cubicBezTo>
                  <a:pt x="2161284" y="2660789"/>
                  <a:pt x="2151875" y="2666022"/>
                  <a:pt x="2143008" y="2672321"/>
                </a:cubicBezTo>
                <a:lnTo>
                  <a:pt x="2121283" y="2700808"/>
                </a:lnTo>
                <a:cubicBezTo>
                  <a:pt x="2120334" y="2700424"/>
                  <a:pt x="2119018" y="2700144"/>
                  <a:pt x="2117334" y="2699966"/>
                </a:cubicBezTo>
                <a:cubicBezTo>
                  <a:pt x="2115651" y="2699789"/>
                  <a:pt x="2114475" y="2700443"/>
                  <a:pt x="2113806" y="2701928"/>
                </a:cubicBezTo>
                <a:cubicBezTo>
                  <a:pt x="2113690" y="2702854"/>
                  <a:pt x="2114211" y="2704209"/>
                  <a:pt x="2115371" y="2705994"/>
                </a:cubicBezTo>
                <a:cubicBezTo>
                  <a:pt x="2116531" y="2707780"/>
                  <a:pt x="2117454" y="2709266"/>
                  <a:pt x="2118142" y="2710453"/>
                </a:cubicBezTo>
                <a:lnTo>
                  <a:pt x="2097317" y="2714339"/>
                </a:lnTo>
                <a:lnTo>
                  <a:pt x="2086064" y="2710674"/>
                </a:lnTo>
                <a:cubicBezTo>
                  <a:pt x="2088341" y="2704822"/>
                  <a:pt x="2091155" y="2699367"/>
                  <a:pt x="2094506" y="2694309"/>
                </a:cubicBezTo>
                <a:cubicBezTo>
                  <a:pt x="2097857" y="2689251"/>
                  <a:pt x="2100652" y="2681123"/>
                  <a:pt x="2102892" y="2669924"/>
                </a:cubicBezTo>
                <a:cubicBezTo>
                  <a:pt x="2097948" y="2673501"/>
                  <a:pt x="2093207" y="2677142"/>
                  <a:pt x="2088665" y="2680850"/>
                </a:cubicBezTo>
                <a:cubicBezTo>
                  <a:pt x="2084124" y="2684557"/>
                  <a:pt x="2080727" y="2689526"/>
                  <a:pt x="2078476" y="2695757"/>
                </a:cubicBezTo>
                <a:cubicBezTo>
                  <a:pt x="2068699" y="2699389"/>
                  <a:pt x="2059464" y="2704086"/>
                  <a:pt x="2050772" y="2709849"/>
                </a:cubicBezTo>
                <a:cubicBezTo>
                  <a:pt x="2041567" y="2707740"/>
                  <a:pt x="2037104" y="2709843"/>
                  <a:pt x="2037381" y="2716157"/>
                </a:cubicBezTo>
                <a:cubicBezTo>
                  <a:pt x="2037659" y="2722471"/>
                  <a:pt x="2035206" y="2725227"/>
                  <a:pt x="2030020" y="2724428"/>
                </a:cubicBezTo>
                <a:lnTo>
                  <a:pt x="2023590" y="2722334"/>
                </a:lnTo>
                <a:cubicBezTo>
                  <a:pt x="2021850" y="2726768"/>
                  <a:pt x="2019665" y="2729835"/>
                  <a:pt x="2017037" y="2731535"/>
                </a:cubicBezTo>
                <a:cubicBezTo>
                  <a:pt x="2014409" y="2733235"/>
                  <a:pt x="2012356" y="2735900"/>
                  <a:pt x="2010877" y="2739530"/>
                </a:cubicBezTo>
                <a:lnTo>
                  <a:pt x="1996483" y="2745511"/>
                </a:lnTo>
                <a:lnTo>
                  <a:pt x="1994241" y="2730556"/>
                </a:lnTo>
                <a:cubicBezTo>
                  <a:pt x="1991025" y="2729509"/>
                  <a:pt x="1989941" y="2727378"/>
                  <a:pt x="1990989" y="2724162"/>
                </a:cubicBezTo>
                <a:cubicBezTo>
                  <a:pt x="1993519" y="2717985"/>
                  <a:pt x="1997423" y="2712367"/>
                  <a:pt x="2002702" y="2707307"/>
                </a:cubicBezTo>
                <a:cubicBezTo>
                  <a:pt x="2007980" y="2702247"/>
                  <a:pt x="2012015" y="2696226"/>
                  <a:pt x="2014807" y="2689246"/>
                </a:cubicBezTo>
                <a:cubicBezTo>
                  <a:pt x="2014884" y="2689123"/>
                  <a:pt x="2014992" y="2688565"/>
                  <a:pt x="2015130" y="2687573"/>
                </a:cubicBezTo>
                <a:cubicBezTo>
                  <a:pt x="2015268" y="2686580"/>
                  <a:pt x="2014974" y="2685892"/>
                  <a:pt x="2014247" y="2685507"/>
                </a:cubicBezTo>
                <a:cubicBezTo>
                  <a:pt x="2013256" y="2685592"/>
                  <a:pt x="2011639" y="2686917"/>
                  <a:pt x="2009396" y="2689484"/>
                </a:cubicBezTo>
                <a:cubicBezTo>
                  <a:pt x="2007152" y="2692050"/>
                  <a:pt x="2005404" y="2693777"/>
                  <a:pt x="2004152" y="2694666"/>
                </a:cubicBezTo>
                <a:cubicBezTo>
                  <a:pt x="2001752" y="2695663"/>
                  <a:pt x="2000157" y="2696921"/>
                  <a:pt x="1999366" y="2698441"/>
                </a:cubicBezTo>
                <a:cubicBezTo>
                  <a:pt x="1998749" y="2701019"/>
                  <a:pt x="1998029" y="2703229"/>
                  <a:pt x="1997206" y="2705073"/>
                </a:cubicBezTo>
                <a:cubicBezTo>
                  <a:pt x="1996383" y="2706916"/>
                  <a:pt x="1994448" y="2707398"/>
                  <a:pt x="1991402" y="2706516"/>
                </a:cubicBezTo>
                <a:lnTo>
                  <a:pt x="1983924" y="2707637"/>
                </a:lnTo>
                <a:lnTo>
                  <a:pt x="1967325" y="2704009"/>
                </a:lnTo>
                <a:lnTo>
                  <a:pt x="1958314" y="2715299"/>
                </a:lnTo>
                <a:cubicBezTo>
                  <a:pt x="1955574" y="2715407"/>
                  <a:pt x="1952772" y="2716050"/>
                  <a:pt x="1949906" y="2717228"/>
                </a:cubicBezTo>
                <a:cubicBezTo>
                  <a:pt x="1947040" y="2718407"/>
                  <a:pt x="1944509" y="2719583"/>
                  <a:pt x="1942312" y="2720756"/>
                </a:cubicBezTo>
                <a:cubicBezTo>
                  <a:pt x="1940581" y="2720155"/>
                  <a:pt x="1938687" y="2720057"/>
                  <a:pt x="1936629" y="2720461"/>
                </a:cubicBezTo>
                <a:cubicBezTo>
                  <a:pt x="1934571" y="2720865"/>
                  <a:pt x="1933088" y="2722234"/>
                  <a:pt x="1932180" y="2724569"/>
                </a:cubicBezTo>
                <a:lnTo>
                  <a:pt x="1931693" y="2731522"/>
                </a:lnTo>
                <a:lnTo>
                  <a:pt x="1917225" y="2726810"/>
                </a:lnTo>
                <a:cubicBezTo>
                  <a:pt x="1918875" y="2723903"/>
                  <a:pt x="1921921" y="2719783"/>
                  <a:pt x="1926362" y="2714450"/>
                </a:cubicBezTo>
                <a:cubicBezTo>
                  <a:pt x="1930803" y="2709118"/>
                  <a:pt x="1931446" y="2705549"/>
                  <a:pt x="1928293" y="2703744"/>
                </a:cubicBezTo>
                <a:cubicBezTo>
                  <a:pt x="1926620" y="2703310"/>
                  <a:pt x="1924882" y="2703411"/>
                  <a:pt x="1923082" y="2704047"/>
                </a:cubicBezTo>
                <a:cubicBezTo>
                  <a:pt x="1921282" y="2704683"/>
                  <a:pt x="1919816" y="2705317"/>
                  <a:pt x="1918685" y="2705949"/>
                </a:cubicBezTo>
                <a:lnTo>
                  <a:pt x="1909187" y="2724193"/>
                </a:lnTo>
                <a:lnTo>
                  <a:pt x="1897484" y="2732828"/>
                </a:lnTo>
                <a:cubicBezTo>
                  <a:pt x="1895935" y="2737584"/>
                  <a:pt x="1893779" y="2741475"/>
                  <a:pt x="1891015" y="2744501"/>
                </a:cubicBezTo>
                <a:cubicBezTo>
                  <a:pt x="1888251" y="2747528"/>
                  <a:pt x="1884749" y="2750091"/>
                  <a:pt x="1880509" y="2752193"/>
                </a:cubicBezTo>
                <a:lnTo>
                  <a:pt x="1876320" y="2765054"/>
                </a:lnTo>
                <a:cubicBezTo>
                  <a:pt x="1870107" y="2768661"/>
                  <a:pt x="1866044" y="2773857"/>
                  <a:pt x="1864131" y="2780642"/>
                </a:cubicBezTo>
                <a:cubicBezTo>
                  <a:pt x="1861803" y="2779032"/>
                  <a:pt x="1859215" y="2778560"/>
                  <a:pt x="1856368" y="2779226"/>
                </a:cubicBezTo>
                <a:cubicBezTo>
                  <a:pt x="1853522" y="2779892"/>
                  <a:pt x="1851485" y="2781821"/>
                  <a:pt x="1850260" y="2785016"/>
                </a:cubicBezTo>
                <a:lnTo>
                  <a:pt x="1835902" y="2796343"/>
                </a:lnTo>
                <a:lnTo>
                  <a:pt x="1824612" y="2787331"/>
                </a:lnTo>
                <a:cubicBezTo>
                  <a:pt x="1828424" y="2782794"/>
                  <a:pt x="1831794" y="2777224"/>
                  <a:pt x="1834722" y="2770620"/>
                </a:cubicBezTo>
                <a:cubicBezTo>
                  <a:pt x="1837651" y="2764017"/>
                  <a:pt x="1841161" y="2759381"/>
                  <a:pt x="1845253" y="2756713"/>
                </a:cubicBezTo>
                <a:cubicBezTo>
                  <a:pt x="1846643" y="2751535"/>
                  <a:pt x="1849658" y="2749555"/>
                  <a:pt x="1854301" y="2750770"/>
                </a:cubicBezTo>
                <a:cubicBezTo>
                  <a:pt x="1857707" y="2752138"/>
                  <a:pt x="1862016" y="2753468"/>
                  <a:pt x="1867227" y="2754757"/>
                </a:cubicBezTo>
                <a:cubicBezTo>
                  <a:pt x="1872438" y="2756047"/>
                  <a:pt x="1872578" y="2753796"/>
                  <a:pt x="1867648" y="2748004"/>
                </a:cubicBezTo>
                <a:lnTo>
                  <a:pt x="1879314" y="2734023"/>
                </a:lnTo>
                <a:lnTo>
                  <a:pt x="1872884" y="2731928"/>
                </a:lnTo>
                <a:lnTo>
                  <a:pt x="1881932" y="2725985"/>
                </a:lnTo>
                <a:lnTo>
                  <a:pt x="1887167" y="2709909"/>
                </a:lnTo>
                <a:lnTo>
                  <a:pt x="1901038" y="2705536"/>
                </a:lnTo>
                <a:lnTo>
                  <a:pt x="1905750" y="2691068"/>
                </a:lnTo>
                <a:cubicBezTo>
                  <a:pt x="1910355" y="2686937"/>
                  <a:pt x="1915502" y="2683872"/>
                  <a:pt x="1921191" y="2681872"/>
                </a:cubicBezTo>
                <a:lnTo>
                  <a:pt x="1930203" y="2670582"/>
                </a:lnTo>
                <a:cubicBezTo>
                  <a:pt x="1925594" y="2667674"/>
                  <a:pt x="1925775" y="2661657"/>
                  <a:pt x="1930746" y="2652533"/>
                </a:cubicBezTo>
                <a:cubicBezTo>
                  <a:pt x="1935718" y="2643410"/>
                  <a:pt x="1939377" y="2637637"/>
                  <a:pt x="1941721" y="2635215"/>
                </a:cubicBezTo>
                <a:cubicBezTo>
                  <a:pt x="1944976" y="2635460"/>
                  <a:pt x="1947674" y="2632635"/>
                  <a:pt x="1949816" y="2626739"/>
                </a:cubicBezTo>
                <a:cubicBezTo>
                  <a:pt x="1951958" y="2620842"/>
                  <a:pt x="1953311" y="2616690"/>
                  <a:pt x="1953874" y="2614280"/>
                </a:cubicBezTo>
                <a:cubicBezTo>
                  <a:pt x="1956557" y="2614116"/>
                  <a:pt x="1958799" y="2612920"/>
                  <a:pt x="1960599" y="2610692"/>
                </a:cubicBezTo>
                <a:cubicBezTo>
                  <a:pt x="1962399" y="2608462"/>
                  <a:pt x="1963697" y="2606070"/>
                  <a:pt x="1964492" y="2603513"/>
                </a:cubicBezTo>
                <a:cubicBezTo>
                  <a:pt x="1965206" y="2600412"/>
                  <a:pt x="1964920" y="2597652"/>
                  <a:pt x="1963633" y="2595232"/>
                </a:cubicBezTo>
                <a:cubicBezTo>
                  <a:pt x="1962346" y="2592813"/>
                  <a:pt x="1962060" y="2590053"/>
                  <a:pt x="1962774" y="2586951"/>
                </a:cubicBezTo>
                <a:cubicBezTo>
                  <a:pt x="1956185" y="2586139"/>
                  <a:pt x="1951735" y="2590024"/>
                  <a:pt x="1949421" y="2598605"/>
                </a:cubicBezTo>
                <a:cubicBezTo>
                  <a:pt x="1947108" y="2607187"/>
                  <a:pt x="1943059" y="2611202"/>
                  <a:pt x="1937274" y="2610652"/>
                </a:cubicBezTo>
                <a:cubicBezTo>
                  <a:pt x="1935504" y="2615521"/>
                  <a:pt x="1932323" y="2619597"/>
                  <a:pt x="1927735" y="2622881"/>
                </a:cubicBezTo>
                <a:cubicBezTo>
                  <a:pt x="1923146" y="2626165"/>
                  <a:pt x="1918350" y="2628382"/>
                  <a:pt x="1913345" y="2629530"/>
                </a:cubicBezTo>
                <a:lnTo>
                  <a:pt x="1906539" y="2650429"/>
                </a:lnTo>
                <a:cubicBezTo>
                  <a:pt x="1890225" y="2652635"/>
                  <a:pt x="1879343" y="2657611"/>
                  <a:pt x="1873894" y="2665357"/>
                </a:cubicBezTo>
                <a:cubicBezTo>
                  <a:pt x="1868445" y="2673102"/>
                  <a:pt x="1860545" y="2683939"/>
                  <a:pt x="1850193" y="2697867"/>
                </a:cubicBezTo>
                <a:cubicBezTo>
                  <a:pt x="1844614" y="2696569"/>
                  <a:pt x="1839181" y="2696874"/>
                  <a:pt x="1833892" y="2698782"/>
                </a:cubicBezTo>
                <a:cubicBezTo>
                  <a:pt x="1828603" y="2700689"/>
                  <a:pt x="1823170" y="2700994"/>
                  <a:pt x="1817592" y="2699697"/>
                </a:cubicBezTo>
                <a:lnTo>
                  <a:pt x="1811833" y="2717379"/>
                </a:lnTo>
                <a:lnTo>
                  <a:pt x="1807010" y="2715809"/>
                </a:lnTo>
                <a:cubicBezTo>
                  <a:pt x="1803929" y="2714805"/>
                  <a:pt x="1802315" y="2713391"/>
                  <a:pt x="1802169" y="2711565"/>
                </a:cubicBezTo>
                <a:cubicBezTo>
                  <a:pt x="1802022" y="2709739"/>
                  <a:pt x="1802539" y="2707241"/>
                  <a:pt x="1803721" y="2704069"/>
                </a:cubicBezTo>
                <a:lnTo>
                  <a:pt x="1812732" y="2692779"/>
                </a:lnTo>
                <a:cubicBezTo>
                  <a:pt x="1813013" y="2691574"/>
                  <a:pt x="1813087" y="2689302"/>
                  <a:pt x="1812952" y="2685961"/>
                </a:cubicBezTo>
                <a:cubicBezTo>
                  <a:pt x="1812818" y="2682620"/>
                  <a:pt x="1812358" y="2680618"/>
                  <a:pt x="1811574" y="2679956"/>
                </a:cubicBezTo>
                <a:lnTo>
                  <a:pt x="1810003" y="2684778"/>
                </a:lnTo>
                <a:cubicBezTo>
                  <a:pt x="1805469" y="2686190"/>
                  <a:pt x="1800004" y="2688411"/>
                  <a:pt x="1793609" y="2691441"/>
                </a:cubicBezTo>
                <a:cubicBezTo>
                  <a:pt x="1787214" y="2694470"/>
                  <a:pt x="1783095" y="2698018"/>
                  <a:pt x="1781251" y="2702085"/>
                </a:cubicBezTo>
                <a:cubicBezTo>
                  <a:pt x="1778307" y="2703053"/>
                  <a:pt x="1775803" y="2705053"/>
                  <a:pt x="1773741" y="2708086"/>
                </a:cubicBezTo>
                <a:cubicBezTo>
                  <a:pt x="1771679" y="2711118"/>
                  <a:pt x="1770119" y="2714315"/>
                  <a:pt x="1769062" y="2717675"/>
                </a:cubicBezTo>
                <a:lnTo>
                  <a:pt x="1755715" y="2720440"/>
                </a:lnTo>
                <a:cubicBezTo>
                  <a:pt x="1754909" y="2723030"/>
                  <a:pt x="1753501" y="2725758"/>
                  <a:pt x="1751494" y="2728623"/>
                </a:cubicBezTo>
                <a:cubicBezTo>
                  <a:pt x="1749487" y="2731488"/>
                  <a:pt x="1747005" y="2733422"/>
                  <a:pt x="1744049" y="2734422"/>
                </a:cubicBezTo>
                <a:lnTo>
                  <a:pt x="1739861" y="2747283"/>
                </a:lnTo>
                <a:lnTo>
                  <a:pt x="1731859" y="2750011"/>
                </a:lnTo>
                <a:cubicBezTo>
                  <a:pt x="1730100" y="2754846"/>
                  <a:pt x="1726898" y="2758989"/>
                  <a:pt x="1722254" y="2762441"/>
                </a:cubicBezTo>
                <a:cubicBezTo>
                  <a:pt x="1717611" y="2765892"/>
                  <a:pt x="1712662" y="2768578"/>
                  <a:pt x="1707407" y="2770497"/>
                </a:cubicBezTo>
                <a:cubicBezTo>
                  <a:pt x="1702456" y="2774552"/>
                  <a:pt x="1696673" y="2779114"/>
                  <a:pt x="1690058" y="2784183"/>
                </a:cubicBezTo>
                <a:cubicBezTo>
                  <a:pt x="1683443" y="2789252"/>
                  <a:pt x="1676987" y="2793151"/>
                  <a:pt x="1670691" y="2795879"/>
                </a:cubicBezTo>
                <a:cubicBezTo>
                  <a:pt x="1669973" y="2798423"/>
                  <a:pt x="1668921" y="2800970"/>
                  <a:pt x="1667535" y="2803519"/>
                </a:cubicBezTo>
                <a:cubicBezTo>
                  <a:pt x="1666150" y="2806069"/>
                  <a:pt x="1664023" y="2807821"/>
                  <a:pt x="1661156" y="2808777"/>
                </a:cubicBezTo>
                <a:cubicBezTo>
                  <a:pt x="1659408" y="2813690"/>
                  <a:pt x="1656454" y="2818210"/>
                  <a:pt x="1652294" y="2822337"/>
                </a:cubicBezTo>
                <a:cubicBezTo>
                  <a:pt x="1648134" y="2826465"/>
                  <a:pt x="1643835" y="2829658"/>
                  <a:pt x="1639395" y="2831917"/>
                </a:cubicBezTo>
                <a:cubicBezTo>
                  <a:pt x="1638849" y="2833591"/>
                  <a:pt x="1637968" y="2834934"/>
                  <a:pt x="1636749" y="2835945"/>
                </a:cubicBezTo>
                <a:cubicBezTo>
                  <a:pt x="1635531" y="2836956"/>
                  <a:pt x="1634108" y="2837233"/>
                  <a:pt x="1632478" y="2836776"/>
                </a:cubicBezTo>
                <a:lnTo>
                  <a:pt x="1628179" y="2833598"/>
                </a:lnTo>
                <a:lnTo>
                  <a:pt x="1638237" y="2819093"/>
                </a:lnTo>
                <a:cubicBezTo>
                  <a:pt x="1640401" y="2817909"/>
                  <a:pt x="1642327" y="2816091"/>
                  <a:pt x="1644014" y="2813639"/>
                </a:cubicBezTo>
                <a:cubicBezTo>
                  <a:pt x="1645701" y="2811189"/>
                  <a:pt x="1646954" y="2808707"/>
                  <a:pt x="1647772" y="2806195"/>
                </a:cubicBezTo>
                <a:lnTo>
                  <a:pt x="1658914" y="2793822"/>
                </a:lnTo>
                <a:cubicBezTo>
                  <a:pt x="1659757" y="2790095"/>
                  <a:pt x="1660932" y="2786033"/>
                  <a:pt x="1662439" y="2781634"/>
                </a:cubicBezTo>
                <a:cubicBezTo>
                  <a:pt x="1663946" y="2777235"/>
                  <a:pt x="1667009" y="2775565"/>
                  <a:pt x="1671627" y="2776625"/>
                </a:cubicBezTo>
                <a:cubicBezTo>
                  <a:pt x="1677268" y="2761125"/>
                  <a:pt x="1687843" y="2744122"/>
                  <a:pt x="1703354" y="2725614"/>
                </a:cubicBezTo>
                <a:cubicBezTo>
                  <a:pt x="1718865" y="2707105"/>
                  <a:pt x="1733740" y="2693280"/>
                  <a:pt x="1747979" y="2684137"/>
                </a:cubicBezTo>
                <a:cubicBezTo>
                  <a:pt x="1749969" y="2678710"/>
                  <a:pt x="1752430" y="2673881"/>
                  <a:pt x="1755364" y="2669651"/>
                </a:cubicBezTo>
                <a:cubicBezTo>
                  <a:pt x="1758298" y="2665420"/>
                  <a:pt x="1760759" y="2660591"/>
                  <a:pt x="1762749" y="2655164"/>
                </a:cubicBezTo>
                <a:cubicBezTo>
                  <a:pt x="1765160" y="2655838"/>
                  <a:pt x="1767162" y="2655378"/>
                  <a:pt x="1768755" y="2653786"/>
                </a:cubicBezTo>
                <a:cubicBezTo>
                  <a:pt x="1770348" y="2652193"/>
                  <a:pt x="1771536" y="2650135"/>
                  <a:pt x="1772321" y="2647612"/>
                </a:cubicBezTo>
                <a:cubicBezTo>
                  <a:pt x="1774716" y="2641169"/>
                  <a:pt x="1777031" y="2637700"/>
                  <a:pt x="1779266" y="2637205"/>
                </a:cubicBezTo>
                <a:cubicBezTo>
                  <a:pt x="1781502" y="2636711"/>
                  <a:pt x="1783425" y="2634448"/>
                  <a:pt x="1785034" y="2630416"/>
                </a:cubicBezTo>
                <a:lnTo>
                  <a:pt x="1798308" y="2616958"/>
                </a:lnTo>
                <a:cubicBezTo>
                  <a:pt x="1800969" y="2616861"/>
                  <a:pt x="1803124" y="2615933"/>
                  <a:pt x="1804771" y="2614173"/>
                </a:cubicBezTo>
                <a:cubicBezTo>
                  <a:pt x="1806419" y="2612413"/>
                  <a:pt x="1807629" y="2610288"/>
                  <a:pt x="1808403" y="2607799"/>
                </a:cubicBezTo>
                <a:lnTo>
                  <a:pt x="1809413" y="2599238"/>
                </a:lnTo>
                <a:lnTo>
                  <a:pt x="1840112" y="2554115"/>
                </a:lnTo>
                <a:lnTo>
                  <a:pt x="1848112" y="2551386"/>
                </a:lnTo>
                <a:lnTo>
                  <a:pt x="1855553" y="2544919"/>
                </a:lnTo>
                <a:cubicBezTo>
                  <a:pt x="1856393" y="2542340"/>
                  <a:pt x="1857733" y="2539591"/>
                  <a:pt x="1859573" y="2536671"/>
                </a:cubicBezTo>
                <a:cubicBezTo>
                  <a:pt x="1861413" y="2533751"/>
                  <a:pt x="1863426" y="2531665"/>
                  <a:pt x="1865611" y="2530413"/>
                </a:cubicBezTo>
                <a:cubicBezTo>
                  <a:pt x="1865622" y="2527195"/>
                  <a:pt x="1866732" y="2523333"/>
                  <a:pt x="1868940" y="2518829"/>
                </a:cubicBezTo>
                <a:cubicBezTo>
                  <a:pt x="1871148" y="2514325"/>
                  <a:pt x="1874276" y="2512454"/>
                  <a:pt x="1878324" y="2513217"/>
                </a:cubicBezTo>
                <a:cubicBezTo>
                  <a:pt x="1880333" y="2508981"/>
                  <a:pt x="1885570" y="2502686"/>
                  <a:pt x="1894033" y="2494329"/>
                </a:cubicBezTo>
                <a:cubicBezTo>
                  <a:pt x="1902497" y="2485972"/>
                  <a:pt x="1908415" y="2481676"/>
                  <a:pt x="1911788" y="2481441"/>
                </a:cubicBezTo>
                <a:lnTo>
                  <a:pt x="1920276" y="2471759"/>
                </a:lnTo>
                <a:cubicBezTo>
                  <a:pt x="1924017" y="2461864"/>
                  <a:pt x="1928772" y="2453633"/>
                  <a:pt x="1934541" y="2447066"/>
                </a:cubicBezTo>
                <a:cubicBezTo>
                  <a:pt x="1940310" y="2440499"/>
                  <a:pt x="1945065" y="2432269"/>
                  <a:pt x="1948806" y="2422374"/>
                </a:cubicBezTo>
                <a:lnTo>
                  <a:pt x="1955724" y="2417514"/>
                </a:lnTo>
                <a:lnTo>
                  <a:pt x="1965879" y="2405819"/>
                </a:lnTo>
                <a:lnTo>
                  <a:pt x="1954747" y="2408125"/>
                </a:lnTo>
                <a:cubicBezTo>
                  <a:pt x="1957266" y="2401982"/>
                  <a:pt x="1961062" y="2396698"/>
                  <a:pt x="1966132" y="2392274"/>
                </a:cubicBezTo>
                <a:cubicBezTo>
                  <a:pt x="1971203" y="2387851"/>
                  <a:pt x="1974999" y="2382567"/>
                  <a:pt x="1977518" y="2376423"/>
                </a:cubicBezTo>
                <a:lnTo>
                  <a:pt x="1980193" y="2389336"/>
                </a:lnTo>
                <a:lnTo>
                  <a:pt x="1987019" y="2381476"/>
                </a:lnTo>
                <a:cubicBezTo>
                  <a:pt x="1992757" y="2380011"/>
                  <a:pt x="1996471" y="2375886"/>
                  <a:pt x="1998161" y="2369102"/>
                </a:cubicBezTo>
                <a:cubicBezTo>
                  <a:pt x="1999852" y="2362318"/>
                  <a:pt x="2003566" y="2358194"/>
                  <a:pt x="2009304" y="2356728"/>
                </a:cubicBezTo>
                <a:cubicBezTo>
                  <a:pt x="2010618" y="2354341"/>
                  <a:pt x="2013334" y="2350299"/>
                  <a:pt x="2017449" y="2344600"/>
                </a:cubicBezTo>
                <a:lnTo>
                  <a:pt x="2033746" y="2322873"/>
                </a:lnTo>
                <a:lnTo>
                  <a:pt x="2016778" y="2332311"/>
                </a:lnTo>
                <a:lnTo>
                  <a:pt x="1995054" y="2360797"/>
                </a:lnTo>
                <a:cubicBezTo>
                  <a:pt x="1994104" y="2360414"/>
                  <a:pt x="1992788" y="2360133"/>
                  <a:pt x="1991105" y="2359956"/>
                </a:cubicBezTo>
                <a:cubicBezTo>
                  <a:pt x="1989422" y="2359778"/>
                  <a:pt x="1988246" y="2360432"/>
                  <a:pt x="1987576" y="2361918"/>
                </a:cubicBezTo>
                <a:cubicBezTo>
                  <a:pt x="1987460" y="2362844"/>
                  <a:pt x="1987982" y="2364199"/>
                  <a:pt x="1989142" y="2365984"/>
                </a:cubicBezTo>
                <a:cubicBezTo>
                  <a:pt x="1990301" y="2367769"/>
                  <a:pt x="1991225" y="2369256"/>
                  <a:pt x="1991913" y="2370443"/>
                </a:cubicBezTo>
                <a:lnTo>
                  <a:pt x="1971088" y="2374329"/>
                </a:lnTo>
                <a:lnTo>
                  <a:pt x="1959835" y="2370664"/>
                </a:lnTo>
                <a:cubicBezTo>
                  <a:pt x="1962111" y="2364812"/>
                  <a:pt x="1964925" y="2359357"/>
                  <a:pt x="1968277" y="2354299"/>
                </a:cubicBezTo>
                <a:cubicBezTo>
                  <a:pt x="1971628" y="2349241"/>
                  <a:pt x="1974423" y="2341113"/>
                  <a:pt x="1976663" y="2329914"/>
                </a:cubicBezTo>
                <a:cubicBezTo>
                  <a:pt x="1971719" y="2333491"/>
                  <a:pt x="1966977" y="2337132"/>
                  <a:pt x="1962436" y="2340840"/>
                </a:cubicBezTo>
                <a:cubicBezTo>
                  <a:pt x="1957895" y="2344547"/>
                  <a:pt x="1954498" y="2349515"/>
                  <a:pt x="1952247" y="2355747"/>
                </a:cubicBezTo>
                <a:cubicBezTo>
                  <a:pt x="1942469" y="2359378"/>
                  <a:pt x="1933235" y="2364076"/>
                  <a:pt x="1924542" y="2369838"/>
                </a:cubicBezTo>
                <a:cubicBezTo>
                  <a:pt x="1915338" y="2367730"/>
                  <a:pt x="1910874" y="2369833"/>
                  <a:pt x="1911152" y="2376146"/>
                </a:cubicBezTo>
                <a:cubicBezTo>
                  <a:pt x="1911429" y="2382460"/>
                  <a:pt x="1908976" y="2385217"/>
                  <a:pt x="1903791" y="2384417"/>
                </a:cubicBezTo>
                <a:lnTo>
                  <a:pt x="1897361" y="2382323"/>
                </a:lnTo>
                <a:cubicBezTo>
                  <a:pt x="1895620" y="2386757"/>
                  <a:pt x="1893436" y="2389824"/>
                  <a:pt x="1890808" y="2391524"/>
                </a:cubicBezTo>
                <a:cubicBezTo>
                  <a:pt x="1888180" y="2393225"/>
                  <a:pt x="1886126" y="2395890"/>
                  <a:pt x="1884648" y="2399520"/>
                </a:cubicBezTo>
                <a:lnTo>
                  <a:pt x="1870253" y="2405501"/>
                </a:lnTo>
                <a:lnTo>
                  <a:pt x="1868011" y="2390546"/>
                </a:lnTo>
                <a:cubicBezTo>
                  <a:pt x="1864796" y="2389499"/>
                  <a:pt x="1863712" y="2387368"/>
                  <a:pt x="1864759" y="2384152"/>
                </a:cubicBezTo>
                <a:cubicBezTo>
                  <a:pt x="1867290" y="2377975"/>
                  <a:pt x="1871194" y="2372357"/>
                  <a:pt x="1876472" y="2367297"/>
                </a:cubicBezTo>
                <a:cubicBezTo>
                  <a:pt x="1881750" y="2362237"/>
                  <a:pt x="1885785" y="2356216"/>
                  <a:pt x="1888578" y="2349236"/>
                </a:cubicBezTo>
                <a:cubicBezTo>
                  <a:pt x="1888655" y="2349112"/>
                  <a:pt x="1888762" y="2348555"/>
                  <a:pt x="1888900" y="2347562"/>
                </a:cubicBezTo>
                <a:cubicBezTo>
                  <a:pt x="1889038" y="2346570"/>
                  <a:pt x="1888744" y="2345882"/>
                  <a:pt x="1888017" y="2345497"/>
                </a:cubicBezTo>
                <a:cubicBezTo>
                  <a:pt x="1887027" y="2345582"/>
                  <a:pt x="1885409" y="2346907"/>
                  <a:pt x="1883166" y="2349473"/>
                </a:cubicBezTo>
                <a:cubicBezTo>
                  <a:pt x="1880923" y="2352040"/>
                  <a:pt x="1879174" y="2353767"/>
                  <a:pt x="1877922" y="2354655"/>
                </a:cubicBezTo>
                <a:cubicBezTo>
                  <a:pt x="1875523" y="2355652"/>
                  <a:pt x="1873928" y="2356911"/>
                  <a:pt x="1873136" y="2358431"/>
                </a:cubicBezTo>
                <a:cubicBezTo>
                  <a:pt x="1872519" y="2361008"/>
                  <a:pt x="1871799" y="2363219"/>
                  <a:pt x="1870976" y="2365062"/>
                </a:cubicBezTo>
                <a:cubicBezTo>
                  <a:pt x="1870154" y="2366906"/>
                  <a:pt x="1868219" y="2367387"/>
                  <a:pt x="1865172" y="2366506"/>
                </a:cubicBezTo>
                <a:lnTo>
                  <a:pt x="1857694" y="2367627"/>
                </a:lnTo>
                <a:lnTo>
                  <a:pt x="1841095" y="2363999"/>
                </a:lnTo>
                <a:lnTo>
                  <a:pt x="1832084" y="2375289"/>
                </a:lnTo>
                <a:cubicBezTo>
                  <a:pt x="1829345" y="2375397"/>
                  <a:pt x="1826542" y="2376040"/>
                  <a:pt x="1823677" y="2377218"/>
                </a:cubicBezTo>
                <a:cubicBezTo>
                  <a:pt x="1820811" y="2378396"/>
                  <a:pt x="1818279" y="2379572"/>
                  <a:pt x="1816082" y="2380746"/>
                </a:cubicBezTo>
                <a:cubicBezTo>
                  <a:pt x="1814351" y="2380145"/>
                  <a:pt x="1812457" y="2380047"/>
                  <a:pt x="1810399" y="2380451"/>
                </a:cubicBezTo>
                <a:cubicBezTo>
                  <a:pt x="1808342" y="2380855"/>
                  <a:pt x="1806858" y="2382224"/>
                  <a:pt x="1805950" y="2384558"/>
                </a:cubicBezTo>
                <a:lnTo>
                  <a:pt x="1805463" y="2391512"/>
                </a:lnTo>
                <a:lnTo>
                  <a:pt x="1790995" y="2386800"/>
                </a:lnTo>
                <a:cubicBezTo>
                  <a:pt x="1792646" y="2383893"/>
                  <a:pt x="1795692" y="2379773"/>
                  <a:pt x="1800133" y="2374440"/>
                </a:cubicBezTo>
                <a:cubicBezTo>
                  <a:pt x="1804574" y="2369108"/>
                  <a:pt x="1805217" y="2365538"/>
                  <a:pt x="1802064" y="2363733"/>
                </a:cubicBezTo>
                <a:cubicBezTo>
                  <a:pt x="1800390" y="2363300"/>
                  <a:pt x="1798653" y="2363401"/>
                  <a:pt x="1796853" y="2364037"/>
                </a:cubicBezTo>
                <a:cubicBezTo>
                  <a:pt x="1795053" y="2364673"/>
                  <a:pt x="1793587" y="2365307"/>
                  <a:pt x="1792455" y="2365939"/>
                </a:cubicBezTo>
                <a:lnTo>
                  <a:pt x="1782957" y="2384182"/>
                </a:lnTo>
                <a:lnTo>
                  <a:pt x="1771254" y="2392818"/>
                </a:lnTo>
                <a:cubicBezTo>
                  <a:pt x="1769706" y="2397573"/>
                  <a:pt x="1767549" y="2401465"/>
                  <a:pt x="1764786" y="2404491"/>
                </a:cubicBezTo>
                <a:cubicBezTo>
                  <a:pt x="1762021" y="2407518"/>
                  <a:pt x="1758519" y="2410081"/>
                  <a:pt x="1754279" y="2412182"/>
                </a:cubicBezTo>
                <a:lnTo>
                  <a:pt x="1750091" y="2425043"/>
                </a:lnTo>
                <a:cubicBezTo>
                  <a:pt x="1743878" y="2428650"/>
                  <a:pt x="1739815" y="2433847"/>
                  <a:pt x="1737901" y="2440632"/>
                </a:cubicBezTo>
                <a:cubicBezTo>
                  <a:pt x="1735573" y="2439022"/>
                  <a:pt x="1732986" y="2438550"/>
                  <a:pt x="1730139" y="2439216"/>
                </a:cubicBezTo>
                <a:cubicBezTo>
                  <a:pt x="1727292" y="2439881"/>
                  <a:pt x="1725256" y="2441811"/>
                  <a:pt x="1724031" y="2445005"/>
                </a:cubicBezTo>
                <a:lnTo>
                  <a:pt x="1709673" y="2456332"/>
                </a:lnTo>
                <a:lnTo>
                  <a:pt x="1698383" y="2447321"/>
                </a:lnTo>
                <a:cubicBezTo>
                  <a:pt x="1702194" y="2442783"/>
                  <a:pt x="1705564" y="2437213"/>
                  <a:pt x="1708493" y="2430610"/>
                </a:cubicBezTo>
                <a:cubicBezTo>
                  <a:pt x="1711421" y="2424007"/>
                  <a:pt x="1714932" y="2419371"/>
                  <a:pt x="1719023" y="2416703"/>
                </a:cubicBezTo>
                <a:cubicBezTo>
                  <a:pt x="1720413" y="2411525"/>
                  <a:pt x="1723429" y="2409544"/>
                  <a:pt x="1728071" y="2410760"/>
                </a:cubicBezTo>
                <a:cubicBezTo>
                  <a:pt x="1731478" y="2412128"/>
                  <a:pt x="1735786" y="2413457"/>
                  <a:pt x="1740997" y="2414747"/>
                </a:cubicBezTo>
                <a:cubicBezTo>
                  <a:pt x="1746208" y="2416036"/>
                  <a:pt x="1746349" y="2413785"/>
                  <a:pt x="1741419" y="2407994"/>
                </a:cubicBezTo>
                <a:lnTo>
                  <a:pt x="1753084" y="2394012"/>
                </a:lnTo>
                <a:lnTo>
                  <a:pt x="1746654" y="2391918"/>
                </a:lnTo>
                <a:lnTo>
                  <a:pt x="1755702" y="2385975"/>
                </a:lnTo>
                <a:lnTo>
                  <a:pt x="1760938" y="2369899"/>
                </a:lnTo>
                <a:lnTo>
                  <a:pt x="1774809" y="2365526"/>
                </a:lnTo>
                <a:lnTo>
                  <a:pt x="1779521" y="2351057"/>
                </a:lnTo>
                <a:cubicBezTo>
                  <a:pt x="1784126" y="2346927"/>
                  <a:pt x="1789273" y="2343862"/>
                  <a:pt x="1794962" y="2341862"/>
                </a:cubicBezTo>
                <a:lnTo>
                  <a:pt x="1803974" y="2330572"/>
                </a:lnTo>
                <a:cubicBezTo>
                  <a:pt x="1799364" y="2327663"/>
                  <a:pt x="1799545" y="2321647"/>
                  <a:pt x="1804517" y="2312523"/>
                </a:cubicBezTo>
                <a:cubicBezTo>
                  <a:pt x="1809489" y="2303400"/>
                  <a:pt x="1813147" y="2297627"/>
                  <a:pt x="1815492" y="2295205"/>
                </a:cubicBezTo>
                <a:cubicBezTo>
                  <a:pt x="1818746" y="2295450"/>
                  <a:pt x="1821444" y="2292624"/>
                  <a:pt x="1823587" y="2286729"/>
                </a:cubicBezTo>
                <a:cubicBezTo>
                  <a:pt x="1825729" y="2280832"/>
                  <a:pt x="1827081" y="2276679"/>
                  <a:pt x="1827644" y="2274270"/>
                </a:cubicBezTo>
                <a:cubicBezTo>
                  <a:pt x="1830327" y="2274106"/>
                  <a:pt x="1832569" y="2272910"/>
                  <a:pt x="1834369" y="2270681"/>
                </a:cubicBezTo>
                <a:cubicBezTo>
                  <a:pt x="1836169" y="2268452"/>
                  <a:pt x="1837468" y="2266060"/>
                  <a:pt x="1838263" y="2263503"/>
                </a:cubicBezTo>
                <a:cubicBezTo>
                  <a:pt x="1838977" y="2260402"/>
                  <a:pt x="1838690" y="2257641"/>
                  <a:pt x="1837404" y="2255222"/>
                </a:cubicBezTo>
                <a:cubicBezTo>
                  <a:pt x="1836117" y="2252803"/>
                  <a:pt x="1835831" y="2250042"/>
                  <a:pt x="1836545" y="2246941"/>
                </a:cubicBezTo>
                <a:cubicBezTo>
                  <a:pt x="1829956" y="2246129"/>
                  <a:pt x="1825505" y="2250013"/>
                  <a:pt x="1823192" y="2258595"/>
                </a:cubicBezTo>
                <a:cubicBezTo>
                  <a:pt x="1820879" y="2267176"/>
                  <a:pt x="1816830" y="2271192"/>
                  <a:pt x="1811045" y="2270641"/>
                </a:cubicBezTo>
                <a:cubicBezTo>
                  <a:pt x="1809274" y="2275510"/>
                  <a:pt x="1806094" y="2279587"/>
                  <a:pt x="1801505" y="2282871"/>
                </a:cubicBezTo>
                <a:cubicBezTo>
                  <a:pt x="1796917" y="2286155"/>
                  <a:pt x="1792120" y="2288372"/>
                  <a:pt x="1787116" y="2289520"/>
                </a:cubicBezTo>
                <a:lnTo>
                  <a:pt x="1780309" y="2310418"/>
                </a:lnTo>
                <a:cubicBezTo>
                  <a:pt x="1763996" y="2312625"/>
                  <a:pt x="1753114" y="2317601"/>
                  <a:pt x="1747665" y="2325346"/>
                </a:cubicBezTo>
                <a:cubicBezTo>
                  <a:pt x="1742216" y="2333092"/>
                  <a:pt x="1734315" y="2343929"/>
                  <a:pt x="1723964" y="2357857"/>
                </a:cubicBezTo>
                <a:cubicBezTo>
                  <a:pt x="1718385" y="2356559"/>
                  <a:pt x="1712951" y="2356864"/>
                  <a:pt x="1707663" y="2358772"/>
                </a:cubicBezTo>
                <a:cubicBezTo>
                  <a:pt x="1702374" y="2360679"/>
                  <a:pt x="1696940" y="2360984"/>
                  <a:pt x="1691362" y="2359686"/>
                </a:cubicBezTo>
                <a:lnTo>
                  <a:pt x="1685603" y="2377369"/>
                </a:lnTo>
                <a:lnTo>
                  <a:pt x="1680780" y="2375798"/>
                </a:lnTo>
                <a:cubicBezTo>
                  <a:pt x="1677699" y="2374795"/>
                  <a:pt x="1676085" y="2373381"/>
                  <a:pt x="1675939" y="2371555"/>
                </a:cubicBezTo>
                <a:cubicBezTo>
                  <a:pt x="1675793" y="2369729"/>
                  <a:pt x="1676310" y="2367230"/>
                  <a:pt x="1677491" y="2364059"/>
                </a:cubicBezTo>
                <a:lnTo>
                  <a:pt x="1686502" y="2352769"/>
                </a:lnTo>
                <a:cubicBezTo>
                  <a:pt x="1686784" y="2351564"/>
                  <a:pt x="1686857" y="2349291"/>
                  <a:pt x="1686723" y="2345950"/>
                </a:cubicBezTo>
                <a:cubicBezTo>
                  <a:pt x="1686588" y="2342610"/>
                  <a:pt x="1686129" y="2340608"/>
                  <a:pt x="1685344" y="2339945"/>
                </a:cubicBezTo>
                <a:lnTo>
                  <a:pt x="1683774" y="2344768"/>
                </a:lnTo>
                <a:cubicBezTo>
                  <a:pt x="1679239" y="2346180"/>
                  <a:pt x="1673774" y="2348401"/>
                  <a:pt x="1667379" y="2351431"/>
                </a:cubicBezTo>
                <a:cubicBezTo>
                  <a:pt x="1660984" y="2354460"/>
                  <a:pt x="1656866" y="2358008"/>
                  <a:pt x="1655022" y="2362075"/>
                </a:cubicBezTo>
                <a:cubicBezTo>
                  <a:pt x="1652077" y="2363043"/>
                  <a:pt x="1649573" y="2365043"/>
                  <a:pt x="1647511" y="2368075"/>
                </a:cubicBezTo>
                <a:cubicBezTo>
                  <a:pt x="1645450" y="2371108"/>
                  <a:pt x="1643890" y="2374304"/>
                  <a:pt x="1642833" y="2377665"/>
                </a:cubicBezTo>
                <a:lnTo>
                  <a:pt x="1629485" y="2380430"/>
                </a:lnTo>
                <a:cubicBezTo>
                  <a:pt x="1628679" y="2383020"/>
                  <a:pt x="1627272" y="2385747"/>
                  <a:pt x="1625264" y="2388613"/>
                </a:cubicBezTo>
                <a:cubicBezTo>
                  <a:pt x="1623257" y="2391478"/>
                  <a:pt x="1620775" y="2393411"/>
                  <a:pt x="1617820" y="2394412"/>
                </a:cubicBezTo>
                <a:lnTo>
                  <a:pt x="1613631" y="2407272"/>
                </a:lnTo>
                <a:lnTo>
                  <a:pt x="1605630" y="2410001"/>
                </a:lnTo>
                <a:cubicBezTo>
                  <a:pt x="1603870" y="2414836"/>
                  <a:pt x="1600669" y="2418979"/>
                  <a:pt x="1596025" y="2422431"/>
                </a:cubicBezTo>
                <a:cubicBezTo>
                  <a:pt x="1591382" y="2425882"/>
                  <a:pt x="1586433" y="2428567"/>
                  <a:pt x="1581177" y="2430486"/>
                </a:cubicBezTo>
                <a:cubicBezTo>
                  <a:pt x="1576226" y="2434542"/>
                  <a:pt x="1570443" y="2439104"/>
                  <a:pt x="1563828" y="2444173"/>
                </a:cubicBezTo>
                <a:cubicBezTo>
                  <a:pt x="1557214" y="2449242"/>
                  <a:pt x="1550758" y="2453141"/>
                  <a:pt x="1544461" y="2455869"/>
                </a:cubicBezTo>
                <a:cubicBezTo>
                  <a:pt x="1543744" y="2458413"/>
                  <a:pt x="1542692" y="2460960"/>
                  <a:pt x="1541306" y="2463509"/>
                </a:cubicBezTo>
                <a:cubicBezTo>
                  <a:pt x="1539920" y="2466058"/>
                  <a:pt x="1537794" y="2467810"/>
                  <a:pt x="1534926" y="2468766"/>
                </a:cubicBezTo>
                <a:cubicBezTo>
                  <a:pt x="1533178" y="2473679"/>
                  <a:pt x="1530224" y="2478200"/>
                  <a:pt x="1526065" y="2482327"/>
                </a:cubicBezTo>
                <a:cubicBezTo>
                  <a:pt x="1521905" y="2486455"/>
                  <a:pt x="1517605" y="2489648"/>
                  <a:pt x="1513165" y="2491906"/>
                </a:cubicBezTo>
                <a:cubicBezTo>
                  <a:pt x="1512620" y="2493581"/>
                  <a:pt x="1511738" y="2494924"/>
                  <a:pt x="1510520" y="2495935"/>
                </a:cubicBezTo>
                <a:cubicBezTo>
                  <a:pt x="1509302" y="2496946"/>
                  <a:pt x="1507878" y="2497223"/>
                  <a:pt x="1506248" y="2496766"/>
                </a:cubicBezTo>
                <a:lnTo>
                  <a:pt x="1501949" y="2493588"/>
                </a:lnTo>
                <a:lnTo>
                  <a:pt x="1512007" y="2479083"/>
                </a:lnTo>
                <a:cubicBezTo>
                  <a:pt x="1514172" y="2477898"/>
                  <a:pt x="1516097" y="2476080"/>
                  <a:pt x="1517784" y="2473629"/>
                </a:cubicBezTo>
                <a:cubicBezTo>
                  <a:pt x="1519472" y="2471178"/>
                  <a:pt x="1520724" y="2468697"/>
                  <a:pt x="1521542" y="2466185"/>
                </a:cubicBezTo>
                <a:lnTo>
                  <a:pt x="1532685" y="2453811"/>
                </a:lnTo>
                <a:cubicBezTo>
                  <a:pt x="1533528" y="2450085"/>
                  <a:pt x="1534703" y="2446022"/>
                  <a:pt x="1536209" y="2441623"/>
                </a:cubicBezTo>
                <a:cubicBezTo>
                  <a:pt x="1537716" y="2437224"/>
                  <a:pt x="1540779" y="2435555"/>
                  <a:pt x="1545397" y="2436615"/>
                </a:cubicBezTo>
                <a:cubicBezTo>
                  <a:pt x="1551038" y="2421115"/>
                  <a:pt x="1561614" y="2404112"/>
                  <a:pt x="1577125" y="2385603"/>
                </a:cubicBezTo>
                <a:cubicBezTo>
                  <a:pt x="1592636" y="2367095"/>
                  <a:pt x="1607511" y="2353269"/>
                  <a:pt x="1621749" y="2344127"/>
                </a:cubicBezTo>
                <a:cubicBezTo>
                  <a:pt x="1623739" y="2338700"/>
                  <a:pt x="1626201" y="2333871"/>
                  <a:pt x="1629135" y="2329640"/>
                </a:cubicBezTo>
                <a:cubicBezTo>
                  <a:pt x="1632068" y="2325410"/>
                  <a:pt x="1634530" y="2320581"/>
                  <a:pt x="1636520" y="2315154"/>
                </a:cubicBezTo>
                <a:cubicBezTo>
                  <a:pt x="1638931" y="2315827"/>
                  <a:pt x="1640932" y="2315368"/>
                  <a:pt x="1642525" y="2313775"/>
                </a:cubicBezTo>
                <a:cubicBezTo>
                  <a:pt x="1644118" y="2312183"/>
                  <a:pt x="1645307" y="2310125"/>
                  <a:pt x="1646092" y="2307602"/>
                </a:cubicBezTo>
                <a:cubicBezTo>
                  <a:pt x="1648486" y="2301159"/>
                  <a:pt x="1650801" y="2297690"/>
                  <a:pt x="1653037" y="2297195"/>
                </a:cubicBezTo>
                <a:cubicBezTo>
                  <a:pt x="1655272" y="2296701"/>
                  <a:pt x="1657195" y="2294438"/>
                  <a:pt x="1658804" y="2290405"/>
                </a:cubicBezTo>
                <a:lnTo>
                  <a:pt x="1672078" y="2276947"/>
                </a:lnTo>
                <a:cubicBezTo>
                  <a:pt x="1674740" y="2276851"/>
                  <a:pt x="1676894" y="2275923"/>
                  <a:pt x="1678541" y="2274163"/>
                </a:cubicBezTo>
                <a:cubicBezTo>
                  <a:pt x="1680189" y="2272403"/>
                  <a:pt x="1681400" y="2270278"/>
                  <a:pt x="1682173" y="2267789"/>
                </a:cubicBezTo>
                <a:lnTo>
                  <a:pt x="1683183" y="2259227"/>
                </a:lnTo>
                <a:lnTo>
                  <a:pt x="1696091" y="2240255"/>
                </a:lnTo>
                <a:lnTo>
                  <a:pt x="1687808" y="2234671"/>
                </a:lnTo>
                <a:cubicBezTo>
                  <a:pt x="1686261" y="2239650"/>
                  <a:pt x="1683980" y="2244834"/>
                  <a:pt x="1680965" y="2250224"/>
                </a:cubicBezTo>
                <a:cubicBezTo>
                  <a:pt x="1677950" y="2255614"/>
                  <a:pt x="1674062" y="2260274"/>
                  <a:pt x="1669299" y="2264205"/>
                </a:cubicBezTo>
                <a:lnTo>
                  <a:pt x="1664926" y="2250334"/>
                </a:lnTo>
                <a:lnTo>
                  <a:pt x="1674461" y="2237437"/>
                </a:lnTo>
                <a:cubicBezTo>
                  <a:pt x="1673818" y="2236339"/>
                  <a:pt x="1673076" y="2235208"/>
                  <a:pt x="1672232" y="2234044"/>
                </a:cubicBezTo>
                <a:cubicBezTo>
                  <a:pt x="1671389" y="2232880"/>
                  <a:pt x="1671048" y="2231880"/>
                  <a:pt x="1671209" y="2231044"/>
                </a:cubicBezTo>
                <a:cubicBezTo>
                  <a:pt x="1672012" y="2229601"/>
                  <a:pt x="1673724" y="2229122"/>
                  <a:pt x="1676345" y="2229604"/>
                </a:cubicBezTo>
                <a:cubicBezTo>
                  <a:pt x="1678966" y="2230088"/>
                  <a:pt x="1680818" y="2230543"/>
                  <a:pt x="1681902" y="2230970"/>
                </a:cubicBezTo>
                <a:lnTo>
                  <a:pt x="1700448" y="2206783"/>
                </a:lnTo>
                <a:lnTo>
                  <a:pt x="1700934" y="2199828"/>
                </a:lnTo>
                <a:lnTo>
                  <a:pt x="1697122" y="2189696"/>
                </a:lnTo>
                <a:lnTo>
                  <a:pt x="1686466" y="2195116"/>
                </a:lnTo>
                <a:lnTo>
                  <a:pt x="1670649" y="2227305"/>
                </a:lnTo>
                <a:cubicBezTo>
                  <a:pt x="1664230" y="2230179"/>
                  <a:pt x="1657625" y="2234991"/>
                  <a:pt x="1650832" y="2241744"/>
                </a:cubicBezTo>
                <a:cubicBezTo>
                  <a:pt x="1644040" y="2248496"/>
                  <a:pt x="1638780" y="2254636"/>
                  <a:pt x="1635054" y="2260165"/>
                </a:cubicBezTo>
                <a:cubicBezTo>
                  <a:pt x="1633042" y="2265659"/>
                  <a:pt x="1630091" y="2270625"/>
                  <a:pt x="1626201" y="2275062"/>
                </a:cubicBezTo>
                <a:cubicBezTo>
                  <a:pt x="1622311" y="2279500"/>
                  <a:pt x="1618556" y="2284204"/>
                  <a:pt x="1614937" y="2289175"/>
                </a:cubicBezTo>
                <a:cubicBezTo>
                  <a:pt x="1604985" y="2293343"/>
                  <a:pt x="1595576" y="2298576"/>
                  <a:pt x="1586709" y="2304875"/>
                </a:cubicBezTo>
                <a:lnTo>
                  <a:pt x="1564984" y="2333362"/>
                </a:lnTo>
                <a:cubicBezTo>
                  <a:pt x="1564035" y="2332978"/>
                  <a:pt x="1562719" y="2332697"/>
                  <a:pt x="1561035" y="2332520"/>
                </a:cubicBezTo>
                <a:cubicBezTo>
                  <a:pt x="1559352" y="2332342"/>
                  <a:pt x="1558176" y="2332996"/>
                  <a:pt x="1557507" y="2334482"/>
                </a:cubicBezTo>
                <a:cubicBezTo>
                  <a:pt x="1557391" y="2335408"/>
                  <a:pt x="1557912" y="2336763"/>
                  <a:pt x="1559072" y="2338548"/>
                </a:cubicBezTo>
                <a:cubicBezTo>
                  <a:pt x="1560232" y="2340334"/>
                  <a:pt x="1561155" y="2341820"/>
                  <a:pt x="1561843" y="2343007"/>
                </a:cubicBezTo>
                <a:lnTo>
                  <a:pt x="1541018" y="2346893"/>
                </a:lnTo>
                <a:lnTo>
                  <a:pt x="1529765" y="2343228"/>
                </a:lnTo>
                <a:cubicBezTo>
                  <a:pt x="1532042" y="2337376"/>
                  <a:pt x="1534855" y="2331921"/>
                  <a:pt x="1538207" y="2326863"/>
                </a:cubicBezTo>
                <a:cubicBezTo>
                  <a:pt x="1541558" y="2321805"/>
                  <a:pt x="1544353" y="2313677"/>
                  <a:pt x="1546593" y="2302478"/>
                </a:cubicBezTo>
                <a:cubicBezTo>
                  <a:pt x="1541649" y="2306055"/>
                  <a:pt x="1536908" y="2309696"/>
                  <a:pt x="1532366" y="2313404"/>
                </a:cubicBezTo>
                <a:cubicBezTo>
                  <a:pt x="1527825" y="2317111"/>
                  <a:pt x="1524428" y="2322079"/>
                  <a:pt x="1522177" y="2328311"/>
                </a:cubicBezTo>
                <a:cubicBezTo>
                  <a:pt x="1512400" y="2331942"/>
                  <a:pt x="1503165" y="2336640"/>
                  <a:pt x="1494472" y="2342402"/>
                </a:cubicBezTo>
                <a:lnTo>
                  <a:pt x="1485385" y="2346684"/>
                </a:lnTo>
                <a:lnTo>
                  <a:pt x="1481814" y="2354282"/>
                </a:lnTo>
                <a:cubicBezTo>
                  <a:pt x="1477676" y="2353453"/>
                  <a:pt x="1474989" y="2354652"/>
                  <a:pt x="1473753" y="2357880"/>
                </a:cubicBezTo>
                <a:lnTo>
                  <a:pt x="1463673" y="2359968"/>
                </a:lnTo>
                <a:lnTo>
                  <a:pt x="1460738" y="2364088"/>
                </a:lnTo>
                <a:cubicBezTo>
                  <a:pt x="1458110" y="2365789"/>
                  <a:pt x="1456057" y="2368454"/>
                  <a:pt x="1454578" y="2372084"/>
                </a:cubicBezTo>
                <a:lnTo>
                  <a:pt x="1440184" y="2378065"/>
                </a:lnTo>
                <a:lnTo>
                  <a:pt x="1437942" y="2363110"/>
                </a:lnTo>
                <a:cubicBezTo>
                  <a:pt x="1434726" y="2362063"/>
                  <a:pt x="1433642" y="2359932"/>
                  <a:pt x="1434690" y="2356716"/>
                </a:cubicBezTo>
                <a:cubicBezTo>
                  <a:pt x="1437220" y="2350539"/>
                  <a:pt x="1441124" y="2344921"/>
                  <a:pt x="1446403" y="2339861"/>
                </a:cubicBezTo>
                <a:cubicBezTo>
                  <a:pt x="1451681" y="2334801"/>
                  <a:pt x="1455716" y="2328780"/>
                  <a:pt x="1458508" y="2321800"/>
                </a:cubicBezTo>
                <a:cubicBezTo>
                  <a:pt x="1458585" y="2321676"/>
                  <a:pt x="1458693" y="2321119"/>
                  <a:pt x="1458831" y="2320126"/>
                </a:cubicBezTo>
                <a:cubicBezTo>
                  <a:pt x="1458969" y="2319134"/>
                  <a:pt x="1458675" y="2318446"/>
                  <a:pt x="1457948" y="2318061"/>
                </a:cubicBezTo>
                <a:cubicBezTo>
                  <a:pt x="1456957" y="2318146"/>
                  <a:pt x="1455340" y="2319471"/>
                  <a:pt x="1453097" y="2322037"/>
                </a:cubicBezTo>
                <a:cubicBezTo>
                  <a:pt x="1450853" y="2324604"/>
                  <a:pt x="1449105" y="2326331"/>
                  <a:pt x="1447853" y="2327219"/>
                </a:cubicBezTo>
                <a:cubicBezTo>
                  <a:pt x="1445453" y="2328216"/>
                  <a:pt x="1443858" y="2329475"/>
                  <a:pt x="1443067" y="2330995"/>
                </a:cubicBezTo>
                <a:cubicBezTo>
                  <a:pt x="1442450" y="2333572"/>
                  <a:pt x="1441730" y="2335783"/>
                  <a:pt x="1440907" y="2337626"/>
                </a:cubicBezTo>
                <a:cubicBezTo>
                  <a:pt x="1440084" y="2339470"/>
                  <a:pt x="1438149" y="2339951"/>
                  <a:pt x="1435103" y="2339070"/>
                </a:cubicBezTo>
                <a:lnTo>
                  <a:pt x="1427625" y="2340191"/>
                </a:lnTo>
                <a:lnTo>
                  <a:pt x="1411125" y="2336585"/>
                </a:lnTo>
                <a:lnTo>
                  <a:pt x="1411118" y="2336592"/>
                </a:lnTo>
                <a:lnTo>
                  <a:pt x="1411036" y="2336565"/>
                </a:lnTo>
                <a:lnTo>
                  <a:pt x="1411026" y="2336563"/>
                </a:lnTo>
                <a:lnTo>
                  <a:pt x="1402015" y="2347853"/>
                </a:lnTo>
                <a:cubicBezTo>
                  <a:pt x="1399275" y="2347961"/>
                  <a:pt x="1396473" y="2348604"/>
                  <a:pt x="1393607" y="2349782"/>
                </a:cubicBezTo>
                <a:lnTo>
                  <a:pt x="1393359" y="2349897"/>
                </a:lnTo>
                <a:lnTo>
                  <a:pt x="1391975" y="2351694"/>
                </a:lnTo>
                <a:lnTo>
                  <a:pt x="1377581" y="2357675"/>
                </a:lnTo>
                <a:lnTo>
                  <a:pt x="1377301" y="2355811"/>
                </a:lnTo>
                <a:lnTo>
                  <a:pt x="1375881" y="2357123"/>
                </a:lnTo>
                <a:lnTo>
                  <a:pt x="1375394" y="2364076"/>
                </a:lnTo>
                <a:lnTo>
                  <a:pt x="1360926" y="2359364"/>
                </a:lnTo>
                <a:cubicBezTo>
                  <a:pt x="1362576" y="2356457"/>
                  <a:pt x="1365622" y="2352337"/>
                  <a:pt x="1370063" y="2347004"/>
                </a:cubicBezTo>
                <a:cubicBezTo>
                  <a:pt x="1374504" y="2341672"/>
                  <a:pt x="1375147" y="2338103"/>
                  <a:pt x="1371994" y="2336297"/>
                </a:cubicBezTo>
                <a:cubicBezTo>
                  <a:pt x="1370320" y="2335864"/>
                  <a:pt x="1368583" y="2335965"/>
                  <a:pt x="1366783" y="2336601"/>
                </a:cubicBezTo>
                <a:cubicBezTo>
                  <a:pt x="1364983" y="2337237"/>
                  <a:pt x="1363517" y="2337871"/>
                  <a:pt x="1362386" y="2338503"/>
                </a:cubicBezTo>
                <a:lnTo>
                  <a:pt x="1352888" y="2356746"/>
                </a:lnTo>
                <a:lnTo>
                  <a:pt x="1341185" y="2365382"/>
                </a:lnTo>
                <a:cubicBezTo>
                  <a:pt x="1339636" y="2370137"/>
                  <a:pt x="1337479" y="2374029"/>
                  <a:pt x="1334716" y="2377055"/>
                </a:cubicBezTo>
                <a:cubicBezTo>
                  <a:pt x="1331952" y="2380082"/>
                  <a:pt x="1328450" y="2382645"/>
                  <a:pt x="1324210" y="2384746"/>
                </a:cubicBezTo>
                <a:lnTo>
                  <a:pt x="1320021" y="2397608"/>
                </a:lnTo>
                <a:cubicBezTo>
                  <a:pt x="1313808" y="2401214"/>
                  <a:pt x="1309745" y="2406411"/>
                  <a:pt x="1307832" y="2413196"/>
                </a:cubicBezTo>
                <a:cubicBezTo>
                  <a:pt x="1305504" y="2411586"/>
                  <a:pt x="1302916" y="2411114"/>
                  <a:pt x="1300069" y="2411780"/>
                </a:cubicBezTo>
                <a:cubicBezTo>
                  <a:pt x="1297223" y="2412445"/>
                  <a:pt x="1295186" y="2414375"/>
                  <a:pt x="1293961" y="2417569"/>
                </a:cubicBezTo>
                <a:lnTo>
                  <a:pt x="1279603" y="2428896"/>
                </a:lnTo>
                <a:lnTo>
                  <a:pt x="1268313" y="2419885"/>
                </a:lnTo>
                <a:cubicBezTo>
                  <a:pt x="1272125" y="2415347"/>
                  <a:pt x="1275495" y="2409777"/>
                  <a:pt x="1278423" y="2403174"/>
                </a:cubicBezTo>
                <a:cubicBezTo>
                  <a:pt x="1281352" y="2396571"/>
                  <a:pt x="1284862" y="2391935"/>
                  <a:pt x="1288954" y="2389267"/>
                </a:cubicBezTo>
                <a:cubicBezTo>
                  <a:pt x="1290344" y="2384089"/>
                  <a:pt x="1293359" y="2382108"/>
                  <a:pt x="1298002" y="2383324"/>
                </a:cubicBezTo>
                <a:cubicBezTo>
                  <a:pt x="1301408" y="2384692"/>
                  <a:pt x="1305717" y="2386021"/>
                  <a:pt x="1310928" y="2387311"/>
                </a:cubicBezTo>
                <a:cubicBezTo>
                  <a:pt x="1316139" y="2388600"/>
                  <a:pt x="1316279" y="2386349"/>
                  <a:pt x="1311349" y="2380558"/>
                </a:cubicBezTo>
                <a:lnTo>
                  <a:pt x="1323015" y="2366576"/>
                </a:lnTo>
                <a:lnTo>
                  <a:pt x="1316585" y="2364482"/>
                </a:lnTo>
                <a:lnTo>
                  <a:pt x="1325632" y="2358539"/>
                </a:lnTo>
                <a:lnTo>
                  <a:pt x="1330868" y="2342463"/>
                </a:lnTo>
                <a:lnTo>
                  <a:pt x="1344739" y="2338090"/>
                </a:lnTo>
                <a:lnTo>
                  <a:pt x="1349451" y="2323621"/>
                </a:lnTo>
                <a:lnTo>
                  <a:pt x="1358324" y="2318337"/>
                </a:lnTo>
                <a:lnTo>
                  <a:pt x="1348423" y="2316173"/>
                </a:lnTo>
                <a:lnTo>
                  <a:pt x="1339412" y="2327463"/>
                </a:lnTo>
                <a:cubicBezTo>
                  <a:pt x="1336672" y="2327571"/>
                  <a:pt x="1333869" y="2328214"/>
                  <a:pt x="1331004" y="2329392"/>
                </a:cubicBezTo>
                <a:cubicBezTo>
                  <a:pt x="1328138" y="2330571"/>
                  <a:pt x="1325606" y="2331747"/>
                  <a:pt x="1323410" y="2332920"/>
                </a:cubicBezTo>
                <a:cubicBezTo>
                  <a:pt x="1321678" y="2332319"/>
                  <a:pt x="1319784" y="2332221"/>
                  <a:pt x="1317727" y="2332625"/>
                </a:cubicBezTo>
                <a:cubicBezTo>
                  <a:pt x="1315669" y="2333029"/>
                  <a:pt x="1314185" y="2334398"/>
                  <a:pt x="1313277" y="2336733"/>
                </a:cubicBezTo>
                <a:lnTo>
                  <a:pt x="1312791" y="2343686"/>
                </a:lnTo>
                <a:lnTo>
                  <a:pt x="1298323" y="2338974"/>
                </a:lnTo>
                <a:cubicBezTo>
                  <a:pt x="1299973" y="2336067"/>
                  <a:pt x="1303019" y="2331947"/>
                  <a:pt x="1307460" y="2326614"/>
                </a:cubicBezTo>
                <a:cubicBezTo>
                  <a:pt x="1311901" y="2321282"/>
                  <a:pt x="1312544" y="2317713"/>
                  <a:pt x="1309391" y="2315908"/>
                </a:cubicBezTo>
                <a:lnTo>
                  <a:pt x="1304257" y="2316207"/>
                </a:lnTo>
                <a:lnTo>
                  <a:pt x="1293894" y="2330421"/>
                </a:lnTo>
                <a:lnTo>
                  <a:pt x="1293359" y="2330451"/>
                </a:lnTo>
                <a:lnTo>
                  <a:pt x="1290285" y="2336357"/>
                </a:lnTo>
                <a:lnTo>
                  <a:pt x="1278582" y="2344992"/>
                </a:lnTo>
                <a:cubicBezTo>
                  <a:pt x="1277033" y="2349748"/>
                  <a:pt x="1274876" y="2353639"/>
                  <a:pt x="1272113" y="2356665"/>
                </a:cubicBezTo>
                <a:cubicBezTo>
                  <a:pt x="1269349" y="2359692"/>
                  <a:pt x="1265847" y="2362255"/>
                  <a:pt x="1261607" y="2364357"/>
                </a:cubicBezTo>
                <a:lnTo>
                  <a:pt x="1257418" y="2377218"/>
                </a:lnTo>
                <a:cubicBezTo>
                  <a:pt x="1251205" y="2380825"/>
                  <a:pt x="1247142" y="2386021"/>
                  <a:pt x="1245228" y="2392806"/>
                </a:cubicBezTo>
                <a:cubicBezTo>
                  <a:pt x="1242901" y="2391196"/>
                  <a:pt x="1240313" y="2390724"/>
                  <a:pt x="1237466" y="2391390"/>
                </a:cubicBezTo>
                <a:cubicBezTo>
                  <a:pt x="1234619" y="2392056"/>
                  <a:pt x="1232583" y="2393985"/>
                  <a:pt x="1231358" y="2397180"/>
                </a:cubicBezTo>
                <a:lnTo>
                  <a:pt x="1217000" y="2408507"/>
                </a:lnTo>
                <a:lnTo>
                  <a:pt x="1205710" y="2399495"/>
                </a:lnTo>
                <a:cubicBezTo>
                  <a:pt x="1209521" y="2394958"/>
                  <a:pt x="1212892" y="2389388"/>
                  <a:pt x="1215820" y="2382784"/>
                </a:cubicBezTo>
                <a:cubicBezTo>
                  <a:pt x="1218749" y="2376181"/>
                  <a:pt x="1222259" y="2371545"/>
                  <a:pt x="1226351" y="2368877"/>
                </a:cubicBezTo>
                <a:cubicBezTo>
                  <a:pt x="1227740" y="2363699"/>
                  <a:pt x="1230756" y="2361719"/>
                  <a:pt x="1235398" y="2362934"/>
                </a:cubicBezTo>
                <a:cubicBezTo>
                  <a:pt x="1238805" y="2364302"/>
                  <a:pt x="1243114" y="2365632"/>
                  <a:pt x="1248324" y="2366921"/>
                </a:cubicBezTo>
                <a:cubicBezTo>
                  <a:pt x="1253535" y="2368211"/>
                  <a:pt x="1253676" y="2365960"/>
                  <a:pt x="1248746" y="2360168"/>
                </a:cubicBezTo>
                <a:lnTo>
                  <a:pt x="1260412" y="2346187"/>
                </a:lnTo>
                <a:lnTo>
                  <a:pt x="1257105" y="2345109"/>
                </a:lnTo>
                <a:lnTo>
                  <a:pt x="1255534" y="2349933"/>
                </a:lnTo>
                <a:lnTo>
                  <a:pt x="1250711" y="2348362"/>
                </a:lnTo>
                <a:cubicBezTo>
                  <a:pt x="1247630" y="2347359"/>
                  <a:pt x="1246016" y="2345945"/>
                  <a:pt x="1245870" y="2344119"/>
                </a:cubicBezTo>
                <a:cubicBezTo>
                  <a:pt x="1245723" y="2342293"/>
                  <a:pt x="1246240" y="2339794"/>
                  <a:pt x="1247422" y="2336623"/>
                </a:cubicBezTo>
                <a:lnTo>
                  <a:pt x="1256433" y="2325333"/>
                </a:lnTo>
                <a:cubicBezTo>
                  <a:pt x="1256714" y="2324128"/>
                  <a:pt x="1256788" y="2321855"/>
                  <a:pt x="1256653" y="2318514"/>
                </a:cubicBezTo>
                <a:cubicBezTo>
                  <a:pt x="1256519" y="2315174"/>
                  <a:pt x="1256059" y="2313172"/>
                  <a:pt x="1255275" y="2312509"/>
                </a:cubicBezTo>
                <a:lnTo>
                  <a:pt x="1253704" y="2317332"/>
                </a:lnTo>
                <a:cubicBezTo>
                  <a:pt x="1249170" y="2318744"/>
                  <a:pt x="1243705" y="2320965"/>
                  <a:pt x="1237310" y="2323995"/>
                </a:cubicBezTo>
                <a:cubicBezTo>
                  <a:pt x="1230915" y="2327024"/>
                  <a:pt x="1226796" y="2330572"/>
                  <a:pt x="1224952" y="2334639"/>
                </a:cubicBezTo>
                <a:cubicBezTo>
                  <a:pt x="1222008" y="2335607"/>
                  <a:pt x="1219504" y="2337607"/>
                  <a:pt x="1217442" y="2340639"/>
                </a:cubicBezTo>
                <a:cubicBezTo>
                  <a:pt x="1215380" y="2343672"/>
                  <a:pt x="1213820" y="2346868"/>
                  <a:pt x="1212763" y="2350229"/>
                </a:cubicBezTo>
                <a:lnTo>
                  <a:pt x="1199416" y="2352994"/>
                </a:lnTo>
                <a:cubicBezTo>
                  <a:pt x="1198610" y="2355584"/>
                  <a:pt x="1197202" y="2358311"/>
                  <a:pt x="1195195" y="2361177"/>
                </a:cubicBezTo>
                <a:cubicBezTo>
                  <a:pt x="1193188" y="2364042"/>
                  <a:pt x="1190706" y="2365975"/>
                  <a:pt x="1187750" y="2366976"/>
                </a:cubicBezTo>
                <a:lnTo>
                  <a:pt x="1183562" y="2379836"/>
                </a:lnTo>
                <a:lnTo>
                  <a:pt x="1175560" y="2382565"/>
                </a:lnTo>
                <a:cubicBezTo>
                  <a:pt x="1173800" y="2387400"/>
                  <a:pt x="1170599" y="2391543"/>
                  <a:pt x="1165955" y="2394995"/>
                </a:cubicBezTo>
                <a:cubicBezTo>
                  <a:pt x="1161312" y="2398446"/>
                  <a:pt x="1156363" y="2401132"/>
                  <a:pt x="1151107" y="2403050"/>
                </a:cubicBezTo>
                <a:cubicBezTo>
                  <a:pt x="1146157" y="2407106"/>
                  <a:pt x="1140374" y="2411668"/>
                  <a:pt x="1133759" y="2416737"/>
                </a:cubicBezTo>
                <a:cubicBezTo>
                  <a:pt x="1127144" y="2421806"/>
                  <a:pt x="1120688" y="2425705"/>
                  <a:pt x="1114391" y="2428433"/>
                </a:cubicBezTo>
                <a:cubicBezTo>
                  <a:pt x="1113674" y="2430977"/>
                  <a:pt x="1112622" y="2433524"/>
                  <a:pt x="1111236" y="2436073"/>
                </a:cubicBezTo>
                <a:cubicBezTo>
                  <a:pt x="1109851" y="2438622"/>
                  <a:pt x="1107724" y="2440375"/>
                  <a:pt x="1104857" y="2441331"/>
                </a:cubicBezTo>
                <a:cubicBezTo>
                  <a:pt x="1103109" y="2446243"/>
                  <a:pt x="1100155" y="2450764"/>
                  <a:pt x="1095995" y="2454891"/>
                </a:cubicBezTo>
                <a:cubicBezTo>
                  <a:pt x="1091835" y="2459019"/>
                  <a:pt x="1087536" y="2462212"/>
                  <a:pt x="1083096" y="2464470"/>
                </a:cubicBezTo>
                <a:cubicBezTo>
                  <a:pt x="1082550" y="2466145"/>
                  <a:pt x="1081669" y="2467488"/>
                  <a:pt x="1080450" y="2468499"/>
                </a:cubicBezTo>
                <a:cubicBezTo>
                  <a:pt x="1079232" y="2469510"/>
                  <a:pt x="1077809" y="2469787"/>
                  <a:pt x="1076179" y="2469330"/>
                </a:cubicBezTo>
                <a:lnTo>
                  <a:pt x="1071880" y="2466152"/>
                </a:lnTo>
                <a:lnTo>
                  <a:pt x="1081938" y="2451647"/>
                </a:lnTo>
                <a:cubicBezTo>
                  <a:pt x="1084102" y="2450462"/>
                  <a:pt x="1086028" y="2448644"/>
                  <a:pt x="1087715" y="2446193"/>
                </a:cubicBezTo>
                <a:cubicBezTo>
                  <a:pt x="1089402" y="2443742"/>
                  <a:pt x="1090655" y="2441261"/>
                  <a:pt x="1091473" y="2438749"/>
                </a:cubicBezTo>
                <a:lnTo>
                  <a:pt x="1102615" y="2426375"/>
                </a:lnTo>
                <a:cubicBezTo>
                  <a:pt x="1103458" y="2422649"/>
                  <a:pt x="1104633" y="2418586"/>
                  <a:pt x="1106140" y="2414188"/>
                </a:cubicBezTo>
                <a:cubicBezTo>
                  <a:pt x="1107647" y="2409788"/>
                  <a:pt x="1110710" y="2408119"/>
                  <a:pt x="1115328" y="2409179"/>
                </a:cubicBezTo>
                <a:cubicBezTo>
                  <a:pt x="1120969" y="2393679"/>
                  <a:pt x="1131544" y="2376676"/>
                  <a:pt x="1147055" y="2358167"/>
                </a:cubicBezTo>
                <a:lnTo>
                  <a:pt x="1183700" y="2324109"/>
                </a:lnTo>
                <a:lnTo>
                  <a:pt x="1183266" y="2323729"/>
                </a:lnTo>
                <a:cubicBezTo>
                  <a:pt x="1183120" y="2321903"/>
                  <a:pt x="1183637" y="2319405"/>
                  <a:pt x="1184818" y="2316233"/>
                </a:cubicBezTo>
                <a:lnTo>
                  <a:pt x="1193830" y="2304943"/>
                </a:lnTo>
                <a:cubicBezTo>
                  <a:pt x="1194111" y="2303738"/>
                  <a:pt x="1194184" y="2301466"/>
                  <a:pt x="1194050" y="2298125"/>
                </a:cubicBezTo>
                <a:cubicBezTo>
                  <a:pt x="1193916" y="2294784"/>
                  <a:pt x="1193456" y="2292782"/>
                  <a:pt x="1192672" y="2292120"/>
                </a:cubicBezTo>
                <a:lnTo>
                  <a:pt x="1191101" y="2296942"/>
                </a:lnTo>
                <a:cubicBezTo>
                  <a:pt x="1186566" y="2298354"/>
                  <a:pt x="1181101" y="2300575"/>
                  <a:pt x="1174706" y="2303605"/>
                </a:cubicBezTo>
                <a:cubicBezTo>
                  <a:pt x="1168312" y="2306634"/>
                  <a:pt x="1164193" y="2310182"/>
                  <a:pt x="1162349" y="2314249"/>
                </a:cubicBezTo>
                <a:cubicBezTo>
                  <a:pt x="1159404" y="2315217"/>
                  <a:pt x="1156900" y="2317217"/>
                  <a:pt x="1154838" y="2320250"/>
                </a:cubicBezTo>
                <a:cubicBezTo>
                  <a:pt x="1152777" y="2323282"/>
                  <a:pt x="1151217" y="2326479"/>
                  <a:pt x="1150160" y="2329839"/>
                </a:cubicBezTo>
                <a:lnTo>
                  <a:pt x="1136812" y="2332604"/>
                </a:lnTo>
                <a:cubicBezTo>
                  <a:pt x="1136006" y="2335194"/>
                  <a:pt x="1134599" y="2337922"/>
                  <a:pt x="1132592" y="2340787"/>
                </a:cubicBezTo>
                <a:cubicBezTo>
                  <a:pt x="1130585" y="2343652"/>
                  <a:pt x="1128102" y="2345586"/>
                  <a:pt x="1125147" y="2346586"/>
                </a:cubicBezTo>
                <a:lnTo>
                  <a:pt x="1120958" y="2359447"/>
                </a:lnTo>
                <a:lnTo>
                  <a:pt x="1112957" y="2362175"/>
                </a:lnTo>
                <a:cubicBezTo>
                  <a:pt x="1111197" y="2367010"/>
                  <a:pt x="1107996" y="2371153"/>
                  <a:pt x="1103352" y="2374605"/>
                </a:cubicBezTo>
                <a:cubicBezTo>
                  <a:pt x="1098709" y="2378056"/>
                  <a:pt x="1093760" y="2380742"/>
                  <a:pt x="1088504" y="2382661"/>
                </a:cubicBezTo>
                <a:cubicBezTo>
                  <a:pt x="1083554" y="2386716"/>
                  <a:pt x="1077770" y="2391278"/>
                  <a:pt x="1071156" y="2396347"/>
                </a:cubicBezTo>
                <a:cubicBezTo>
                  <a:pt x="1064541" y="2401416"/>
                  <a:pt x="1058085" y="2405315"/>
                  <a:pt x="1051788" y="2408043"/>
                </a:cubicBezTo>
                <a:cubicBezTo>
                  <a:pt x="1051071" y="2410587"/>
                  <a:pt x="1050019" y="2413134"/>
                  <a:pt x="1048633" y="2415683"/>
                </a:cubicBezTo>
                <a:cubicBezTo>
                  <a:pt x="1047248" y="2418233"/>
                  <a:pt x="1045121" y="2419985"/>
                  <a:pt x="1042253" y="2420941"/>
                </a:cubicBezTo>
                <a:cubicBezTo>
                  <a:pt x="1040506" y="2425854"/>
                  <a:pt x="1037552" y="2430374"/>
                  <a:pt x="1033392" y="2434501"/>
                </a:cubicBezTo>
                <a:cubicBezTo>
                  <a:pt x="1029232" y="2438630"/>
                  <a:pt x="1024933" y="2441822"/>
                  <a:pt x="1020493" y="2444081"/>
                </a:cubicBezTo>
                <a:cubicBezTo>
                  <a:pt x="1019947" y="2445755"/>
                  <a:pt x="1019066" y="2447098"/>
                  <a:pt x="1017847" y="2448109"/>
                </a:cubicBezTo>
                <a:cubicBezTo>
                  <a:pt x="1016629" y="2449120"/>
                  <a:pt x="1015205" y="2449397"/>
                  <a:pt x="1013576" y="2448940"/>
                </a:cubicBezTo>
                <a:lnTo>
                  <a:pt x="1009277" y="2445762"/>
                </a:lnTo>
                <a:lnTo>
                  <a:pt x="1019335" y="2431257"/>
                </a:lnTo>
                <a:cubicBezTo>
                  <a:pt x="1021499" y="2430073"/>
                  <a:pt x="1023425" y="2428255"/>
                  <a:pt x="1025111" y="2425803"/>
                </a:cubicBezTo>
                <a:cubicBezTo>
                  <a:pt x="1026799" y="2423353"/>
                  <a:pt x="1028051" y="2420871"/>
                  <a:pt x="1028869" y="2418359"/>
                </a:cubicBezTo>
                <a:lnTo>
                  <a:pt x="1040012" y="2405986"/>
                </a:lnTo>
                <a:cubicBezTo>
                  <a:pt x="1040855" y="2402259"/>
                  <a:pt x="1042030" y="2398197"/>
                  <a:pt x="1043536" y="2393798"/>
                </a:cubicBezTo>
                <a:cubicBezTo>
                  <a:pt x="1045043" y="2389399"/>
                  <a:pt x="1048106" y="2387729"/>
                  <a:pt x="1052725" y="2388789"/>
                </a:cubicBezTo>
                <a:cubicBezTo>
                  <a:pt x="1058365" y="2373289"/>
                  <a:pt x="1068941" y="2356286"/>
                  <a:pt x="1084452" y="2337778"/>
                </a:cubicBezTo>
                <a:cubicBezTo>
                  <a:pt x="1099963" y="2319269"/>
                  <a:pt x="1114838" y="2305444"/>
                  <a:pt x="1129077" y="2296301"/>
                </a:cubicBezTo>
                <a:cubicBezTo>
                  <a:pt x="1131067" y="2290874"/>
                  <a:pt x="1133528" y="2286045"/>
                  <a:pt x="1136462" y="2281815"/>
                </a:cubicBezTo>
                <a:cubicBezTo>
                  <a:pt x="1139396" y="2277584"/>
                  <a:pt x="1141857" y="2272755"/>
                  <a:pt x="1143847" y="2267328"/>
                </a:cubicBezTo>
                <a:cubicBezTo>
                  <a:pt x="1146258" y="2268002"/>
                  <a:pt x="1148259" y="2267542"/>
                  <a:pt x="1149852" y="2265950"/>
                </a:cubicBezTo>
                <a:cubicBezTo>
                  <a:pt x="1151446" y="2264357"/>
                  <a:pt x="1152634" y="2262299"/>
                  <a:pt x="1153419" y="2259776"/>
                </a:cubicBezTo>
                <a:cubicBezTo>
                  <a:pt x="1155813" y="2253333"/>
                  <a:pt x="1158129" y="2249864"/>
                  <a:pt x="1160364" y="2249369"/>
                </a:cubicBezTo>
                <a:cubicBezTo>
                  <a:pt x="1162599" y="2248875"/>
                  <a:pt x="1164522" y="2246612"/>
                  <a:pt x="1166132" y="2242580"/>
                </a:cubicBezTo>
                <a:lnTo>
                  <a:pt x="1179405" y="2229122"/>
                </a:lnTo>
                <a:cubicBezTo>
                  <a:pt x="1182067" y="2229025"/>
                  <a:pt x="1184221" y="2228097"/>
                  <a:pt x="1185869" y="2226337"/>
                </a:cubicBezTo>
                <a:cubicBezTo>
                  <a:pt x="1187516" y="2224577"/>
                  <a:pt x="1188727" y="2222452"/>
                  <a:pt x="1189501" y="2219963"/>
                </a:cubicBezTo>
                <a:lnTo>
                  <a:pt x="1190511" y="2211402"/>
                </a:lnTo>
                <a:lnTo>
                  <a:pt x="1221209" y="2166279"/>
                </a:lnTo>
                <a:lnTo>
                  <a:pt x="1229210" y="2163550"/>
                </a:lnTo>
                <a:lnTo>
                  <a:pt x="1236651" y="2157083"/>
                </a:lnTo>
                <a:cubicBezTo>
                  <a:pt x="1237490" y="2154504"/>
                  <a:pt x="1238831" y="2151755"/>
                  <a:pt x="1240670" y="2148835"/>
                </a:cubicBezTo>
                <a:cubicBezTo>
                  <a:pt x="1242511" y="2145915"/>
                  <a:pt x="1244523" y="2143829"/>
                  <a:pt x="1246709" y="2142578"/>
                </a:cubicBezTo>
                <a:cubicBezTo>
                  <a:pt x="1246720" y="2139359"/>
                  <a:pt x="1247830" y="2135497"/>
                  <a:pt x="1250038" y="2130993"/>
                </a:cubicBezTo>
                <a:cubicBezTo>
                  <a:pt x="1252245" y="2126489"/>
                  <a:pt x="1255373" y="2124618"/>
                  <a:pt x="1259422" y="2125381"/>
                </a:cubicBezTo>
                <a:cubicBezTo>
                  <a:pt x="1261431" y="2121145"/>
                  <a:pt x="1266668" y="2114850"/>
                  <a:pt x="1275131" y="2106493"/>
                </a:cubicBezTo>
                <a:lnTo>
                  <a:pt x="1276025" y="2105844"/>
                </a:lnTo>
                <a:lnTo>
                  <a:pt x="1275326" y="2104779"/>
                </a:lnTo>
                <a:cubicBezTo>
                  <a:pt x="1274483" y="2103616"/>
                  <a:pt x="1274142" y="2102616"/>
                  <a:pt x="1274303" y="2101779"/>
                </a:cubicBezTo>
                <a:cubicBezTo>
                  <a:pt x="1275106" y="2100336"/>
                  <a:pt x="1276818" y="2099857"/>
                  <a:pt x="1279439" y="2100340"/>
                </a:cubicBezTo>
                <a:lnTo>
                  <a:pt x="1282554" y="2101105"/>
                </a:lnTo>
                <a:lnTo>
                  <a:pt x="1289099" y="2096354"/>
                </a:lnTo>
                <a:lnTo>
                  <a:pt x="1303542" y="2077518"/>
                </a:lnTo>
                <a:lnTo>
                  <a:pt x="1304028" y="2070564"/>
                </a:lnTo>
                <a:lnTo>
                  <a:pt x="1300216" y="2060432"/>
                </a:lnTo>
                <a:lnTo>
                  <a:pt x="1289560" y="2065852"/>
                </a:lnTo>
                <a:lnTo>
                  <a:pt x="1273743" y="2098040"/>
                </a:lnTo>
                <a:cubicBezTo>
                  <a:pt x="1267324" y="2100914"/>
                  <a:pt x="1260719" y="2105727"/>
                  <a:pt x="1253926" y="2112479"/>
                </a:cubicBezTo>
                <a:cubicBezTo>
                  <a:pt x="1247134" y="2119232"/>
                  <a:pt x="1241874" y="2125372"/>
                  <a:pt x="1238148" y="2130900"/>
                </a:cubicBezTo>
                <a:cubicBezTo>
                  <a:pt x="1236136" y="2136394"/>
                  <a:pt x="1233185" y="2141360"/>
                  <a:pt x="1229295" y="2145798"/>
                </a:cubicBezTo>
                <a:cubicBezTo>
                  <a:pt x="1225405" y="2150236"/>
                  <a:pt x="1221650" y="2154940"/>
                  <a:pt x="1218031" y="2159910"/>
                </a:cubicBezTo>
                <a:cubicBezTo>
                  <a:pt x="1208079" y="2164078"/>
                  <a:pt x="1198670" y="2169311"/>
                  <a:pt x="1189803" y="2175610"/>
                </a:cubicBezTo>
                <a:lnTo>
                  <a:pt x="1168078" y="2204097"/>
                </a:lnTo>
                <a:cubicBezTo>
                  <a:pt x="1167129" y="2203714"/>
                  <a:pt x="1165813" y="2203433"/>
                  <a:pt x="1164129" y="2203255"/>
                </a:cubicBezTo>
                <a:cubicBezTo>
                  <a:pt x="1162446" y="2203078"/>
                  <a:pt x="1161270" y="2203732"/>
                  <a:pt x="1160601" y="2205217"/>
                </a:cubicBezTo>
                <a:cubicBezTo>
                  <a:pt x="1160485" y="2206143"/>
                  <a:pt x="1161007" y="2207498"/>
                  <a:pt x="1162166" y="2209284"/>
                </a:cubicBezTo>
                <a:cubicBezTo>
                  <a:pt x="1163326" y="2211069"/>
                  <a:pt x="1164249" y="2212555"/>
                  <a:pt x="1164937" y="2213742"/>
                </a:cubicBezTo>
                <a:lnTo>
                  <a:pt x="1144112" y="2217629"/>
                </a:lnTo>
                <a:lnTo>
                  <a:pt x="1132859" y="2213964"/>
                </a:lnTo>
                <a:cubicBezTo>
                  <a:pt x="1135136" y="2208111"/>
                  <a:pt x="1137950" y="2202656"/>
                  <a:pt x="1141301" y="2197598"/>
                </a:cubicBezTo>
                <a:cubicBezTo>
                  <a:pt x="1144652" y="2192540"/>
                  <a:pt x="1147447" y="2184413"/>
                  <a:pt x="1149687" y="2173214"/>
                </a:cubicBezTo>
                <a:cubicBezTo>
                  <a:pt x="1144744" y="2176790"/>
                  <a:pt x="1140002" y="2180432"/>
                  <a:pt x="1135460" y="2184139"/>
                </a:cubicBezTo>
                <a:cubicBezTo>
                  <a:pt x="1130919" y="2187846"/>
                  <a:pt x="1127523" y="2192815"/>
                  <a:pt x="1125271" y="2199046"/>
                </a:cubicBezTo>
                <a:cubicBezTo>
                  <a:pt x="1115494" y="2202678"/>
                  <a:pt x="1106259" y="2207375"/>
                  <a:pt x="1097567" y="2213138"/>
                </a:cubicBezTo>
                <a:cubicBezTo>
                  <a:pt x="1088363" y="2211030"/>
                  <a:pt x="1083899" y="2213132"/>
                  <a:pt x="1084176" y="2219446"/>
                </a:cubicBezTo>
                <a:cubicBezTo>
                  <a:pt x="1084454" y="2225760"/>
                  <a:pt x="1082001" y="2228516"/>
                  <a:pt x="1076815" y="2227717"/>
                </a:cubicBezTo>
                <a:lnTo>
                  <a:pt x="1070385" y="2225623"/>
                </a:lnTo>
                <a:cubicBezTo>
                  <a:pt x="1068645" y="2230057"/>
                  <a:pt x="1066461" y="2233124"/>
                  <a:pt x="1063832" y="2234824"/>
                </a:cubicBezTo>
                <a:cubicBezTo>
                  <a:pt x="1061204" y="2236524"/>
                  <a:pt x="1059151" y="2239189"/>
                  <a:pt x="1057672" y="2242819"/>
                </a:cubicBezTo>
                <a:lnTo>
                  <a:pt x="1043278" y="2248800"/>
                </a:lnTo>
                <a:lnTo>
                  <a:pt x="1041036" y="2233845"/>
                </a:lnTo>
                <a:cubicBezTo>
                  <a:pt x="1037820" y="2232798"/>
                  <a:pt x="1036737" y="2230667"/>
                  <a:pt x="1037784" y="2227451"/>
                </a:cubicBezTo>
                <a:cubicBezTo>
                  <a:pt x="1040314" y="2221274"/>
                  <a:pt x="1044218" y="2215656"/>
                  <a:pt x="1049497" y="2210596"/>
                </a:cubicBezTo>
                <a:cubicBezTo>
                  <a:pt x="1054775" y="2205536"/>
                  <a:pt x="1058810" y="2199515"/>
                  <a:pt x="1061602" y="2192535"/>
                </a:cubicBezTo>
                <a:cubicBezTo>
                  <a:pt x="1061679" y="2192412"/>
                  <a:pt x="1061787" y="2191854"/>
                  <a:pt x="1061925" y="2190862"/>
                </a:cubicBezTo>
                <a:cubicBezTo>
                  <a:pt x="1062063" y="2189870"/>
                  <a:pt x="1061769" y="2189181"/>
                  <a:pt x="1061042" y="2188796"/>
                </a:cubicBezTo>
                <a:cubicBezTo>
                  <a:pt x="1060051" y="2188881"/>
                  <a:pt x="1058434" y="2190206"/>
                  <a:pt x="1056191" y="2192773"/>
                </a:cubicBezTo>
                <a:cubicBezTo>
                  <a:pt x="1053947" y="2195339"/>
                  <a:pt x="1052199" y="2197066"/>
                  <a:pt x="1050947" y="2197955"/>
                </a:cubicBezTo>
                <a:cubicBezTo>
                  <a:pt x="1048548" y="2198952"/>
                  <a:pt x="1046952" y="2200211"/>
                  <a:pt x="1046161" y="2201730"/>
                </a:cubicBezTo>
                <a:cubicBezTo>
                  <a:pt x="1045544" y="2204308"/>
                  <a:pt x="1044824" y="2206519"/>
                  <a:pt x="1044001" y="2208362"/>
                </a:cubicBezTo>
                <a:cubicBezTo>
                  <a:pt x="1043178" y="2210205"/>
                  <a:pt x="1041244" y="2210687"/>
                  <a:pt x="1038197" y="2209805"/>
                </a:cubicBezTo>
                <a:lnTo>
                  <a:pt x="1030719" y="2210926"/>
                </a:lnTo>
                <a:lnTo>
                  <a:pt x="1014120" y="2207298"/>
                </a:lnTo>
                <a:lnTo>
                  <a:pt x="1005109" y="2218588"/>
                </a:lnTo>
                <a:cubicBezTo>
                  <a:pt x="1002369" y="2218696"/>
                  <a:pt x="999567" y="2219339"/>
                  <a:pt x="996701" y="2220517"/>
                </a:cubicBezTo>
                <a:cubicBezTo>
                  <a:pt x="993835" y="2221696"/>
                  <a:pt x="991304" y="2222872"/>
                  <a:pt x="989107" y="2224045"/>
                </a:cubicBezTo>
                <a:cubicBezTo>
                  <a:pt x="987376" y="2223445"/>
                  <a:pt x="985482" y="2223346"/>
                  <a:pt x="983424" y="2223750"/>
                </a:cubicBezTo>
                <a:cubicBezTo>
                  <a:pt x="981366" y="2224154"/>
                  <a:pt x="979883" y="2225523"/>
                  <a:pt x="978975" y="2227858"/>
                </a:cubicBezTo>
                <a:lnTo>
                  <a:pt x="978488" y="2234811"/>
                </a:lnTo>
                <a:lnTo>
                  <a:pt x="964020" y="2230100"/>
                </a:lnTo>
                <a:cubicBezTo>
                  <a:pt x="965670" y="2227192"/>
                  <a:pt x="968716" y="2223072"/>
                  <a:pt x="973157" y="2217739"/>
                </a:cubicBezTo>
                <a:cubicBezTo>
                  <a:pt x="977598" y="2212407"/>
                  <a:pt x="978242" y="2208838"/>
                  <a:pt x="975088" y="2207033"/>
                </a:cubicBezTo>
                <a:cubicBezTo>
                  <a:pt x="973415" y="2206599"/>
                  <a:pt x="971677" y="2206700"/>
                  <a:pt x="969877" y="2207336"/>
                </a:cubicBezTo>
                <a:cubicBezTo>
                  <a:pt x="968077" y="2207972"/>
                  <a:pt x="966612" y="2208607"/>
                  <a:pt x="965480" y="2209238"/>
                </a:cubicBezTo>
                <a:lnTo>
                  <a:pt x="955982" y="2227482"/>
                </a:lnTo>
                <a:lnTo>
                  <a:pt x="944279" y="2236117"/>
                </a:lnTo>
                <a:cubicBezTo>
                  <a:pt x="942730" y="2240873"/>
                  <a:pt x="940574" y="2244764"/>
                  <a:pt x="937810" y="2247790"/>
                </a:cubicBezTo>
                <a:cubicBezTo>
                  <a:pt x="935046" y="2250817"/>
                  <a:pt x="931544" y="2253381"/>
                  <a:pt x="927304" y="2255482"/>
                </a:cubicBezTo>
                <a:lnTo>
                  <a:pt x="923115" y="2268343"/>
                </a:lnTo>
                <a:cubicBezTo>
                  <a:pt x="916902" y="2271950"/>
                  <a:pt x="912840" y="2277146"/>
                  <a:pt x="910926" y="2283931"/>
                </a:cubicBezTo>
                <a:cubicBezTo>
                  <a:pt x="908598" y="2282321"/>
                  <a:pt x="906011" y="2281849"/>
                  <a:pt x="903163" y="2282515"/>
                </a:cubicBezTo>
                <a:cubicBezTo>
                  <a:pt x="900317" y="2283181"/>
                  <a:pt x="898281" y="2285111"/>
                  <a:pt x="897055" y="2288305"/>
                </a:cubicBezTo>
                <a:lnTo>
                  <a:pt x="882697" y="2299632"/>
                </a:lnTo>
                <a:lnTo>
                  <a:pt x="871407" y="2290621"/>
                </a:lnTo>
                <a:cubicBezTo>
                  <a:pt x="875219" y="2286083"/>
                  <a:pt x="878589" y="2280513"/>
                  <a:pt x="881517" y="2273909"/>
                </a:cubicBezTo>
                <a:cubicBezTo>
                  <a:pt x="884446" y="2267306"/>
                  <a:pt x="887956" y="2262670"/>
                  <a:pt x="892048" y="2260002"/>
                </a:cubicBezTo>
                <a:cubicBezTo>
                  <a:pt x="893438" y="2254824"/>
                  <a:pt x="896453" y="2252844"/>
                  <a:pt x="901096" y="2254059"/>
                </a:cubicBezTo>
                <a:cubicBezTo>
                  <a:pt x="904502" y="2255427"/>
                  <a:pt x="908811" y="2256757"/>
                  <a:pt x="914022" y="2258046"/>
                </a:cubicBezTo>
                <a:cubicBezTo>
                  <a:pt x="919233" y="2259336"/>
                  <a:pt x="919373" y="2257085"/>
                  <a:pt x="914443" y="2251293"/>
                </a:cubicBezTo>
                <a:lnTo>
                  <a:pt x="926109" y="2237312"/>
                </a:lnTo>
                <a:lnTo>
                  <a:pt x="919679" y="2235217"/>
                </a:lnTo>
                <a:lnTo>
                  <a:pt x="928727" y="2229274"/>
                </a:lnTo>
                <a:lnTo>
                  <a:pt x="933962" y="2213198"/>
                </a:lnTo>
                <a:lnTo>
                  <a:pt x="947833" y="2208825"/>
                </a:lnTo>
                <a:lnTo>
                  <a:pt x="952545" y="2194357"/>
                </a:lnTo>
                <a:cubicBezTo>
                  <a:pt x="957150" y="2190226"/>
                  <a:pt x="962298" y="2187161"/>
                  <a:pt x="967986" y="2185161"/>
                </a:cubicBezTo>
                <a:lnTo>
                  <a:pt x="976998" y="2173871"/>
                </a:lnTo>
                <a:cubicBezTo>
                  <a:pt x="972389" y="2170963"/>
                  <a:pt x="972570" y="2164946"/>
                  <a:pt x="977542" y="2155823"/>
                </a:cubicBezTo>
                <a:cubicBezTo>
                  <a:pt x="982513" y="2146699"/>
                  <a:pt x="986172" y="2140926"/>
                  <a:pt x="988516" y="2138504"/>
                </a:cubicBezTo>
                <a:cubicBezTo>
                  <a:pt x="991771" y="2138749"/>
                  <a:pt x="994469" y="2135924"/>
                  <a:pt x="996611" y="2130028"/>
                </a:cubicBezTo>
                <a:cubicBezTo>
                  <a:pt x="998754" y="2124132"/>
                  <a:pt x="1000106" y="2119979"/>
                  <a:pt x="1000669" y="2117569"/>
                </a:cubicBezTo>
                <a:cubicBezTo>
                  <a:pt x="1003352" y="2117405"/>
                  <a:pt x="1005594" y="2116209"/>
                  <a:pt x="1007394" y="2113981"/>
                </a:cubicBezTo>
                <a:cubicBezTo>
                  <a:pt x="1009194" y="2111752"/>
                  <a:pt x="1010492" y="2109359"/>
                  <a:pt x="1011287" y="2106803"/>
                </a:cubicBezTo>
                <a:cubicBezTo>
                  <a:pt x="1012001" y="2103701"/>
                  <a:pt x="1011715" y="2100941"/>
                  <a:pt x="1010428" y="2098521"/>
                </a:cubicBezTo>
                <a:cubicBezTo>
                  <a:pt x="1009142" y="2096102"/>
                  <a:pt x="1008855" y="2093342"/>
                  <a:pt x="1009569" y="2090240"/>
                </a:cubicBezTo>
                <a:cubicBezTo>
                  <a:pt x="1002980" y="2089428"/>
                  <a:pt x="998530" y="2093313"/>
                  <a:pt x="996217" y="2101894"/>
                </a:cubicBezTo>
                <a:cubicBezTo>
                  <a:pt x="993903" y="2110476"/>
                  <a:pt x="989854" y="2114491"/>
                  <a:pt x="984069" y="2113941"/>
                </a:cubicBezTo>
                <a:cubicBezTo>
                  <a:pt x="982299" y="2118810"/>
                  <a:pt x="979118" y="2122886"/>
                  <a:pt x="974530" y="2126170"/>
                </a:cubicBezTo>
                <a:cubicBezTo>
                  <a:pt x="969941" y="2129454"/>
                  <a:pt x="965145" y="2131671"/>
                  <a:pt x="960140" y="2132819"/>
                </a:cubicBezTo>
                <a:lnTo>
                  <a:pt x="953334" y="2153718"/>
                </a:lnTo>
                <a:cubicBezTo>
                  <a:pt x="937020" y="2155924"/>
                  <a:pt x="926138" y="2160901"/>
                  <a:pt x="920689" y="2168646"/>
                </a:cubicBezTo>
                <a:cubicBezTo>
                  <a:pt x="915240" y="2176391"/>
                  <a:pt x="907340" y="2187228"/>
                  <a:pt x="896988" y="2201156"/>
                </a:cubicBezTo>
                <a:cubicBezTo>
                  <a:pt x="891410" y="2199858"/>
                  <a:pt x="885976" y="2200163"/>
                  <a:pt x="880687" y="2202071"/>
                </a:cubicBezTo>
                <a:cubicBezTo>
                  <a:pt x="875399" y="2203979"/>
                  <a:pt x="869965" y="2204283"/>
                  <a:pt x="864387" y="2202986"/>
                </a:cubicBezTo>
                <a:lnTo>
                  <a:pt x="858628" y="2220668"/>
                </a:lnTo>
                <a:lnTo>
                  <a:pt x="853805" y="2219098"/>
                </a:lnTo>
                <a:cubicBezTo>
                  <a:pt x="850724" y="2218094"/>
                  <a:pt x="849110" y="2216680"/>
                  <a:pt x="848964" y="2214854"/>
                </a:cubicBezTo>
                <a:cubicBezTo>
                  <a:pt x="848817" y="2213028"/>
                  <a:pt x="849335" y="2210530"/>
                  <a:pt x="850516" y="2207358"/>
                </a:cubicBezTo>
                <a:lnTo>
                  <a:pt x="859527" y="2196068"/>
                </a:lnTo>
                <a:cubicBezTo>
                  <a:pt x="859808" y="2194864"/>
                  <a:pt x="859882" y="2192591"/>
                  <a:pt x="859747" y="2189250"/>
                </a:cubicBezTo>
                <a:cubicBezTo>
                  <a:pt x="859613" y="2185909"/>
                  <a:pt x="859153" y="2183907"/>
                  <a:pt x="858369" y="2183245"/>
                </a:cubicBezTo>
                <a:lnTo>
                  <a:pt x="856798" y="2188067"/>
                </a:lnTo>
                <a:cubicBezTo>
                  <a:pt x="852264" y="2189480"/>
                  <a:pt x="846799" y="2191700"/>
                  <a:pt x="840404" y="2194730"/>
                </a:cubicBezTo>
                <a:cubicBezTo>
                  <a:pt x="834009" y="2197759"/>
                  <a:pt x="829890" y="2201308"/>
                  <a:pt x="828047" y="2205375"/>
                </a:cubicBezTo>
                <a:cubicBezTo>
                  <a:pt x="825102" y="2206342"/>
                  <a:pt x="822598" y="2208342"/>
                  <a:pt x="820536" y="2211375"/>
                </a:cubicBezTo>
                <a:cubicBezTo>
                  <a:pt x="818474" y="2214407"/>
                  <a:pt x="816914" y="2217604"/>
                  <a:pt x="815857" y="2220964"/>
                </a:cubicBezTo>
                <a:lnTo>
                  <a:pt x="802510" y="2223729"/>
                </a:lnTo>
                <a:cubicBezTo>
                  <a:pt x="801704" y="2226319"/>
                  <a:pt x="800296" y="2229047"/>
                  <a:pt x="798289" y="2231912"/>
                </a:cubicBezTo>
                <a:cubicBezTo>
                  <a:pt x="796282" y="2234777"/>
                  <a:pt x="793800" y="2236711"/>
                  <a:pt x="790844" y="2237711"/>
                </a:cubicBezTo>
                <a:lnTo>
                  <a:pt x="786656" y="2250572"/>
                </a:lnTo>
                <a:lnTo>
                  <a:pt x="778654" y="2253300"/>
                </a:lnTo>
                <a:cubicBezTo>
                  <a:pt x="776895" y="2258135"/>
                  <a:pt x="773693" y="2262279"/>
                  <a:pt x="769050" y="2265730"/>
                </a:cubicBezTo>
                <a:cubicBezTo>
                  <a:pt x="764407" y="2269182"/>
                  <a:pt x="759457" y="2271867"/>
                  <a:pt x="754202" y="2273786"/>
                </a:cubicBezTo>
                <a:cubicBezTo>
                  <a:pt x="749251" y="2277841"/>
                  <a:pt x="743468" y="2282403"/>
                  <a:pt x="736853" y="2287472"/>
                </a:cubicBezTo>
                <a:cubicBezTo>
                  <a:pt x="730239" y="2292542"/>
                  <a:pt x="723782" y="2296440"/>
                  <a:pt x="717486" y="2299168"/>
                </a:cubicBezTo>
                <a:cubicBezTo>
                  <a:pt x="716768" y="2301713"/>
                  <a:pt x="715716" y="2304259"/>
                  <a:pt x="714330" y="2306809"/>
                </a:cubicBezTo>
                <a:cubicBezTo>
                  <a:pt x="712945" y="2309358"/>
                  <a:pt x="710818" y="2311110"/>
                  <a:pt x="707951" y="2312066"/>
                </a:cubicBezTo>
                <a:cubicBezTo>
                  <a:pt x="706203" y="2316979"/>
                  <a:pt x="703249" y="2321499"/>
                  <a:pt x="699089" y="2325626"/>
                </a:cubicBezTo>
                <a:cubicBezTo>
                  <a:pt x="694930" y="2329755"/>
                  <a:pt x="690630" y="2332948"/>
                  <a:pt x="686190" y="2335206"/>
                </a:cubicBezTo>
                <a:cubicBezTo>
                  <a:pt x="685644" y="2336881"/>
                  <a:pt x="684763" y="2338223"/>
                  <a:pt x="683544" y="2339234"/>
                </a:cubicBezTo>
                <a:cubicBezTo>
                  <a:pt x="682326" y="2340245"/>
                  <a:pt x="680903" y="2340522"/>
                  <a:pt x="679273" y="2340066"/>
                </a:cubicBezTo>
                <a:lnTo>
                  <a:pt x="674974" y="2336887"/>
                </a:lnTo>
                <a:lnTo>
                  <a:pt x="685032" y="2322382"/>
                </a:lnTo>
                <a:cubicBezTo>
                  <a:pt x="687196" y="2321198"/>
                  <a:pt x="689122" y="2319380"/>
                  <a:pt x="690809" y="2316929"/>
                </a:cubicBezTo>
                <a:cubicBezTo>
                  <a:pt x="692496" y="2314478"/>
                  <a:pt x="693749" y="2311997"/>
                  <a:pt x="694567" y="2309484"/>
                </a:cubicBezTo>
                <a:lnTo>
                  <a:pt x="705709" y="2297111"/>
                </a:lnTo>
                <a:cubicBezTo>
                  <a:pt x="706552" y="2293384"/>
                  <a:pt x="707728" y="2289322"/>
                  <a:pt x="709234" y="2284923"/>
                </a:cubicBezTo>
                <a:cubicBezTo>
                  <a:pt x="710741" y="2280524"/>
                  <a:pt x="713804" y="2278854"/>
                  <a:pt x="718422" y="2279914"/>
                </a:cubicBezTo>
                <a:cubicBezTo>
                  <a:pt x="724063" y="2264414"/>
                  <a:pt x="734638" y="2247411"/>
                  <a:pt x="750149" y="2228903"/>
                </a:cubicBezTo>
                <a:cubicBezTo>
                  <a:pt x="765660" y="2210395"/>
                  <a:pt x="780535" y="2196569"/>
                  <a:pt x="794774" y="2187426"/>
                </a:cubicBezTo>
                <a:cubicBezTo>
                  <a:pt x="796764" y="2181999"/>
                  <a:pt x="799225" y="2177170"/>
                  <a:pt x="802159" y="2172940"/>
                </a:cubicBezTo>
                <a:cubicBezTo>
                  <a:pt x="805093" y="2168709"/>
                  <a:pt x="807554" y="2163880"/>
                  <a:pt x="809544" y="2158453"/>
                </a:cubicBezTo>
                <a:cubicBezTo>
                  <a:pt x="811955" y="2159127"/>
                  <a:pt x="813957" y="2158667"/>
                  <a:pt x="815550" y="2157075"/>
                </a:cubicBezTo>
                <a:cubicBezTo>
                  <a:pt x="817143" y="2155482"/>
                  <a:pt x="818331" y="2153424"/>
                  <a:pt x="819116" y="2150901"/>
                </a:cubicBezTo>
                <a:cubicBezTo>
                  <a:pt x="821511" y="2144458"/>
                  <a:pt x="823826" y="2140989"/>
                  <a:pt x="826061" y="2140495"/>
                </a:cubicBezTo>
                <a:cubicBezTo>
                  <a:pt x="828297" y="2140001"/>
                  <a:pt x="830220" y="2137737"/>
                  <a:pt x="831829" y="2133705"/>
                </a:cubicBezTo>
                <a:lnTo>
                  <a:pt x="845103" y="2120247"/>
                </a:lnTo>
                <a:cubicBezTo>
                  <a:pt x="847764" y="2120150"/>
                  <a:pt x="849919" y="2119222"/>
                  <a:pt x="851566" y="2117462"/>
                </a:cubicBezTo>
                <a:cubicBezTo>
                  <a:pt x="853214" y="2115702"/>
                  <a:pt x="854424" y="2113578"/>
                  <a:pt x="855198" y="2111088"/>
                </a:cubicBezTo>
                <a:lnTo>
                  <a:pt x="856208" y="2102527"/>
                </a:lnTo>
                <a:lnTo>
                  <a:pt x="886907" y="2057404"/>
                </a:lnTo>
                <a:lnTo>
                  <a:pt x="894907" y="2054675"/>
                </a:lnTo>
                <a:lnTo>
                  <a:pt x="902348" y="2048208"/>
                </a:lnTo>
                <a:cubicBezTo>
                  <a:pt x="903188" y="2045629"/>
                  <a:pt x="904528" y="2042880"/>
                  <a:pt x="906368" y="2039960"/>
                </a:cubicBezTo>
                <a:cubicBezTo>
                  <a:pt x="908208" y="2037040"/>
                  <a:pt x="910221" y="2034954"/>
                  <a:pt x="912406" y="2033703"/>
                </a:cubicBezTo>
                <a:cubicBezTo>
                  <a:pt x="912418" y="2030484"/>
                  <a:pt x="913527" y="2026622"/>
                  <a:pt x="915735" y="2022118"/>
                </a:cubicBezTo>
                <a:cubicBezTo>
                  <a:pt x="917943" y="2017614"/>
                  <a:pt x="921071" y="2015743"/>
                  <a:pt x="925119" y="2016506"/>
                </a:cubicBezTo>
                <a:cubicBezTo>
                  <a:pt x="927128" y="2012271"/>
                  <a:pt x="932365" y="2005975"/>
                  <a:pt x="940828" y="1997618"/>
                </a:cubicBezTo>
                <a:cubicBezTo>
                  <a:pt x="949292" y="1989261"/>
                  <a:pt x="955210" y="1984965"/>
                  <a:pt x="958583" y="1984731"/>
                </a:cubicBezTo>
                <a:lnTo>
                  <a:pt x="967071" y="1975048"/>
                </a:lnTo>
                <a:cubicBezTo>
                  <a:pt x="970812" y="1965154"/>
                  <a:pt x="975567" y="1956922"/>
                  <a:pt x="981336" y="1950355"/>
                </a:cubicBezTo>
                <a:cubicBezTo>
                  <a:pt x="987105" y="1943788"/>
                  <a:pt x="991860" y="1935558"/>
                  <a:pt x="995601" y="1925663"/>
                </a:cubicBezTo>
                <a:lnTo>
                  <a:pt x="1002519" y="1920803"/>
                </a:lnTo>
                <a:cubicBezTo>
                  <a:pt x="1005197" y="1915082"/>
                  <a:pt x="1010413" y="1909075"/>
                  <a:pt x="1018166" y="1902784"/>
                </a:cubicBezTo>
                <a:cubicBezTo>
                  <a:pt x="1025920" y="1896493"/>
                  <a:pt x="1031136" y="1890487"/>
                  <a:pt x="1033814" y="1884765"/>
                </a:cubicBezTo>
                <a:cubicBezTo>
                  <a:pt x="1039552" y="1883300"/>
                  <a:pt x="1043266" y="1879175"/>
                  <a:pt x="1044957" y="1872391"/>
                </a:cubicBezTo>
                <a:cubicBezTo>
                  <a:pt x="1046647" y="1865607"/>
                  <a:pt x="1050361" y="1861483"/>
                  <a:pt x="1056099" y="1860017"/>
                </a:cubicBezTo>
                <a:lnTo>
                  <a:pt x="1062636" y="1850284"/>
                </a:lnTo>
                <a:lnTo>
                  <a:pt x="1054274" y="1860305"/>
                </a:lnTo>
                <a:lnTo>
                  <a:pt x="1049901" y="1846434"/>
                </a:lnTo>
                <a:lnTo>
                  <a:pt x="1059436" y="1833537"/>
                </a:lnTo>
                <a:cubicBezTo>
                  <a:pt x="1058793" y="1832439"/>
                  <a:pt x="1058050" y="1831308"/>
                  <a:pt x="1057207" y="1830144"/>
                </a:cubicBezTo>
                <a:cubicBezTo>
                  <a:pt x="1056364" y="1828980"/>
                  <a:pt x="1056023" y="1827980"/>
                  <a:pt x="1056184" y="1827144"/>
                </a:cubicBezTo>
                <a:cubicBezTo>
                  <a:pt x="1056987" y="1825701"/>
                  <a:pt x="1058699" y="1825222"/>
                  <a:pt x="1061320" y="1825704"/>
                </a:cubicBezTo>
                <a:cubicBezTo>
                  <a:pt x="1063941" y="1826188"/>
                  <a:pt x="1065793" y="1826643"/>
                  <a:pt x="1066877" y="1827070"/>
                </a:cubicBezTo>
                <a:lnTo>
                  <a:pt x="1085423" y="1802883"/>
                </a:lnTo>
                <a:lnTo>
                  <a:pt x="1085909" y="1795928"/>
                </a:lnTo>
                <a:lnTo>
                  <a:pt x="1082097" y="1785796"/>
                </a:lnTo>
                <a:lnTo>
                  <a:pt x="1071441" y="1791216"/>
                </a:lnTo>
                <a:lnTo>
                  <a:pt x="1055624" y="1823405"/>
                </a:lnTo>
                <a:cubicBezTo>
                  <a:pt x="1049205" y="1826279"/>
                  <a:pt x="1042600" y="1831091"/>
                  <a:pt x="1035807" y="1837844"/>
                </a:cubicBezTo>
                <a:cubicBezTo>
                  <a:pt x="1029015" y="1844596"/>
                  <a:pt x="1023755" y="1850736"/>
                  <a:pt x="1020028" y="1856265"/>
                </a:cubicBezTo>
                <a:cubicBezTo>
                  <a:pt x="1018017" y="1861759"/>
                  <a:pt x="1015066" y="1866725"/>
                  <a:pt x="1011176" y="1871162"/>
                </a:cubicBezTo>
                <a:cubicBezTo>
                  <a:pt x="1007285" y="1875600"/>
                  <a:pt x="1003531" y="1880304"/>
                  <a:pt x="999912" y="1885275"/>
                </a:cubicBezTo>
                <a:cubicBezTo>
                  <a:pt x="989960" y="1889443"/>
                  <a:pt x="980551" y="1894676"/>
                  <a:pt x="971684" y="1900975"/>
                </a:cubicBezTo>
                <a:lnTo>
                  <a:pt x="949959" y="1929462"/>
                </a:lnTo>
                <a:cubicBezTo>
                  <a:pt x="949010" y="1929078"/>
                  <a:pt x="947694" y="1928797"/>
                  <a:pt x="946010" y="1928620"/>
                </a:cubicBezTo>
                <a:cubicBezTo>
                  <a:pt x="944327" y="1928442"/>
                  <a:pt x="943151" y="1929096"/>
                  <a:pt x="942482" y="1930582"/>
                </a:cubicBezTo>
                <a:cubicBezTo>
                  <a:pt x="942366" y="1931508"/>
                  <a:pt x="942887" y="1932863"/>
                  <a:pt x="944047" y="1934648"/>
                </a:cubicBezTo>
                <a:cubicBezTo>
                  <a:pt x="945207" y="1936434"/>
                  <a:pt x="946130" y="1937920"/>
                  <a:pt x="946818" y="1939107"/>
                </a:cubicBezTo>
                <a:lnTo>
                  <a:pt x="925993" y="1942993"/>
                </a:lnTo>
                <a:lnTo>
                  <a:pt x="914740" y="1939328"/>
                </a:lnTo>
                <a:cubicBezTo>
                  <a:pt x="917017" y="1933476"/>
                  <a:pt x="919830" y="1928021"/>
                  <a:pt x="923182" y="1922963"/>
                </a:cubicBezTo>
                <a:cubicBezTo>
                  <a:pt x="926533" y="1917905"/>
                  <a:pt x="929328" y="1909777"/>
                  <a:pt x="931568" y="1898578"/>
                </a:cubicBezTo>
                <a:cubicBezTo>
                  <a:pt x="926624" y="1902155"/>
                  <a:pt x="921883" y="1905796"/>
                  <a:pt x="917341" y="1909504"/>
                </a:cubicBezTo>
                <a:cubicBezTo>
                  <a:pt x="912800" y="1913211"/>
                  <a:pt x="909403" y="1918179"/>
                  <a:pt x="907152" y="1924411"/>
                </a:cubicBezTo>
                <a:cubicBezTo>
                  <a:pt x="897375" y="1928042"/>
                  <a:pt x="888140" y="1932740"/>
                  <a:pt x="879447" y="1938502"/>
                </a:cubicBezTo>
                <a:cubicBezTo>
                  <a:pt x="870243" y="1936394"/>
                  <a:pt x="865780" y="1938497"/>
                  <a:pt x="866057" y="1944811"/>
                </a:cubicBezTo>
                <a:cubicBezTo>
                  <a:pt x="866335" y="1951124"/>
                  <a:pt x="863881" y="1953881"/>
                  <a:pt x="858696" y="1953082"/>
                </a:cubicBezTo>
                <a:lnTo>
                  <a:pt x="852266" y="1950987"/>
                </a:lnTo>
                <a:cubicBezTo>
                  <a:pt x="850525" y="1955421"/>
                  <a:pt x="848341" y="1958488"/>
                  <a:pt x="845713" y="1960188"/>
                </a:cubicBezTo>
                <a:cubicBezTo>
                  <a:pt x="843085" y="1961889"/>
                  <a:pt x="841032" y="1964554"/>
                  <a:pt x="839553" y="1968184"/>
                </a:cubicBezTo>
                <a:lnTo>
                  <a:pt x="825159" y="1974165"/>
                </a:lnTo>
                <a:lnTo>
                  <a:pt x="822917" y="1959210"/>
                </a:lnTo>
                <a:cubicBezTo>
                  <a:pt x="819701" y="1958163"/>
                  <a:pt x="818617" y="1956032"/>
                  <a:pt x="819665" y="1952816"/>
                </a:cubicBezTo>
                <a:cubicBezTo>
                  <a:pt x="822195" y="1946639"/>
                  <a:pt x="826099" y="1941021"/>
                  <a:pt x="831378" y="1935961"/>
                </a:cubicBezTo>
                <a:cubicBezTo>
                  <a:pt x="836655" y="1930901"/>
                  <a:pt x="840691" y="1924880"/>
                  <a:pt x="843483" y="1917900"/>
                </a:cubicBezTo>
                <a:cubicBezTo>
                  <a:pt x="843560" y="1917776"/>
                  <a:pt x="843668" y="1917219"/>
                  <a:pt x="843806" y="1916226"/>
                </a:cubicBezTo>
                <a:cubicBezTo>
                  <a:pt x="843944" y="1915234"/>
                  <a:pt x="843649" y="1914546"/>
                  <a:pt x="842922" y="1914161"/>
                </a:cubicBezTo>
                <a:cubicBezTo>
                  <a:pt x="841932" y="1914246"/>
                  <a:pt x="840315" y="1915571"/>
                  <a:pt x="838071" y="1918137"/>
                </a:cubicBezTo>
                <a:cubicBezTo>
                  <a:pt x="835828" y="1920704"/>
                  <a:pt x="834080" y="1922431"/>
                  <a:pt x="832828" y="1923319"/>
                </a:cubicBezTo>
                <a:cubicBezTo>
                  <a:pt x="830428" y="1924316"/>
                  <a:pt x="828833" y="1925575"/>
                  <a:pt x="828042" y="1927095"/>
                </a:cubicBezTo>
                <a:cubicBezTo>
                  <a:pt x="827425" y="1929672"/>
                  <a:pt x="826705" y="1931883"/>
                  <a:pt x="825882" y="1933726"/>
                </a:cubicBezTo>
                <a:cubicBezTo>
                  <a:pt x="825059" y="1935570"/>
                  <a:pt x="823124" y="1936051"/>
                  <a:pt x="820077" y="1935170"/>
                </a:cubicBezTo>
                <a:lnTo>
                  <a:pt x="812600" y="1936291"/>
                </a:lnTo>
                <a:lnTo>
                  <a:pt x="796001" y="1932663"/>
                </a:lnTo>
                <a:lnTo>
                  <a:pt x="786990" y="1943953"/>
                </a:lnTo>
                <a:cubicBezTo>
                  <a:pt x="784250" y="1944061"/>
                  <a:pt x="781448" y="1944704"/>
                  <a:pt x="778582" y="1945882"/>
                </a:cubicBezTo>
                <a:cubicBezTo>
                  <a:pt x="775716" y="1947061"/>
                  <a:pt x="773185" y="1948236"/>
                  <a:pt x="770988" y="1949410"/>
                </a:cubicBezTo>
                <a:cubicBezTo>
                  <a:pt x="769257" y="1948809"/>
                  <a:pt x="767362" y="1948711"/>
                  <a:pt x="765305" y="1949115"/>
                </a:cubicBezTo>
                <a:cubicBezTo>
                  <a:pt x="763247" y="1949519"/>
                  <a:pt x="761764" y="1950888"/>
                  <a:pt x="760855" y="1953223"/>
                </a:cubicBezTo>
                <a:lnTo>
                  <a:pt x="760369" y="1960176"/>
                </a:lnTo>
                <a:lnTo>
                  <a:pt x="745901" y="1955464"/>
                </a:lnTo>
                <a:cubicBezTo>
                  <a:pt x="747551" y="1952557"/>
                  <a:pt x="750597" y="1948437"/>
                  <a:pt x="755038" y="1943104"/>
                </a:cubicBezTo>
                <a:cubicBezTo>
                  <a:pt x="759479" y="1937772"/>
                  <a:pt x="760122" y="1934203"/>
                  <a:pt x="756969" y="1932397"/>
                </a:cubicBezTo>
                <a:cubicBezTo>
                  <a:pt x="755295" y="1931964"/>
                  <a:pt x="753558" y="1932065"/>
                  <a:pt x="751758" y="1932701"/>
                </a:cubicBezTo>
                <a:cubicBezTo>
                  <a:pt x="749958" y="1933337"/>
                  <a:pt x="748492" y="1933971"/>
                  <a:pt x="747361" y="1934603"/>
                </a:cubicBezTo>
                <a:lnTo>
                  <a:pt x="737863" y="1952846"/>
                </a:lnTo>
                <a:lnTo>
                  <a:pt x="726160" y="1961482"/>
                </a:lnTo>
                <a:cubicBezTo>
                  <a:pt x="724611" y="1966237"/>
                  <a:pt x="722454" y="1970129"/>
                  <a:pt x="719691" y="1973155"/>
                </a:cubicBezTo>
                <a:cubicBezTo>
                  <a:pt x="716927" y="1976182"/>
                  <a:pt x="713425" y="1978745"/>
                  <a:pt x="709185" y="1980846"/>
                </a:cubicBezTo>
                <a:lnTo>
                  <a:pt x="704996" y="1993708"/>
                </a:lnTo>
                <a:cubicBezTo>
                  <a:pt x="698783" y="1997314"/>
                  <a:pt x="694720" y="2002511"/>
                  <a:pt x="692807" y="2009296"/>
                </a:cubicBezTo>
                <a:cubicBezTo>
                  <a:pt x="690479" y="2007686"/>
                  <a:pt x="687891" y="2007214"/>
                  <a:pt x="685044" y="2007880"/>
                </a:cubicBezTo>
                <a:cubicBezTo>
                  <a:pt x="682198" y="2008545"/>
                  <a:pt x="680161" y="2010475"/>
                  <a:pt x="678936" y="2013669"/>
                </a:cubicBezTo>
                <a:lnTo>
                  <a:pt x="664578" y="2024996"/>
                </a:lnTo>
                <a:lnTo>
                  <a:pt x="653288" y="2015985"/>
                </a:lnTo>
                <a:cubicBezTo>
                  <a:pt x="657100" y="2011447"/>
                  <a:pt x="660470" y="2005877"/>
                  <a:pt x="663398" y="1999274"/>
                </a:cubicBezTo>
                <a:cubicBezTo>
                  <a:pt x="666327" y="1992671"/>
                  <a:pt x="669837" y="1988035"/>
                  <a:pt x="673929" y="1985367"/>
                </a:cubicBezTo>
                <a:cubicBezTo>
                  <a:pt x="675319" y="1980189"/>
                  <a:pt x="678334" y="1978208"/>
                  <a:pt x="682976" y="1979424"/>
                </a:cubicBezTo>
                <a:cubicBezTo>
                  <a:pt x="686383" y="1980792"/>
                  <a:pt x="690692" y="1982121"/>
                  <a:pt x="695903" y="1983411"/>
                </a:cubicBezTo>
                <a:cubicBezTo>
                  <a:pt x="701113" y="1984700"/>
                  <a:pt x="701254" y="1982449"/>
                  <a:pt x="696324" y="1976658"/>
                </a:cubicBezTo>
                <a:lnTo>
                  <a:pt x="707990" y="1962676"/>
                </a:lnTo>
                <a:lnTo>
                  <a:pt x="701560" y="1960582"/>
                </a:lnTo>
                <a:lnTo>
                  <a:pt x="710607" y="1954639"/>
                </a:lnTo>
                <a:lnTo>
                  <a:pt x="715843" y="1938563"/>
                </a:lnTo>
                <a:lnTo>
                  <a:pt x="729714" y="1934190"/>
                </a:lnTo>
                <a:lnTo>
                  <a:pt x="734426" y="1919721"/>
                </a:lnTo>
                <a:cubicBezTo>
                  <a:pt x="739031" y="1915591"/>
                  <a:pt x="744178" y="1912526"/>
                  <a:pt x="749867" y="1910526"/>
                </a:cubicBezTo>
                <a:lnTo>
                  <a:pt x="758879" y="1899236"/>
                </a:lnTo>
                <a:cubicBezTo>
                  <a:pt x="754270" y="1896327"/>
                  <a:pt x="754451" y="1890311"/>
                  <a:pt x="759422" y="1881187"/>
                </a:cubicBezTo>
                <a:cubicBezTo>
                  <a:pt x="764394" y="1872064"/>
                  <a:pt x="768052" y="1866291"/>
                  <a:pt x="770397" y="1863869"/>
                </a:cubicBezTo>
                <a:cubicBezTo>
                  <a:pt x="773651" y="1864114"/>
                  <a:pt x="776349" y="1861288"/>
                  <a:pt x="778492" y="1855393"/>
                </a:cubicBezTo>
                <a:cubicBezTo>
                  <a:pt x="780634" y="1849496"/>
                  <a:pt x="781987" y="1845343"/>
                  <a:pt x="782550" y="1842934"/>
                </a:cubicBezTo>
                <a:cubicBezTo>
                  <a:pt x="785233" y="1842770"/>
                  <a:pt x="787475" y="1841574"/>
                  <a:pt x="789274" y="1839345"/>
                </a:cubicBezTo>
                <a:cubicBezTo>
                  <a:pt x="791075" y="1837116"/>
                  <a:pt x="792373" y="1834724"/>
                  <a:pt x="793168" y="1832167"/>
                </a:cubicBezTo>
                <a:cubicBezTo>
                  <a:pt x="793882" y="1829066"/>
                  <a:pt x="793595" y="1826305"/>
                  <a:pt x="792309" y="1823886"/>
                </a:cubicBezTo>
                <a:cubicBezTo>
                  <a:pt x="791022" y="1821467"/>
                  <a:pt x="790736" y="1818706"/>
                  <a:pt x="791450" y="1815605"/>
                </a:cubicBezTo>
                <a:cubicBezTo>
                  <a:pt x="784861" y="1814793"/>
                  <a:pt x="780411" y="1818677"/>
                  <a:pt x="778097" y="1827259"/>
                </a:cubicBezTo>
                <a:cubicBezTo>
                  <a:pt x="775784" y="1835840"/>
                  <a:pt x="771735" y="1839856"/>
                  <a:pt x="765950" y="1839305"/>
                </a:cubicBezTo>
                <a:cubicBezTo>
                  <a:pt x="764179" y="1844174"/>
                  <a:pt x="760999" y="1848251"/>
                  <a:pt x="756411" y="1851535"/>
                </a:cubicBezTo>
                <a:cubicBezTo>
                  <a:pt x="751822" y="1854819"/>
                  <a:pt x="747025" y="1857036"/>
                  <a:pt x="742021" y="1858184"/>
                </a:cubicBezTo>
                <a:lnTo>
                  <a:pt x="735215" y="1879082"/>
                </a:lnTo>
                <a:cubicBezTo>
                  <a:pt x="718901" y="1881289"/>
                  <a:pt x="708019" y="1886265"/>
                  <a:pt x="702570" y="1894011"/>
                </a:cubicBezTo>
                <a:cubicBezTo>
                  <a:pt x="697121" y="1901756"/>
                  <a:pt x="689220" y="1912593"/>
                  <a:pt x="678869" y="1926521"/>
                </a:cubicBezTo>
                <a:cubicBezTo>
                  <a:pt x="673290" y="1925223"/>
                  <a:pt x="667857" y="1925528"/>
                  <a:pt x="662568" y="1927436"/>
                </a:cubicBezTo>
                <a:cubicBezTo>
                  <a:pt x="657279" y="1929343"/>
                  <a:pt x="651846" y="1929648"/>
                  <a:pt x="646267" y="1928350"/>
                </a:cubicBezTo>
                <a:lnTo>
                  <a:pt x="640509" y="1946033"/>
                </a:lnTo>
                <a:lnTo>
                  <a:pt x="635686" y="1944462"/>
                </a:lnTo>
                <a:cubicBezTo>
                  <a:pt x="632605" y="1943459"/>
                  <a:pt x="630991" y="1942045"/>
                  <a:pt x="630845" y="1940219"/>
                </a:cubicBezTo>
                <a:cubicBezTo>
                  <a:pt x="630698" y="1938393"/>
                  <a:pt x="631215" y="1935894"/>
                  <a:pt x="632397" y="1932723"/>
                </a:cubicBezTo>
                <a:lnTo>
                  <a:pt x="641408" y="1921433"/>
                </a:lnTo>
                <a:cubicBezTo>
                  <a:pt x="641689" y="1920228"/>
                  <a:pt x="641763" y="1917955"/>
                  <a:pt x="641628" y="1914614"/>
                </a:cubicBezTo>
                <a:cubicBezTo>
                  <a:pt x="641494" y="1911274"/>
                  <a:pt x="641034" y="1909272"/>
                  <a:pt x="640250" y="1908609"/>
                </a:cubicBezTo>
                <a:lnTo>
                  <a:pt x="638679" y="1913432"/>
                </a:lnTo>
                <a:cubicBezTo>
                  <a:pt x="634144" y="1914844"/>
                  <a:pt x="628680" y="1917065"/>
                  <a:pt x="622285" y="1920095"/>
                </a:cubicBezTo>
                <a:cubicBezTo>
                  <a:pt x="615890" y="1923124"/>
                  <a:pt x="611771" y="1926672"/>
                  <a:pt x="609927" y="1930739"/>
                </a:cubicBezTo>
                <a:cubicBezTo>
                  <a:pt x="606982" y="1931707"/>
                  <a:pt x="604479" y="1933707"/>
                  <a:pt x="602417" y="1936739"/>
                </a:cubicBezTo>
                <a:cubicBezTo>
                  <a:pt x="600355" y="1939772"/>
                  <a:pt x="598795" y="1942968"/>
                  <a:pt x="597738" y="1946329"/>
                </a:cubicBezTo>
                <a:lnTo>
                  <a:pt x="584391" y="1949094"/>
                </a:lnTo>
                <a:cubicBezTo>
                  <a:pt x="583585" y="1951684"/>
                  <a:pt x="582177" y="1954411"/>
                  <a:pt x="580170" y="1957277"/>
                </a:cubicBezTo>
                <a:cubicBezTo>
                  <a:pt x="578163" y="1960142"/>
                  <a:pt x="575680" y="1962075"/>
                  <a:pt x="572725" y="1963076"/>
                </a:cubicBezTo>
                <a:lnTo>
                  <a:pt x="568536" y="1975936"/>
                </a:lnTo>
                <a:lnTo>
                  <a:pt x="560535" y="1978665"/>
                </a:lnTo>
                <a:cubicBezTo>
                  <a:pt x="558775" y="1983500"/>
                  <a:pt x="555574" y="1987643"/>
                  <a:pt x="550930" y="1991095"/>
                </a:cubicBezTo>
                <a:cubicBezTo>
                  <a:pt x="546287" y="1994546"/>
                  <a:pt x="541338" y="1997232"/>
                  <a:pt x="536082" y="1999150"/>
                </a:cubicBezTo>
                <a:cubicBezTo>
                  <a:pt x="531132" y="2003206"/>
                  <a:pt x="525349" y="2007768"/>
                  <a:pt x="518734" y="2012837"/>
                </a:cubicBezTo>
                <a:cubicBezTo>
                  <a:pt x="512119" y="2017906"/>
                  <a:pt x="505663" y="2021805"/>
                  <a:pt x="499366" y="2024533"/>
                </a:cubicBezTo>
                <a:cubicBezTo>
                  <a:pt x="498649" y="2027077"/>
                  <a:pt x="497597" y="2029624"/>
                  <a:pt x="496211" y="2032173"/>
                </a:cubicBezTo>
                <a:cubicBezTo>
                  <a:pt x="494826" y="2034722"/>
                  <a:pt x="492699" y="2036475"/>
                  <a:pt x="489832" y="2037431"/>
                </a:cubicBezTo>
                <a:cubicBezTo>
                  <a:pt x="488084" y="2042343"/>
                  <a:pt x="485130" y="2046864"/>
                  <a:pt x="480970" y="2050991"/>
                </a:cubicBezTo>
                <a:cubicBezTo>
                  <a:pt x="476810" y="2055119"/>
                  <a:pt x="472511" y="2058312"/>
                  <a:pt x="468071" y="2060570"/>
                </a:cubicBezTo>
                <a:cubicBezTo>
                  <a:pt x="467525" y="2062245"/>
                  <a:pt x="466644" y="2063588"/>
                  <a:pt x="465425" y="2064599"/>
                </a:cubicBezTo>
                <a:cubicBezTo>
                  <a:pt x="464207" y="2065610"/>
                  <a:pt x="462783" y="2065887"/>
                  <a:pt x="461154" y="2065430"/>
                </a:cubicBezTo>
                <a:lnTo>
                  <a:pt x="456855" y="2062252"/>
                </a:lnTo>
                <a:lnTo>
                  <a:pt x="466913" y="2047747"/>
                </a:lnTo>
                <a:cubicBezTo>
                  <a:pt x="469077" y="2046562"/>
                  <a:pt x="471003" y="2044744"/>
                  <a:pt x="472690" y="2042293"/>
                </a:cubicBezTo>
                <a:cubicBezTo>
                  <a:pt x="474377" y="2039842"/>
                  <a:pt x="475629" y="2037361"/>
                  <a:pt x="476448" y="2034849"/>
                </a:cubicBezTo>
                <a:lnTo>
                  <a:pt x="487590" y="2022475"/>
                </a:lnTo>
                <a:cubicBezTo>
                  <a:pt x="488433" y="2018749"/>
                  <a:pt x="489608" y="2014686"/>
                  <a:pt x="491115" y="2010288"/>
                </a:cubicBezTo>
                <a:cubicBezTo>
                  <a:pt x="492621" y="2005888"/>
                  <a:pt x="495684" y="2004219"/>
                  <a:pt x="500303" y="2005279"/>
                </a:cubicBezTo>
                <a:cubicBezTo>
                  <a:pt x="505943" y="1989779"/>
                  <a:pt x="516519" y="1972776"/>
                  <a:pt x="532030" y="1954267"/>
                </a:cubicBezTo>
                <a:cubicBezTo>
                  <a:pt x="547541" y="1935759"/>
                  <a:pt x="562416" y="1921934"/>
                  <a:pt x="576655" y="1912791"/>
                </a:cubicBezTo>
                <a:cubicBezTo>
                  <a:pt x="578645" y="1907364"/>
                  <a:pt x="581106" y="1902535"/>
                  <a:pt x="584040" y="1898304"/>
                </a:cubicBezTo>
                <a:cubicBezTo>
                  <a:pt x="586974" y="1894074"/>
                  <a:pt x="589435" y="1889245"/>
                  <a:pt x="591425" y="1883818"/>
                </a:cubicBezTo>
                <a:cubicBezTo>
                  <a:pt x="593836" y="1884491"/>
                  <a:pt x="595838" y="1884032"/>
                  <a:pt x="597431" y="1882440"/>
                </a:cubicBezTo>
                <a:cubicBezTo>
                  <a:pt x="599024" y="1880847"/>
                  <a:pt x="600212" y="1878789"/>
                  <a:pt x="600997" y="1876266"/>
                </a:cubicBezTo>
                <a:cubicBezTo>
                  <a:pt x="603392" y="1869823"/>
                  <a:pt x="605707" y="1866354"/>
                  <a:pt x="607942" y="1865859"/>
                </a:cubicBezTo>
                <a:cubicBezTo>
                  <a:pt x="610178" y="1865365"/>
                  <a:pt x="612101" y="1863102"/>
                  <a:pt x="613710" y="1859070"/>
                </a:cubicBezTo>
                <a:lnTo>
                  <a:pt x="626983" y="1845611"/>
                </a:lnTo>
                <a:lnTo>
                  <a:pt x="627106" y="1845559"/>
                </a:lnTo>
                <a:lnTo>
                  <a:pt x="625242" y="1840604"/>
                </a:lnTo>
                <a:lnTo>
                  <a:pt x="614586" y="1846025"/>
                </a:lnTo>
                <a:lnTo>
                  <a:pt x="598769" y="1878213"/>
                </a:lnTo>
                <a:cubicBezTo>
                  <a:pt x="592350" y="1881087"/>
                  <a:pt x="585745" y="1885899"/>
                  <a:pt x="578952" y="1892652"/>
                </a:cubicBezTo>
                <a:cubicBezTo>
                  <a:pt x="572160" y="1899404"/>
                  <a:pt x="566900" y="1905544"/>
                  <a:pt x="563174" y="1911073"/>
                </a:cubicBezTo>
                <a:cubicBezTo>
                  <a:pt x="561162" y="1916567"/>
                  <a:pt x="558211" y="1921533"/>
                  <a:pt x="554321" y="1925971"/>
                </a:cubicBezTo>
                <a:cubicBezTo>
                  <a:pt x="550431" y="1930408"/>
                  <a:pt x="546676" y="1935112"/>
                  <a:pt x="543057" y="1940083"/>
                </a:cubicBezTo>
                <a:cubicBezTo>
                  <a:pt x="533105" y="1944251"/>
                  <a:pt x="523696" y="1949484"/>
                  <a:pt x="514829" y="1955783"/>
                </a:cubicBezTo>
                <a:lnTo>
                  <a:pt x="493104" y="1984270"/>
                </a:lnTo>
                <a:cubicBezTo>
                  <a:pt x="492155" y="1983886"/>
                  <a:pt x="490839" y="1983606"/>
                  <a:pt x="489155" y="1983428"/>
                </a:cubicBezTo>
                <a:cubicBezTo>
                  <a:pt x="487472" y="1983251"/>
                  <a:pt x="486296" y="1983905"/>
                  <a:pt x="485627" y="1985390"/>
                </a:cubicBezTo>
                <a:cubicBezTo>
                  <a:pt x="485511" y="1986316"/>
                  <a:pt x="486032" y="1987671"/>
                  <a:pt x="487192" y="1989456"/>
                </a:cubicBezTo>
                <a:cubicBezTo>
                  <a:pt x="488352" y="1991242"/>
                  <a:pt x="489275" y="1992728"/>
                  <a:pt x="489963" y="1993915"/>
                </a:cubicBezTo>
                <a:lnTo>
                  <a:pt x="469138" y="1997801"/>
                </a:lnTo>
                <a:lnTo>
                  <a:pt x="457885" y="1994136"/>
                </a:lnTo>
                <a:cubicBezTo>
                  <a:pt x="460162" y="1988284"/>
                  <a:pt x="462975" y="1982829"/>
                  <a:pt x="466327" y="1977771"/>
                </a:cubicBezTo>
                <a:cubicBezTo>
                  <a:pt x="469678" y="1972713"/>
                  <a:pt x="472473" y="1964585"/>
                  <a:pt x="474713" y="1953386"/>
                </a:cubicBezTo>
                <a:cubicBezTo>
                  <a:pt x="469769" y="1956963"/>
                  <a:pt x="465028" y="1960604"/>
                  <a:pt x="460486" y="1964312"/>
                </a:cubicBezTo>
                <a:cubicBezTo>
                  <a:pt x="455945" y="1968019"/>
                  <a:pt x="452548" y="1972988"/>
                  <a:pt x="450297" y="1979219"/>
                </a:cubicBezTo>
                <a:cubicBezTo>
                  <a:pt x="440520" y="1982851"/>
                  <a:pt x="431285" y="1987548"/>
                  <a:pt x="422593" y="1993311"/>
                </a:cubicBezTo>
                <a:cubicBezTo>
                  <a:pt x="413388" y="1991202"/>
                  <a:pt x="408925" y="1993305"/>
                  <a:pt x="409202" y="1999619"/>
                </a:cubicBezTo>
                <a:cubicBezTo>
                  <a:pt x="409480" y="2005933"/>
                  <a:pt x="407027" y="2008689"/>
                  <a:pt x="401841" y="2007890"/>
                </a:cubicBezTo>
                <a:lnTo>
                  <a:pt x="395411" y="2005796"/>
                </a:lnTo>
                <a:cubicBezTo>
                  <a:pt x="393671" y="2010230"/>
                  <a:pt x="391486" y="2013296"/>
                  <a:pt x="388858" y="2014997"/>
                </a:cubicBezTo>
                <a:cubicBezTo>
                  <a:pt x="386230" y="2016697"/>
                  <a:pt x="384177" y="2019362"/>
                  <a:pt x="382698" y="2022992"/>
                </a:cubicBezTo>
                <a:lnTo>
                  <a:pt x="368304" y="2028973"/>
                </a:lnTo>
                <a:lnTo>
                  <a:pt x="366062" y="2014018"/>
                </a:lnTo>
                <a:cubicBezTo>
                  <a:pt x="362846" y="2012971"/>
                  <a:pt x="361762" y="2010840"/>
                  <a:pt x="362810" y="2007624"/>
                </a:cubicBezTo>
                <a:cubicBezTo>
                  <a:pt x="365340" y="2001447"/>
                  <a:pt x="369244" y="1995829"/>
                  <a:pt x="374523" y="1990769"/>
                </a:cubicBezTo>
                <a:cubicBezTo>
                  <a:pt x="379801" y="1985709"/>
                  <a:pt x="383836" y="1979688"/>
                  <a:pt x="386628" y="1972708"/>
                </a:cubicBezTo>
                <a:cubicBezTo>
                  <a:pt x="386705" y="1972585"/>
                  <a:pt x="386813" y="1972027"/>
                  <a:pt x="386951" y="1971034"/>
                </a:cubicBezTo>
                <a:cubicBezTo>
                  <a:pt x="387089" y="1970042"/>
                  <a:pt x="386795" y="1969354"/>
                  <a:pt x="386068" y="1968969"/>
                </a:cubicBezTo>
                <a:cubicBezTo>
                  <a:pt x="385077" y="1969054"/>
                  <a:pt x="383460" y="1970379"/>
                  <a:pt x="381217" y="1972946"/>
                </a:cubicBezTo>
                <a:cubicBezTo>
                  <a:pt x="378973" y="1975512"/>
                  <a:pt x="377225" y="1977239"/>
                  <a:pt x="375973" y="1978128"/>
                </a:cubicBezTo>
                <a:cubicBezTo>
                  <a:pt x="373573" y="1979125"/>
                  <a:pt x="371978" y="1980383"/>
                  <a:pt x="371187" y="1981903"/>
                </a:cubicBezTo>
                <a:cubicBezTo>
                  <a:pt x="370570" y="1984481"/>
                  <a:pt x="369850" y="1986691"/>
                  <a:pt x="369027" y="1988535"/>
                </a:cubicBezTo>
                <a:cubicBezTo>
                  <a:pt x="368204" y="1990378"/>
                  <a:pt x="366269" y="1990860"/>
                  <a:pt x="363223" y="1989978"/>
                </a:cubicBezTo>
                <a:lnTo>
                  <a:pt x="355745" y="1991099"/>
                </a:lnTo>
                <a:lnTo>
                  <a:pt x="339146" y="1987471"/>
                </a:lnTo>
                <a:lnTo>
                  <a:pt x="330135" y="1998761"/>
                </a:lnTo>
                <a:cubicBezTo>
                  <a:pt x="327395" y="1998869"/>
                  <a:pt x="324593" y="1999512"/>
                  <a:pt x="321727" y="2000690"/>
                </a:cubicBezTo>
                <a:cubicBezTo>
                  <a:pt x="318861" y="2001869"/>
                  <a:pt x="316330" y="2003045"/>
                  <a:pt x="314133" y="2004218"/>
                </a:cubicBezTo>
                <a:cubicBezTo>
                  <a:pt x="312402" y="2003617"/>
                  <a:pt x="310508" y="2003519"/>
                  <a:pt x="308450" y="2003923"/>
                </a:cubicBezTo>
                <a:cubicBezTo>
                  <a:pt x="306392" y="2004327"/>
                  <a:pt x="304909" y="2005696"/>
                  <a:pt x="304001" y="2008031"/>
                </a:cubicBezTo>
                <a:lnTo>
                  <a:pt x="303514" y="2014984"/>
                </a:lnTo>
                <a:lnTo>
                  <a:pt x="289046" y="2010272"/>
                </a:lnTo>
                <a:cubicBezTo>
                  <a:pt x="290696" y="2007365"/>
                  <a:pt x="293742" y="2003245"/>
                  <a:pt x="298183" y="1997912"/>
                </a:cubicBezTo>
                <a:cubicBezTo>
                  <a:pt x="302624" y="1992580"/>
                  <a:pt x="303267" y="1989011"/>
                  <a:pt x="300114" y="1987206"/>
                </a:cubicBezTo>
                <a:cubicBezTo>
                  <a:pt x="298441" y="1986772"/>
                  <a:pt x="296703" y="1986873"/>
                  <a:pt x="294903" y="1987509"/>
                </a:cubicBezTo>
                <a:cubicBezTo>
                  <a:pt x="293103" y="1988145"/>
                  <a:pt x="291637" y="1988779"/>
                  <a:pt x="290506" y="1989411"/>
                </a:cubicBezTo>
                <a:lnTo>
                  <a:pt x="281008" y="2007655"/>
                </a:lnTo>
                <a:lnTo>
                  <a:pt x="269305" y="2016290"/>
                </a:lnTo>
                <a:cubicBezTo>
                  <a:pt x="267756" y="2021046"/>
                  <a:pt x="265600" y="2024937"/>
                  <a:pt x="262836" y="2027963"/>
                </a:cubicBezTo>
                <a:cubicBezTo>
                  <a:pt x="260072" y="2030990"/>
                  <a:pt x="256570" y="2033553"/>
                  <a:pt x="252330" y="2035655"/>
                </a:cubicBezTo>
                <a:lnTo>
                  <a:pt x="248141" y="2048516"/>
                </a:lnTo>
                <a:cubicBezTo>
                  <a:pt x="241928" y="2052123"/>
                  <a:pt x="237865" y="2057319"/>
                  <a:pt x="235952" y="2064104"/>
                </a:cubicBezTo>
                <a:cubicBezTo>
                  <a:pt x="233624" y="2062494"/>
                  <a:pt x="231036" y="2062022"/>
                  <a:pt x="228189" y="2062688"/>
                </a:cubicBezTo>
                <a:cubicBezTo>
                  <a:pt x="225343" y="2063354"/>
                  <a:pt x="223306" y="2065283"/>
                  <a:pt x="222081" y="2068477"/>
                </a:cubicBezTo>
                <a:lnTo>
                  <a:pt x="207723" y="2079805"/>
                </a:lnTo>
                <a:lnTo>
                  <a:pt x="196433" y="2070793"/>
                </a:lnTo>
                <a:cubicBezTo>
                  <a:pt x="200245" y="2066256"/>
                  <a:pt x="203615" y="2060685"/>
                  <a:pt x="206543" y="2054082"/>
                </a:cubicBezTo>
                <a:cubicBezTo>
                  <a:pt x="209472" y="2047479"/>
                  <a:pt x="212982" y="2042843"/>
                  <a:pt x="217074" y="2040175"/>
                </a:cubicBezTo>
                <a:cubicBezTo>
                  <a:pt x="218464" y="2034997"/>
                  <a:pt x="221479" y="2033016"/>
                  <a:pt x="226122" y="2034232"/>
                </a:cubicBezTo>
                <a:cubicBezTo>
                  <a:pt x="229528" y="2035600"/>
                  <a:pt x="233837" y="2036930"/>
                  <a:pt x="239048" y="2038219"/>
                </a:cubicBezTo>
                <a:cubicBezTo>
                  <a:pt x="244259" y="2039509"/>
                  <a:pt x="244399" y="2037258"/>
                  <a:pt x="239469" y="2031466"/>
                </a:cubicBezTo>
                <a:lnTo>
                  <a:pt x="251135" y="2017484"/>
                </a:lnTo>
                <a:lnTo>
                  <a:pt x="244705" y="2015390"/>
                </a:lnTo>
                <a:lnTo>
                  <a:pt x="253752" y="2009447"/>
                </a:lnTo>
                <a:lnTo>
                  <a:pt x="258988" y="1993371"/>
                </a:lnTo>
                <a:lnTo>
                  <a:pt x="272859" y="1988998"/>
                </a:lnTo>
                <a:lnTo>
                  <a:pt x="277571" y="1974530"/>
                </a:lnTo>
                <a:cubicBezTo>
                  <a:pt x="282176" y="1970399"/>
                  <a:pt x="287323" y="1967334"/>
                  <a:pt x="293012" y="1965334"/>
                </a:cubicBezTo>
                <a:lnTo>
                  <a:pt x="302024" y="1954044"/>
                </a:lnTo>
                <a:cubicBezTo>
                  <a:pt x="297415" y="1951136"/>
                  <a:pt x="297596" y="1945119"/>
                  <a:pt x="302567" y="1935995"/>
                </a:cubicBezTo>
                <a:cubicBezTo>
                  <a:pt x="307539" y="1926872"/>
                  <a:pt x="311198" y="1921099"/>
                  <a:pt x="313542" y="1918677"/>
                </a:cubicBezTo>
                <a:cubicBezTo>
                  <a:pt x="316797" y="1918922"/>
                  <a:pt x="319495" y="1916097"/>
                  <a:pt x="321637" y="1910201"/>
                </a:cubicBezTo>
                <a:cubicBezTo>
                  <a:pt x="323779" y="1904304"/>
                  <a:pt x="325132" y="1900152"/>
                  <a:pt x="325695" y="1897742"/>
                </a:cubicBezTo>
                <a:cubicBezTo>
                  <a:pt x="328378" y="1897578"/>
                  <a:pt x="330620" y="1896382"/>
                  <a:pt x="332420" y="1894154"/>
                </a:cubicBezTo>
                <a:cubicBezTo>
                  <a:pt x="334220" y="1891924"/>
                  <a:pt x="335518" y="1889532"/>
                  <a:pt x="336313" y="1886975"/>
                </a:cubicBezTo>
                <a:cubicBezTo>
                  <a:pt x="337027" y="1883874"/>
                  <a:pt x="336741" y="1881114"/>
                  <a:pt x="335454" y="1878694"/>
                </a:cubicBezTo>
                <a:cubicBezTo>
                  <a:pt x="334167" y="1876275"/>
                  <a:pt x="333881" y="1873515"/>
                  <a:pt x="334595" y="1870413"/>
                </a:cubicBezTo>
                <a:cubicBezTo>
                  <a:pt x="328006" y="1869601"/>
                  <a:pt x="323556" y="1873486"/>
                  <a:pt x="321242" y="1882067"/>
                </a:cubicBezTo>
                <a:cubicBezTo>
                  <a:pt x="318929" y="1890649"/>
                  <a:pt x="314880" y="1894664"/>
                  <a:pt x="309095" y="1894114"/>
                </a:cubicBezTo>
                <a:cubicBezTo>
                  <a:pt x="307325" y="1898983"/>
                  <a:pt x="304144" y="1903059"/>
                  <a:pt x="299556" y="1906343"/>
                </a:cubicBezTo>
                <a:cubicBezTo>
                  <a:pt x="294967" y="1909627"/>
                  <a:pt x="290171" y="1911844"/>
                  <a:pt x="285166" y="1912992"/>
                </a:cubicBezTo>
                <a:lnTo>
                  <a:pt x="278360" y="1933891"/>
                </a:lnTo>
                <a:cubicBezTo>
                  <a:pt x="262046" y="1936097"/>
                  <a:pt x="251164" y="1941073"/>
                  <a:pt x="245715" y="1948819"/>
                </a:cubicBezTo>
                <a:cubicBezTo>
                  <a:pt x="240266" y="1956564"/>
                  <a:pt x="232366" y="1967401"/>
                  <a:pt x="222014" y="1981329"/>
                </a:cubicBezTo>
                <a:cubicBezTo>
                  <a:pt x="216435" y="1980031"/>
                  <a:pt x="211002" y="1980336"/>
                  <a:pt x="205713" y="1982244"/>
                </a:cubicBezTo>
                <a:cubicBezTo>
                  <a:pt x="200424" y="1984151"/>
                  <a:pt x="194991" y="1984456"/>
                  <a:pt x="189413" y="1983159"/>
                </a:cubicBezTo>
                <a:lnTo>
                  <a:pt x="183654" y="2000841"/>
                </a:lnTo>
                <a:lnTo>
                  <a:pt x="178831" y="1999271"/>
                </a:lnTo>
                <a:cubicBezTo>
                  <a:pt x="175750" y="1998267"/>
                  <a:pt x="174136" y="1996853"/>
                  <a:pt x="173990" y="1995027"/>
                </a:cubicBezTo>
                <a:cubicBezTo>
                  <a:pt x="173843" y="1993201"/>
                  <a:pt x="174360" y="1990703"/>
                  <a:pt x="175542" y="1987531"/>
                </a:cubicBezTo>
                <a:lnTo>
                  <a:pt x="184553" y="1976241"/>
                </a:lnTo>
                <a:cubicBezTo>
                  <a:pt x="184834" y="1975036"/>
                  <a:pt x="184908" y="1972763"/>
                  <a:pt x="184773" y="1969423"/>
                </a:cubicBezTo>
                <a:cubicBezTo>
                  <a:pt x="184639" y="1966082"/>
                  <a:pt x="184179" y="1964080"/>
                  <a:pt x="183395" y="1963418"/>
                </a:cubicBezTo>
                <a:lnTo>
                  <a:pt x="181824" y="1968240"/>
                </a:lnTo>
                <a:cubicBezTo>
                  <a:pt x="177290" y="1969652"/>
                  <a:pt x="171825" y="1971873"/>
                  <a:pt x="165430" y="1974903"/>
                </a:cubicBezTo>
                <a:cubicBezTo>
                  <a:pt x="159035" y="1977932"/>
                  <a:pt x="154916" y="1981480"/>
                  <a:pt x="153072" y="1985547"/>
                </a:cubicBezTo>
                <a:cubicBezTo>
                  <a:pt x="150128" y="1986515"/>
                  <a:pt x="147624" y="1988515"/>
                  <a:pt x="145562" y="1991548"/>
                </a:cubicBezTo>
                <a:cubicBezTo>
                  <a:pt x="143500" y="1994580"/>
                  <a:pt x="141940" y="1997777"/>
                  <a:pt x="140883" y="2001137"/>
                </a:cubicBezTo>
                <a:lnTo>
                  <a:pt x="127536" y="2003902"/>
                </a:lnTo>
                <a:cubicBezTo>
                  <a:pt x="126730" y="2006492"/>
                  <a:pt x="125322" y="2009220"/>
                  <a:pt x="123315" y="2012085"/>
                </a:cubicBezTo>
                <a:cubicBezTo>
                  <a:pt x="121308" y="2014950"/>
                  <a:pt x="118826" y="2016884"/>
                  <a:pt x="115870" y="2017884"/>
                </a:cubicBezTo>
                <a:lnTo>
                  <a:pt x="111682" y="2030745"/>
                </a:lnTo>
                <a:lnTo>
                  <a:pt x="103680" y="2033473"/>
                </a:lnTo>
                <a:cubicBezTo>
                  <a:pt x="101921" y="2038308"/>
                  <a:pt x="98719" y="2042451"/>
                  <a:pt x="94075" y="2045903"/>
                </a:cubicBezTo>
                <a:cubicBezTo>
                  <a:pt x="89432" y="2049354"/>
                  <a:pt x="84483" y="2052040"/>
                  <a:pt x="79228" y="2053959"/>
                </a:cubicBezTo>
                <a:cubicBezTo>
                  <a:pt x="74277" y="2058014"/>
                  <a:pt x="68494" y="2062576"/>
                  <a:pt x="61879" y="2067645"/>
                </a:cubicBezTo>
                <a:cubicBezTo>
                  <a:pt x="55264" y="2072714"/>
                  <a:pt x="48808" y="2076613"/>
                  <a:pt x="42512" y="2079341"/>
                </a:cubicBezTo>
                <a:cubicBezTo>
                  <a:pt x="41794" y="2081885"/>
                  <a:pt x="40742" y="2084432"/>
                  <a:pt x="39356" y="2086981"/>
                </a:cubicBezTo>
                <a:cubicBezTo>
                  <a:pt x="37971" y="2089531"/>
                  <a:pt x="35844" y="2091283"/>
                  <a:pt x="32977" y="2092239"/>
                </a:cubicBezTo>
                <a:cubicBezTo>
                  <a:pt x="31229" y="2097152"/>
                  <a:pt x="28275" y="2101672"/>
                  <a:pt x="24115" y="2105799"/>
                </a:cubicBezTo>
                <a:cubicBezTo>
                  <a:pt x="19955" y="2109927"/>
                  <a:pt x="15656" y="2113120"/>
                  <a:pt x="11216" y="2115379"/>
                </a:cubicBezTo>
                <a:cubicBezTo>
                  <a:pt x="10670" y="2117053"/>
                  <a:pt x="9789" y="2118396"/>
                  <a:pt x="8570" y="2119407"/>
                </a:cubicBezTo>
                <a:cubicBezTo>
                  <a:pt x="7352" y="2120418"/>
                  <a:pt x="5929" y="2120695"/>
                  <a:pt x="4299" y="2120238"/>
                </a:cubicBezTo>
                <a:lnTo>
                  <a:pt x="0" y="2117060"/>
                </a:lnTo>
                <a:lnTo>
                  <a:pt x="10058" y="2102555"/>
                </a:lnTo>
                <a:cubicBezTo>
                  <a:pt x="12222" y="2101371"/>
                  <a:pt x="14148" y="2099553"/>
                  <a:pt x="15835" y="2097101"/>
                </a:cubicBezTo>
                <a:cubicBezTo>
                  <a:pt x="17522" y="2094651"/>
                  <a:pt x="18775" y="2092169"/>
                  <a:pt x="19593" y="2089657"/>
                </a:cubicBezTo>
                <a:lnTo>
                  <a:pt x="30735" y="2077284"/>
                </a:lnTo>
                <a:cubicBezTo>
                  <a:pt x="31578" y="2073557"/>
                  <a:pt x="32753" y="2069495"/>
                  <a:pt x="34260" y="2065096"/>
                </a:cubicBezTo>
                <a:cubicBezTo>
                  <a:pt x="35767" y="2060697"/>
                  <a:pt x="38830" y="2059027"/>
                  <a:pt x="43448" y="2060087"/>
                </a:cubicBezTo>
                <a:cubicBezTo>
                  <a:pt x="49089" y="2044587"/>
                  <a:pt x="59664" y="2027584"/>
                  <a:pt x="75175" y="2009075"/>
                </a:cubicBezTo>
                <a:cubicBezTo>
                  <a:pt x="90686" y="1990567"/>
                  <a:pt x="105561" y="1976742"/>
                  <a:pt x="119800" y="1967599"/>
                </a:cubicBezTo>
                <a:cubicBezTo>
                  <a:pt x="121790" y="1962172"/>
                  <a:pt x="124251" y="1957343"/>
                  <a:pt x="127185" y="1953112"/>
                </a:cubicBezTo>
                <a:cubicBezTo>
                  <a:pt x="130119" y="1948882"/>
                  <a:pt x="132580" y="1944053"/>
                  <a:pt x="134570" y="1938626"/>
                </a:cubicBezTo>
                <a:cubicBezTo>
                  <a:pt x="136981" y="1939300"/>
                  <a:pt x="138983" y="1938840"/>
                  <a:pt x="140576" y="1937248"/>
                </a:cubicBezTo>
                <a:cubicBezTo>
                  <a:pt x="142169" y="1935655"/>
                  <a:pt x="143357" y="1933597"/>
                  <a:pt x="144142" y="1931074"/>
                </a:cubicBezTo>
                <a:cubicBezTo>
                  <a:pt x="146537" y="1924631"/>
                  <a:pt x="148852" y="1921162"/>
                  <a:pt x="151087" y="1920667"/>
                </a:cubicBezTo>
                <a:cubicBezTo>
                  <a:pt x="153323" y="1920173"/>
                  <a:pt x="155246" y="1917910"/>
                  <a:pt x="156855" y="1913878"/>
                </a:cubicBezTo>
                <a:lnTo>
                  <a:pt x="170129" y="1900420"/>
                </a:lnTo>
                <a:cubicBezTo>
                  <a:pt x="172790" y="1900323"/>
                  <a:pt x="174944" y="1899395"/>
                  <a:pt x="176592" y="1897635"/>
                </a:cubicBezTo>
                <a:cubicBezTo>
                  <a:pt x="178240" y="1895875"/>
                  <a:pt x="179450" y="1893750"/>
                  <a:pt x="180224" y="1891261"/>
                </a:cubicBezTo>
                <a:lnTo>
                  <a:pt x="181234" y="1882700"/>
                </a:lnTo>
                <a:lnTo>
                  <a:pt x="182429" y="1880943"/>
                </a:lnTo>
                <a:lnTo>
                  <a:pt x="178313" y="1878546"/>
                </a:lnTo>
                <a:cubicBezTo>
                  <a:pt x="177820" y="1876782"/>
                  <a:pt x="177851" y="1874231"/>
                  <a:pt x="178403" y="1870892"/>
                </a:cubicBezTo>
                <a:lnTo>
                  <a:pt x="185089" y="1858087"/>
                </a:lnTo>
                <a:cubicBezTo>
                  <a:pt x="185134" y="1856851"/>
                  <a:pt x="184772" y="1854606"/>
                  <a:pt x="184001" y="1851353"/>
                </a:cubicBezTo>
                <a:cubicBezTo>
                  <a:pt x="183230" y="1848099"/>
                  <a:pt x="182397" y="1846222"/>
                  <a:pt x="181500" y="1845721"/>
                </a:cubicBezTo>
                <a:lnTo>
                  <a:pt x="180881" y="1850755"/>
                </a:lnTo>
                <a:cubicBezTo>
                  <a:pt x="176700" y="1853009"/>
                  <a:pt x="171760" y="1856234"/>
                  <a:pt x="166063" y="1860431"/>
                </a:cubicBezTo>
                <a:cubicBezTo>
                  <a:pt x="160365" y="1864627"/>
                  <a:pt x="157001" y="1868898"/>
                  <a:pt x="155969" y="1873242"/>
                </a:cubicBezTo>
                <a:cubicBezTo>
                  <a:pt x="153264" y="1874755"/>
                  <a:pt x="151189" y="1877196"/>
                  <a:pt x="149745" y="1880567"/>
                </a:cubicBezTo>
                <a:cubicBezTo>
                  <a:pt x="148301" y="1883939"/>
                  <a:pt x="147381" y="1887375"/>
                  <a:pt x="146986" y="1890875"/>
                </a:cubicBezTo>
                <a:lnTo>
                  <a:pt x="134414" y="1896142"/>
                </a:lnTo>
                <a:cubicBezTo>
                  <a:pt x="134118" y="1898838"/>
                  <a:pt x="133259" y="1901784"/>
                  <a:pt x="131836" y="1904981"/>
                </a:cubicBezTo>
                <a:cubicBezTo>
                  <a:pt x="130414" y="1908177"/>
                  <a:pt x="128347" y="1910549"/>
                  <a:pt x="125638" y="1912096"/>
                </a:cubicBezTo>
                <a:lnTo>
                  <a:pt x="123986" y="1925520"/>
                </a:lnTo>
                <a:lnTo>
                  <a:pt x="116655" y="1929729"/>
                </a:lnTo>
                <a:cubicBezTo>
                  <a:pt x="115852" y="1934811"/>
                  <a:pt x="113502" y="1939491"/>
                  <a:pt x="109604" y="1943767"/>
                </a:cubicBezTo>
                <a:cubicBezTo>
                  <a:pt x="105707" y="1948043"/>
                  <a:pt x="101362" y="1951625"/>
                  <a:pt x="96571" y="1954513"/>
                </a:cubicBezTo>
                <a:cubicBezTo>
                  <a:pt x="92487" y="1959440"/>
                  <a:pt x="87683" y="1965024"/>
                  <a:pt x="82160" y="1971265"/>
                </a:cubicBezTo>
                <a:cubicBezTo>
                  <a:pt x="76636" y="1977506"/>
                  <a:pt x="71046" y="1982567"/>
                  <a:pt x="65387" y="1986449"/>
                </a:cubicBezTo>
                <a:cubicBezTo>
                  <a:pt x="65169" y="1989083"/>
                  <a:pt x="64624" y="1991784"/>
                  <a:pt x="63751" y="1994552"/>
                </a:cubicBezTo>
                <a:cubicBezTo>
                  <a:pt x="62879" y="1997319"/>
                  <a:pt x="61126" y="1999446"/>
                  <a:pt x="58495" y="2000932"/>
                </a:cubicBezTo>
                <a:cubicBezTo>
                  <a:pt x="57718" y="2006088"/>
                  <a:pt x="55683" y="2011090"/>
                  <a:pt x="52390" y="2015937"/>
                </a:cubicBezTo>
                <a:cubicBezTo>
                  <a:pt x="49097" y="2020784"/>
                  <a:pt x="45487" y="2024741"/>
                  <a:pt x="41560" y="2027807"/>
                </a:cubicBezTo>
                <a:cubicBezTo>
                  <a:pt x="41346" y="2029555"/>
                  <a:pt x="40737" y="2031041"/>
                  <a:pt x="39735" y="2032266"/>
                </a:cubicBezTo>
                <a:cubicBezTo>
                  <a:pt x="38732" y="2033491"/>
                  <a:pt x="37387" y="2034036"/>
                  <a:pt x="35701" y="2033900"/>
                </a:cubicBezTo>
                <a:lnTo>
                  <a:pt x="30873" y="2031602"/>
                </a:lnTo>
                <a:lnTo>
                  <a:pt x="37972" y="2015441"/>
                </a:lnTo>
                <a:cubicBezTo>
                  <a:pt x="39869" y="2013865"/>
                  <a:pt x="41412" y="2011712"/>
                  <a:pt x="42599" y="2008983"/>
                </a:cubicBezTo>
                <a:cubicBezTo>
                  <a:pt x="43786" y="2006255"/>
                  <a:pt x="44541" y="2003580"/>
                  <a:pt x="44864" y="2000958"/>
                </a:cubicBezTo>
                <a:lnTo>
                  <a:pt x="53434" y="1986681"/>
                </a:lnTo>
                <a:cubicBezTo>
                  <a:pt x="53549" y="1982863"/>
                  <a:pt x="53926" y="1978650"/>
                  <a:pt x="54563" y="1974045"/>
                </a:cubicBezTo>
                <a:cubicBezTo>
                  <a:pt x="55201" y="1969439"/>
                  <a:pt x="57887" y="1967214"/>
                  <a:pt x="62624" y="1967371"/>
                </a:cubicBezTo>
                <a:cubicBezTo>
                  <a:pt x="65196" y="1951079"/>
                  <a:pt x="72324" y="1932366"/>
                  <a:pt x="84009" y="1911234"/>
                </a:cubicBezTo>
                <a:cubicBezTo>
                  <a:pt x="95695" y="1890100"/>
                  <a:pt x="107651" y="1873685"/>
                  <a:pt x="119879" y="1861988"/>
                </a:cubicBezTo>
                <a:cubicBezTo>
                  <a:pt x="120793" y="1856281"/>
                  <a:pt x="122286" y="1851070"/>
                  <a:pt x="124357" y="1846356"/>
                </a:cubicBezTo>
                <a:cubicBezTo>
                  <a:pt x="126427" y="1841643"/>
                  <a:pt x="127920" y="1836432"/>
                  <a:pt x="128835" y="1830725"/>
                </a:cubicBezTo>
                <a:cubicBezTo>
                  <a:pt x="131330" y="1830925"/>
                  <a:pt x="133207" y="1830092"/>
                  <a:pt x="134466" y="1828224"/>
                </a:cubicBezTo>
                <a:cubicBezTo>
                  <a:pt x="135725" y="1826356"/>
                  <a:pt x="136498" y="1824109"/>
                  <a:pt x="136786" y="1821482"/>
                </a:cubicBezTo>
                <a:cubicBezTo>
                  <a:pt x="137904" y="1814700"/>
                  <a:pt x="139513" y="1810852"/>
                  <a:pt x="141613" y="1809940"/>
                </a:cubicBezTo>
                <a:cubicBezTo>
                  <a:pt x="143712" y="1809026"/>
                  <a:pt x="145167" y="1806437"/>
                  <a:pt x="145975" y="1802172"/>
                </a:cubicBezTo>
                <a:lnTo>
                  <a:pt x="156430" y="1786423"/>
                </a:lnTo>
                <a:cubicBezTo>
                  <a:pt x="159024" y="1785820"/>
                  <a:pt x="160961" y="1784497"/>
                  <a:pt x="162242" y="1782455"/>
                </a:cubicBezTo>
                <a:cubicBezTo>
                  <a:pt x="163522" y="1780412"/>
                  <a:pt x="164304" y="1778094"/>
                  <a:pt x="164587" y="1775503"/>
                </a:cubicBezTo>
                <a:lnTo>
                  <a:pt x="163942" y="1766907"/>
                </a:lnTo>
                <a:lnTo>
                  <a:pt x="185444" y="1716746"/>
                </a:lnTo>
                <a:lnTo>
                  <a:pt x="192776" y="1712537"/>
                </a:lnTo>
                <a:lnTo>
                  <a:pt x="198842" y="1704767"/>
                </a:lnTo>
                <a:cubicBezTo>
                  <a:pt x="199173" y="1702075"/>
                  <a:pt x="199962" y="1699120"/>
                  <a:pt x="201210" y="1695902"/>
                </a:cubicBezTo>
                <a:cubicBezTo>
                  <a:pt x="202457" y="1692684"/>
                  <a:pt x="204034" y="1690252"/>
                  <a:pt x="205940" y="1688605"/>
                </a:cubicBezTo>
                <a:cubicBezTo>
                  <a:pt x="205336" y="1685443"/>
                  <a:pt x="205686" y="1681441"/>
                  <a:pt x="206992" y="1676598"/>
                </a:cubicBezTo>
                <a:cubicBezTo>
                  <a:pt x="208297" y="1671755"/>
                  <a:pt x="211010" y="1669320"/>
                  <a:pt x="215130" y="1669295"/>
                </a:cubicBezTo>
                <a:cubicBezTo>
                  <a:pt x="216292" y="1664754"/>
                  <a:pt x="220227" y="1657572"/>
                  <a:pt x="226936" y="1647751"/>
                </a:cubicBezTo>
                <a:cubicBezTo>
                  <a:pt x="233645" y="1637930"/>
                  <a:pt x="238633" y="1632582"/>
                  <a:pt x="241899" y="1631706"/>
                </a:cubicBezTo>
                <a:lnTo>
                  <a:pt x="248378" y="1620579"/>
                </a:lnTo>
                <a:cubicBezTo>
                  <a:pt x="250158" y="1610152"/>
                  <a:pt x="253251" y="1601163"/>
                  <a:pt x="257658" y="1593614"/>
                </a:cubicBezTo>
                <a:cubicBezTo>
                  <a:pt x="262064" y="1586065"/>
                  <a:pt x="265157" y="1577077"/>
                  <a:pt x="266937" y="1566649"/>
                </a:cubicBezTo>
                <a:lnTo>
                  <a:pt x="272797" y="1560556"/>
                </a:lnTo>
                <a:cubicBezTo>
                  <a:pt x="274332" y="1554428"/>
                  <a:pt x="278303" y="1547535"/>
                  <a:pt x="284710" y="1539877"/>
                </a:cubicBezTo>
                <a:cubicBezTo>
                  <a:pt x="291118" y="1532219"/>
                  <a:pt x="295089" y="1525326"/>
                  <a:pt x="296623" y="1519198"/>
                </a:cubicBezTo>
                <a:cubicBezTo>
                  <a:pt x="301975" y="1516663"/>
                  <a:pt x="304831" y="1511904"/>
                  <a:pt x="305194" y="1504922"/>
                </a:cubicBezTo>
                <a:cubicBezTo>
                  <a:pt x="305556" y="1497940"/>
                  <a:pt x="308412" y="1493181"/>
                  <a:pt x="313764" y="1490645"/>
                </a:cubicBezTo>
                <a:cubicBezTo>
                  <a:pt x="315431" y="1485456"/>
                  <a:pt x="321331" y="1472696"/>
                  <a:pt x="331462" y="1452366"/>
                </a:cubicBezTo>
                <a:cubicBezTo>
                  <a:pt x="341593" y="1432035"/>
                  <a:pt x="347809" y="1420167"/>
                  <a:pt x="350109" y="1416759"/>
                </a:cubicBezTo>
                <a:cubicBezTo>
                  <a:pt x="349478" y="1413807"/>
                  <a:pt x="349726" y="1410643"/>
                  <a:pt x="350851" y="1407268"/>
                </a:cubicBezTo>
                <a:cubicBezTo>
                  <a:pt x="351976" y="1403893"/>
                  <a:pt x="354585" y="1402298"/>
                  <a:pt x="358679" y="1402482"/>
                </a:cubicBezTo>
                <a:cubicBezTo>
                  <a:pt x="365128" y="1391316"/>
                  <a:pt x="372979" y="1380003"/>
                  <a:pt x="382231" y="1368543"/>
                </a:cubicBezTo>
                <a:cubicBezTo>
                  <a:pt x="391484" y="1357083"/>
                  <a:pt x="397289" y="1345092"/>
                  <a:pt x="399646" y="1332571"/>
                </a:cubicBezTo>
                <a:cubicBezTo>
                  <a:pt x="400758" y="1331892"/>
                  <a:pt x="402199" y="1331146"/>
                  <a:pt x="403967" y="1330335"/>
                </a:cubicBezTo>
                <a:cubicBezTo>
                  <a:pt x="405734" y="1329523"/>
                  <a:pt x="406807" y="1328306"/>
                  <a:pt x="407183" y="1326685"/>
                </a:cubicBezTo>
                <a:cubicBezTo>
                  <a:pt x="407073" y="1325855"/>
                  <a:pt x="406294" y="1325262"/>
                  <a:pt x="404847" y="1324907"/>
                </a:cubicBezTo>
                <a:cubicBezTo>
                  <a:pt x="403400" y="1324552"/>
                  <a:pt x="402570" y="1324378"/>
                  <a:pt x="402356" y="1324387"/>
                </a:cubicBezTo>
                <a:lnTo>
                  <a:pt x="409248" y="1309905"/>
                </a:lnTo>
                <a:lnTo>
                  <a:pt x="416373" y="1307374"/>
                </a:lnTo>
                <a:cubicBezTo>
                  <a:pt x="420301" y="1303138"/>
                  <a:pt x="424003" y="1297276"/>
                  <a:pt x="427480" y="1289790"/>
                </a:cubicBezTo>
                <a:cubicBezTo>
                  <a:pt x="430956" y="1282304"/>
                  <a:pt x="433871" y="1275919"/>
                  <a:pt x="436224" y="1270637"/>
                </a:cubicBezTo>
                <a:cubicBezTo>
                  <a:pt x="435745" y="1267030"/>
                  <a:pt x="436263" y="1263970"/>
                  <a:pt x="437779" y="1261460"/>
                </a:cubicBezTo>
                <a:cubicBezTo>
                  <a:pt x="439294" y="1258949"/>
                  <a:pt x="442123" y="1257878"/>
                  <a:pt x="446265" y="1258245"/>
                </a:cubicBezTo>
                <a:lnTo>
                  <a:pt x="452745" y="1247119"/>
                </a:lnTo>
                <a:cubicBezTo>
                  <a:pt x="455042" y="1244597"/>
                  <a:pt x="458185" y="1238667"/>
                  <a:pt x="462173" y="1229328"/>
                </a:cubicBezTo>
                <a:cubicBezTo>
                  <a:pt x="466162" y="1219988"/>
                  <a:pt x="468517" y="1213535"/>
                  <a:pt x="469240" y="1209969"/>
                </a:cubicBezTo>
                <a:cubicBezTo>
                  <a:pt x="470391" y="1204646"/>
                  <a:pt x="472831" y="1200970"/>
                  <a:pt x="476558" y="1198945"/>
                </a:cubicBezTo>
                <a:cubicBezTo>
                  <a:pt x="480285" y="1196920"/>
                  <a:pt x="482724" y="1193245"/>
                  <a:pt x="483876" y="1187921"/>
                </a:cubicBezTo>
                <a:lnTo>
                  <a:pt x="500191" y="1166080"/>
                </a:lnTo>
                <a:cubicBezTo>
                  <a:pt x="501381" y="1162749"/>
                  <a:pt x="505473" y="1154878"/>
                  <a:pt x="512465" y="1142465"/>
                </a:cubicBezTo>
                <a:cubicBezTo>
                  <a:pt x="519457" y="1130053"/>
                  <a:pt x="523445" y="1123020"/>
                  <a:pt x="524430" y="1121367"/>
                </a:cubicBezTo>
                <a:cubicBezTo>
                  <a:pt x="524527" y="1117688"/>
                  <a:pt x="524835" y="1114035"/>
                  <a:pt x="525352" y="1110408"/>
                </a:cubicBezTo>
                <a:cubicBezTo>
                  <a:pt x="525869" y="1106781"/>
                  <a:pt x="528487" y="1105115"/>
                  <a:pt x="533206" y="1105412"/>
                </a:cubicBezTo>
                <a:cubicBezTo>
                  <a:pt x="539816" y="1094088"/>
                  <a:pt x="548338" y="1081935"/>
                  <a:pt x="558772" y="1068953"/>
                </a:cubicBezTo>
                <a:cubicBezTo>
                  <a:pt x="569206" y="1055970"/>
                  <a:pt x="575733" y="1042719"/>
                  <a:pt x="578355" y="1029202"/>
                </a:cubicBezTo>
                <a:cubicBezTo>
                  <a:pt x="579480" y="1028418"/>
                  <a:pt x="580946" y="1027462"/>
                  <a:pt x="582753" y="1026336"/>
                </a:cubicBezTo>
                <a:cubicBezTo>
                  <a:pt x="584559" y="1025210"/>
                  <a:pt x="585606" y="1024203"/>
                  <a:pt x="585893" y="1023315"/>
                </a:cubicBezTo>
                <a:cubicBezTo>
                  <a:pt x="585986" y="1021694"/>
                  <a:pt x="585477" y="1020638"/>
                  <a:pt x="584366" y="1020147"/>
                </a:cubicBezTo>
                <a:cubicBezTo>
                  <a:pt x="583255" y="1019655"/>
                  <a:pt x="582224" y="1019386"/>
                  <a:pt x="581271" y="1019340"/>
                </a:cubicBezTo>
                <a:lnTo>
                  <a:pt x="588164" y="1004857"/>
                </a:lnTo>
                <a:cubicBezTo>
                  <a:pt x="593924" y="1001875"/>
                  <a:pt x="598950" y="997951"/>
                  <a:pt x="603240" y="993084"/>
                </a:cubicBezTo>
                <a:lnTo>
                  <a:pt x="617437" y="960763"/>
                </a:lnTo>
                <a:cubicBezTo>
                  <a:pt x="617028" y="957163"/>
                  <a:pt x="617826" y="954139"/>
                  <a:pt x="619830" y="951688"/>
                </a:cubicBezTo>
                <a:cubicBezTo>
                  <a:pt x="621836" y="949238"/>
                  <a:pt x="624944" y="948200"/>
                  <a:pt x="629156" y="948577"/>
                </a:cubicBezTo>
                <a:cubicBezTo>
                  <a:pt x="629745" y="945526"/>
                  <a:pt x="630859" y="943392"/>
                  <a:pt x="632499" y="942174"/>
                </a:cubicBezTo>
                <a:cubicBezTo>
                  <a:pt x="634139" y="940957"/>
                  <a:pt x="635254" y="938823"/>
                  <a:pt x="635842" y="935772"/>
                </a:cubicBezTo>
                <a:cubicBezTo>
                  <a:pt x="637415" y="933659"/>
                  <a:pt x="640697" y="927178"/>
                  <a:pt x="645687" y="916329"/>
                </a:cubicBezTo>
                <a:cubicBezTo>
                  <a:pt x="650677" y="905480"/>
                  <a:pt x="653590" y="898528"/>
                  <a:pt x="654428" y="895473"/>
                </a:cubicBezTo>
                <a:cubicBezTo>
                  <a:pt x="655588" y="890079"/>
                  <a:pt x="658062" y="886125"/>
                  <a:pt x="661849" y="883610"/>
                </a:cubicBezTo>
                <a:cubicBezTo>
                  <a:pt x="665637" y="881095"/>
                  <a:pt x="668110" y="877140"/>
                  <a:pt x="669271" y="871747"/>
                </a:cubicBezTo>
                <a:lnTo>
                  <a:pt x="677635" y="859149"/>
                </a:lnTo>
                <a:cubicBezTo>
                  <a:pt x="678536" y="855285"/>
                  <a:pt x="680592" y="852415"/>
                  <a:pt x="683804" y="850539"/>
                </a:cubicBezTo>
                <a:cubicBezTo>
                  <a:pt x="687016" y="848663"/>
                  <a:pt x="689072" y="845793"/>
                  <a:pt x="689974" y="841929"/>
                </a:cubicBezTo>
                <a:cubicBezTo>
                  <a:pt x="695042" y="842269"/>
                  <a:pt x="698742" y="839885"/>
                  <a:pt x="701074" y="834778"/>
                </a:cubicBezTo>
                <a:cubicBezTo>
                  <a:pt x="701204" y="834013"/>
                  <a:pt x="701202" y="833445"/>
                  <a:pt x="701071" y="833074"/>
                </a:cubicBezTo>
                <a:cubicBezTo>
                  <a:pt x="700939" y="832703"/>
                  <a:pt x="700518" y="832083"/>
                  <a:pt x="699809" y="831215"/>
                </a:cubicBezTo>
                <a:lnTo>
                  <a:pt x="703784" y="826594"/>
                </a:lnTo>
                <a:cubicBezTo>
                  <a:pt x="704786" y="825085"/>
                  <a:pt x="705448" y="823746"/>
                  <a:pt x="705769" y="822580"/>
                </a:cubicBezTo>
                <a:cubicBezTo>
                  <a:pt x="706090" y="821412"/>
                  <a:pt x="706331" y="820022"/>
                  <a:pt x="706495" y="818410"/>
                </a:cubicBezTo>
                <a:cubicBezTo>
                  <a:pt x="714419" y="809093"/>
                  <a:pt x="721687" y="799057"/>
                  <a:pt x="728298" y="788302"/>
                </a:cubicBezTo>
                <a:cubicBezTo>
                  <a:pt x="734909" y="777546"/>
                  <a:pt x="741021" y="766515"/>
                  <a:pt x="746635" y="755211"/>
                </a:cubicBezTo>
                <a:cubicBezTo>
                  <a:pt x="747425" y="752540"/>
                  <a:pt x="750124" y="747336"/>
                  <a:pt x="754731" y="739599"/>
                </a:cubicBezTo>
                <a:cubicBezTo>
                  <a:pt x="759338" y="731861"/>
                  <a:pt x="762353" y="727548"/>
                  <a:pt x="763776" y="726658"/>
                </a:cubicBezTo>
                <a:cubicBezTo>
                  <a:pt x="764660" y="720911"/>
                  <a:pt x="766634" y="715831"/>
                  <a:pt x="769696" y="711417"/>
                </a:cubicBezTo>
                <a:cubicBezTo>
                  <a:pt x="772759" y="707003"/>
                  <a:pt x="775940" y="702497"/>
                  <a:pt x="779238" y="697899"/>
                </a:cubicBezTo>
                <a:lnTo>
                  <a:pt x="786570" y="693690"/>
                </a:lnTo>
                <a:cubicBezTo>
                  <a:pt x="786743" y="692860"/>
                  <a:pt x="787126" y="692056"/>
                  <a:pt x="787718" y="691277"/>
                </a:cubicBezTo>
                <a:cubicBezTo>
                  <a:pt x="788311" y="690498"/>
                  <a:pt x="788694" y="689693"/>
                  <a:pt x="788867" y="688863"/>
                </a:cubicBezTo>
                <a:cubicBezTo>
                  <a:pt x="789972" y="686515"/>
                  <a:pt x="790737" y="684337"/>
                  <a:pt x="791161" y="682331"/>
                </a:cubicBezTo>
                <a:cubicBezTo>
                  <a:pt x="791586" y="680325"/>
                  <a:pt x="791931" y="678097"/>
                  <a:pt x="792196" y="675645"/>
                </a:cubicBezTo>
                <a:cubicBezTo>
                  <a:pt x="794189" y="675606"/>
                  <a:pt x="795445" y="674625"/>
                  <a:pt x="795966" y="672702"/>
                </a:cubicBezTo>
                <a:cubicBezTo>
                  <a:pt x="796147" y="671801"/>
                  <a:pt x="796565" y="670717"/>
                  <a:pt x="797217" y="669449"/>
                </a:cubicBezTo>
                <a:cubicBezTo>
                  <a:pt x="797870" y="668181"/>
                  <a:pt x="798288" y="667096"/>
                  <a:pt x="798469" y="666196"/>
                </a:cubicBezTo>
                <a:lnTo>
                  <a:pt x="800147" y="666403"/>
                </a:lnTo>
                <a:cubicBezTo>
                  <a:pt x="800634" y="664759"/>
                  <a:pt x="801959" y="663219"/>
                  <a:pt x="804123" y="661781"/>
                </a:cubicBezTo>
                <a:lnTo>
                  <a:pt x="811015" y="647299"/>
                </a:lnTo>
                <a:cubicBezTo>
                  <a:pt x="812249" y="643901"/>
                  <a:pt x="813169" y="640466"/>
                  <a:pt x="813773" y="636991"/>
                </a:cubicBezTo>
                <a:cubicBezTo>
                  <a:pt x="814379" y="633517"/>
                  <a:pt x="814775" y="630869"/>
                  <a:pt x="814964" y="629046"/>
                </a:cubicBezTo>
                <a:cubicBezTo>
                  <a:pt x="816769" y="629375"/>
                  <a:pt x="818613" y="629389"/>
                  <a:pt x="820495" y="629088"/>
                </a:cubicBezTo>
                <a:cubicBezTo>
                  <a:pt x="822377" y="628787"/>
                  <a:pt x="823537" y="627439"/>
                  <a:pt x="823973" y="625045"/>
                </a:cubicBezTo>
                <a:cubicBezTo>
                  <a:pt x="824139" y="622545"/>
                  <a:pt x="824633" y="620832"/>
                  <a:pt x="825458" y="619904"/>
                </a:cubicBezTo>
                <a:cubicBezTo>
                  <a:pt x="826282" y="618976"/>
                  <a:pt x="828299" y="618728"/>
                  <a:pt x="831511" y="619158"/>
                </a:cubicBezTo>
                <a:lnTo>
                  <a:pt x="839875" y="606560"/>
                </a:lnTo>
                <a:lnTo>
                  <a:pt x="847206" y="602351"/>
                </a:lnTo>
                <a:lnTo>
                  <a:pt x="861637" y="581982"/>
                </a:lnTo>
                <a:cubicBezTo>
                  <a:pt x="862312" y="578800"/>
                  <a:pt x="863775" y="576141"/>
                  <a:pt x="866025" y="574005"/>
                </a:cubicBezTo>
                <a:cubicBezTo>
                  <a:pt x="868275" y="571869"/>
                  <a:pt x="869738" y="569210"/>
                  <a:pt x="870413" y="566027"/>
                </a:cubicBezTo>
                <a:lnTo>
                  <a:pt x="880455" y="553636"/>
                </a:lnTo>
                <a:lnTo>
                  <a:pt x="886728" y="544187"/>
                </a:lnTo>
                <a:cubicBezTo>
                  <a:pt x="888263" y="538343"/>
                  <a:pt x="890297" y="532773"/>
                  <a:pt x="892830" y="527477"/>
                </a:cubicBezTo>
                <a:cubicBezTo>
                  <a:pt x="895362" y="522182"/>
                  <a:pt x="898551" y="517606"/>
                  <a:pt x="902397" y="513749"/>
                </a:cubicBezTo>
                <a:cubicBezTo>
                  <a:pt x="907960" y="503148"/>
                  <a:pt x="912606" y="493073"/>
                  <a:pt x="916336" y="483525"/>
                </a:cubicBezTo>
                <a:cubicBezTo>
                  <a:pt x="920066" y="473976"/>
                  <a:pt x="922725" y="466212"/>
                  <a:pt x="924312" y="460232"/>
                </a:cubicBezTo>
                <a:cubicBezTo>
                  <a:pt x="925818" y="461837"/>
                  <a:pt x="927427" y="462603"/>
                  <a:pt x="929140" y="462530"/>
                </a:cubicBezTo>
                <a:lnTo>
                  <a:pt x="936471" y="458321"/>
                </a:lnTo>
                <a:cubicBezTo>
                  <a:pt x="937457" y="457520"/>
                  <a:pt x="937944" y="456444"/>
                  <a:pt x="937933" y="455094"/>
                </a:cubicBezTo>
                <a:cubicBezTo>
                  <a:pt x="937922" y="453744"/>
                  <a:pt x="937150" y="452514"/>
                  <a:pt x="935619" y="451402"/>
                </a:cubicBezTo>
                <a:cubicBezTo>
                  <a:pt x="940878" y="446442"/>
                  <a:pt x="946474" y="439608"/>
                  <a:pt x="952408" y="430897"/>
                </a:cubicBezTo>
                <a:cubicBezTo>
                  <a:pt x="958341" y="422188"/>
                  <a:pt x="961943" y="414256"/>
                  <a:pt x="963214" y="407101"/>
                </a:cubicBezTo>
                <a:cubicBezTo>
                  <a:pt x="966047" y="405711"/>
                  <a:pt x="968184" y="403915"/>
                  <a:pt x="969626" y="401715"/>
                </a:cubicBezTo>
                <a:cubicBezTo>
                  <a:pt x="971068" y="399515"/>
                  <a:pt x="971159" y="397042"/>
                  <a:pt x="969900" y="394296"/>
                </a:cubicBezTo>
                <a:cubicBezTo>
                  <a:pt x="971711" y="388806"/>
                  <a:pt x="974613" y="384833"/>
                  <a:pt x="978605" y="382379"/>
                </a:cubicBezTo>
                <a:cubicBezTo>
                  <a:pt x="982598" y="379924"/>
                  <a:pt x="986184" y="377314"/>
                  <a:pt x="989364" y="374547"/>
                </a:cubicBezTo>
                <a:cubicBezTo>
                  <a:pt x="991948" y="373161"/>
                  <a:pt x="993273" y="371620"/>
                  <a:pt x="993339" y="369925"/>
                </a:cubicBezTo>
                <a:cubicBezTo>
                  <a:pt x="993406" y="368230"/>
                  <a:pt x="993053" y="366483"/>
                  <a:pt x="992281" y="364685"/>
                </a:cubicBezTo>
                <a:lnTo>
                  <a:pt x="1010686" y="339694"/>
                </a:lnTo>
                <a:cubicBezTo>
                  <a:pt x="1011906" y="338141"/>
                  <a:pt x="1013493" y="336207"/>
                  <a:pt x="1015446" y="333892"/>
                </a:cubicBezTo>
                <a:cubicBezTo>
                  <a:pt x="1017399" y="331577"/>
                  <a:pt x="1018669" y="328752"/>
                  <a:pt x="1019256" y="325418"/>
                </a:cubicBezTo>
                <a:cubicBezTo>
                  <a:pt x="1028217" y="316619"/>
                  <a:pt x="1035877" y="306276"/>
                  <a:pt x="1042238" y="294389"/>
                </a:cubicBezTo>
                <a:cubicBezTo>
                  <a:pt x="1048597" y="282502"/>
                  <a:pt x="1057045" y="272682"/>
                  <a:pt x="1067581" y="264929"/>
                </a:cubicBezTo>
                <a:lnTo>
                  <a:pt x="1067348" y="252976"/>
                </a:lnTo>
                <a:lnTo>
                  <a:pt x="1089316" y="226721"/>
                </a:lnTo>
                <a:cubicBezTo>
                  <a:pt x="1090168" y="222389"/>
                  <a:pt x="1093413" y="215052"/>
                  <a:pt x="1099051" y="204709"/>
                </a:cubicBezTo>
                <a:cubicBezTo>
                  <a:pt x="1104688" y="194366"/>
                  <a:pt x="1110083" y="186867"/>
                  <a:pt x="1115233" y="182213"/>
                </a:cubicBezTo>
                <a:cubicBezTo>
                  <a:pt x="1116024" y="175781"/>
                  <a:pt x="1120068" y="170600"/>
                  <a:pt x="1127366" y="166671"/>
                </a:cubicBezTo>
                <a:cubicBezTo>
                  <a:pt x="1125541" y="163040"/>
                  <a:pt x="1125763" y="160087"/>
                  <a:pt x="1128030" y="157810"/>
                </a:cubicBezTo>
                <a:cubicBezTo>
                  <a:pt x="1130297" y="155534"/>
                  <a:pt x="1132933" y="153729"/>
                  <a:pt x="1135936" y="152395"/>
                </a:cubicBezTo>
                <a:lnTo>
                  <a:pt x="1211442" y="50961"/>
                </a:lnTo>
                <a:cubicBezTo>
                  <a:pt x="1215782" y="47130"/>
                  <a:pt x="1219190" y="43078"/>
                  <a:pt x="1221668" y="38805"/>
                </a:cubicBezTo>
                <a:cubicBezTo>
                  <a:pt x="1224145" y="34532"/>
                  <a:pt x="1227922" y="30951"/>
                  <a:pt x="1232998" y="28062"/>
                </a:cubicBezTo>
                <a:cubicBezTo>
                  <a:pt x="1233390" y="25448"/>
                  <a:pt x="1234424" y="22808"/>
                  <a:pt x="1236102" y="20139"/>
                </a:cubicBezTo>
                <a:cubicBezTo>
                  <a:pt x="1237778" y="17471"/>
                  <a:pt x="1239600" y="15353"/>
                  <a:pt x="1241567" y="13785"/>
                </a:cubicBezTo>
                <a:lnTo>
                  <a:pt x="1249725" y="2865"/>
                </a:lnTo>
                <a:cubicBezTo>
                  <a:pt x="1251754" y="1375"/>
                  <a:pt x="1254137" y="462"/>
                  <a:pt x="1256876" y="125"/>
                </a:cubicBezTo>
                <a:cubicBezTo>
                  <a:pt x="1259614" y="-213"/>
                  <a:pt x="1261843" y="132"/>
                  <a:pt x="1263562" y="1160"/>
                </a:cubicBezTo>
                <a:close/>
              </a:path>
            </a:pathLst>
          </a:custGeom>
          <a:blipFill dpi="0" rotWithShape="0">
            <a:blip r:embed="rId2">
              <a:extLst>
                <a:ext uri="{28A0092B-C50C-407E-A947-70E740481C1C}">
                  <a14:useLocalDpi xmlns:a14="http://schemas.microsoft.com/office/drawing/2010/main" val="0"/>
                </a:ext>
              </a:extLst>
            </a:blip>
            <a:srcRect/>
            <a:stretch>
              <a:fillRect/>
            </a:stretch>
          </a:blip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MX" sz="16000" b="0" cap="none" spc="0" dirty="0">
              <a:ln w="0"/>
              <a:solidFill>
                <a:schemeClr val="tx1"/>
              </a:solidFill>
              <a:effectLst>
                <a:outerShdw blurRad="38100" dist="19050" dir="2700000" algn="tl" rotWithShape="0">
                  <a:schemeClr val="dk1">
                    <a:alpha val="40000"/>
                  </a:schemeClr>
                </a:outerShdw>
              </a:effectLst>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207008"/>
            <a:ext cx="7030719" cy="5550409"/>
          </a:xfrm>
        </p:spPr>
        <p:txBody>
          <a:bodyPr wrap="square">
            <a:normAutofit fontScale="92500" lnSpcReduction="20000"/>
          </a:bodyPr>
          <a:lstStyle/>
          <a:p>
            <a:pPr marL="0" indent="0" algn="just">
              <a:buNone/>
              <a:tabLst>
                <a:tab pos="627063" algn="l"/>
              </a:tabLst>
            </a:pPr>
            <a:r>
              <a:rPr lang="es-MX" dirty="0"/>
              <a:t>	o todos los que fueron llamados a la misión fueron tan 	obedientes como Abraham. Al estudiar la historia de Jonás a 	quien Dios lo llamo para encomendarle una misión, para que 	fuera a Nínive, la capital de Asiria. El autor del libro de Jonás utiliza la </a:t>
            </a:r>
            <a:r>
              <a:rPr lang="es-MX" dirty="0" err="1"/>
              <a:t>ténica</a:t>
            </a:r>
            <a:r>
              <a:rPr lang="es-MX" dirty="0"/>
              <a:t> literaria del </a:t>
            </a:r>
            <a:r>
              <a:rPr lang="es-MX" i="1" dirty="0" err="1"/>
              <a:t>leitwor</a:t>
            </a:r>
            <a:r>
              <a:rPr lang="es-MX" dirty="0"/>
              <a:t>, que consiste en repetir deliberadamente una palabra hebrea concreta para hacer hincapié en ella y provocar un efecto. Esta palabra que se repite es, </a:t>
            </a:r>
            <a:r>
              <a:rPr lang="es-MX" b="1" i="1" dirty="0" err="1"/>
              <a:t>yarad</a:t>
            </a:r>
            <a:r>
              <a:rPr lang="es-MX" b="1" i="1" dirty="0"/>
              <a:t>, </a:t>
            </a:r>
            <a:r>
              <a:rPr lang="es-MX" dirty="0"/>
              <a:t>la cual significa «descender». Desde el momento en que Jonás desobedece a Dios, su vida comienza un descenso. Desciende a Jope, desciende al barco, desciende a las entrañas del barco y, lo más conocido de la historia, desciende al océano, al vientre del pez.</a:t>
            </a:r>
            <a:endParaRPr lang="es-MX" b="1" i="1" dirty="0"/>
          </a:p>
          <a:p>
            <a:pPr marL="0" indent="0" algn="just">
              <a:buNone/>
              <a:tabLst>
                <a:tab pos="1168400" algn="l"/>
              </a:tabLst>
            </a:pPr>
            <a:r>
              <a:rPr lang="es-MX" dirty="0"/>
              <a:t>Jonás está en una zona de confort, ya que en la época que vivió (Jeroboam II), Israel era prospero. Era una época y un lugar </a:t>
            </a:r>
            <a:r>
              <a:rPr lang="es-MX" dirty="0" err="1"/>
              <a:t>propisio</a:t>
            </a:r>
            <a:r>
              <a:rPr lang="es-MX" dirty="0"/>
              <a:t> para ser profeta. Trágicamente, sin embargo, unido al elevado nivel de vida vino un bajo nivel de moralidad. Los israelitas adoraban ídolos, explotaban a los pobres e incluso sacrificaban niños. Estas prácticas enfurecieron a profetas posteriores como Oseas, Joel y Amos, los cuales arremetieron contra la inmoralidad desatada y la injusticia social. No hay constancia de que Jonás digiera una sola palabra sobre el asunto. Al parecer, era feliz limitándose a su pequeña congregación rural. Sí, corrían buenos tiempos para Jonás. Su nombre significa "paloma" y Jonás disfrutaba de su pacífica vida.</a:t>
            </a:r>
          </a:p>
          <a:p>
            <a:pPr marL="0" indent="0" algn="just">
              <a:buNone/>
              <a:tabLst>
                <a:tab pos="1168400" algn="l"/>
              </a:tabLst>
            </a:pPr>
            <a:r>
              <a:rPr lang="es-MX" b="1" dirty="0"/>
              <a:t>“Los que emprendan la obra que les fue señalada no solo serán fuente de bendición para otros, sino que ellos mismos serán bendecidos. El sentido del deber cumplido influirá de modo reflejo en sus almas. El desalentado olvidará su desaliento, el débil se volverá fuerte, el ignorante, inteligente, y todos encontrarán ayuda segura en Aquel que los llamó”. </a:t>
            </a:r>
            <a:r>
              <a:rPr lang="es-MX" i="1" dirty="0"/>
              <a:t>El ministerio de curación, p. 106, 107).</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1048866"/>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N</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4"/>
            <a:ext cx="9424801" cy="1265709"/>
          </a:xfrm>
        </p:spPr>
        <p:txBody>
          <a:bodyPr anchor="t" anchorCtr="0">
            <a:normAutofit/>
          </a:bodyPr>
          <a:lstStyle/>
          <a:p>
            <a:pPr>
              <a:lnSpc>
                <a:spcPts val="2160"/>
              </a:lnSpc>
            </a:pPr>
            <a:r>
              <a:rPr lang="es-MX" dirty="0"/>
              <a:t>“Y Jonás se levantó para huir de la presencia de Jehová a Tarsis…” (Jonás 1:3)</a:t>
            </a:r>
          </a:p>
          <a:p>
            <a:pPr>
              <a:lnSpc>
                <a:spcPts val="2160"/>
              </a:lnSpc>
            </a:pPr>
            <a:r>
              <a:rPr lang="es-MX" dirty="0"/>
              <a:t>Lee Nahum 1:1; 3:1 al 4; 2 Reyes 17:5 y 6; y 19:32 al 37. ¿Qué revelan estos versículos sobre Nínive y la relación entre Asiria e Israel? ¿Cómo podría haber influido esta relación en la decisión de Jonás de ir a Tarsis?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042160"/>
            <a:ext cx="7274560" cy="4815840"/>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a:solidFill>
                  <a:srgbClr val="0070C0"/>
                </a:solidFill>
              </a:rPr>
              <a:t>Nínive era una ciudad llena de pueblo sanguinario, era un centro de crímenes e impiedad, llena de mentira y rapiña. Los asirios eran despiadados. El miedo inundo a Jonás, por eso no quería ir a Nínive.</a:t>
            </a:r>
          </a:p>
          <a:p>
            <a:pPr marL="0" indent="0" algn="just">
              <a:spcBef>
                <a:spcPts val="300"/>
              </a:spcBef>
              <a:buNone/>
            </a:pPr>
            <a:r>
              <a:rPr lang="es-MX" dirty="0"/>
              <a:t>Jonás se negaba rotundamente a ir a Nínive que era la capital del reino Asirio, eran enemigos del pueblo de Israel, como lo describe la Palabra de Dios era un pueblo sanguinario, llena de rapiña, mentiras y toda clase de pecados, además de ser idolatras. Su rey Senaquerib se jactaba de haber llenado las calles de Babilonia de cadáveres de jóvenes y viejos. También se caracterizaba por decapitar a sus enemigos y empalarlos, para dejar constancia de los que harían a quien se metiera con ellos.</a:t>
            </a:r>
          </a:p>
          <a:p>
            <a:pPr marL="0" indent="0" algn="just">
              <a:spcBef>
                <a:spcPts val="300"/>
              </a:spcBef>
              <a:buNone/>
            </a:pPr>
            <a:r>
              <a:rPr lang="es-MX" b="1" dirty="0"/>
              <a:t>“Mucho depende de la actividad incesante de los que son fieles y leales; y por esta razón Satanás hace cuanto puede para impedir que el propósito divino sea realizado mediante los obedientes. Induce a algunos a olvidar su alta y santa misión y a hallar satisfacción en los placeres de esta vida. Los mueve a buscar la comodidad, o a dejar los lugares donde podrían ser una potencia para el bien y a preferir los que les ofrezcan mayores ventajas mundanales. A otros los induce a huir de su deber, desalentados por la oposición o la persecución…” </a:t>
            </a:r>
            <a:r>
              <a:rPr lang="es-MX" i="1" dirty="0"/>
              <a:t>(Profetas y reyes, pp. 126, 127).</a:t>
            </a:r>
          </a:p>
          <a:p>
            <a:pPr marL="0" indent="0" algn="just">
              <a:spcBef>
                <a:spcPts val="300"/>
              </a:spcBef>
              <a:buNone/>
            </a:pPr>
            <a:r>
              <a:rPr lang="es-MX" b="1" dirty="0"/>
              <a:t>Reflexionemos: </a:t>
            </a:r>
            <a:r>
              <a:rPr lang="es-MX" b="1" dirty="0">
                <a:solidFill>
                  <a:srgbClr val="C00000"/>
                </a:solidFill>
              </a:rPr>
              <a:t>Piensa, en alguna ocasión en que Dios te haya enviado hacer algo que tú, por miedo, no quieres realizar. ¿Qué aprendiste?</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NUESTRAS EXCUSAS: MIEDO</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2"/>
            <a:ext cx="9447697" cy="1283468"/>
          </a:xfrm>
        </p:spPr>
        <p:txBody>
          <a:bodyPr anchor="t" anchorCtr="0">
            <a:normAutofit lnSpcReduction="10000"/>
          </a:bodyPr>
          <a:lstStyle/>
          <a:p>
            <a:pPr>
              <a:lnSpc>
                <a:spcPct val="100000"/>
              </a:lnSpc>
            </a:pPr>
            <a:r>
              <a:rPr lang="es-MX" sz="1600" dirty="0"/>
              <a:t>“Y Jonás se levantó para huir de la presencia de Jehová a Tarsis, y descendió a Jope, y halló una nave que partía para Tarsis; y pagando su pasaje, entró en ella para irse con ellos a Tarsis, lejos de la presencia de Jehová”. (Jonás 1: 3)</a:t>
            </a:r>
          </a:p>
          <a:p>
            <a:pPr>
              <a:lnSpc>
                <a:spcPct val="100000"/>
              </a:lnSpc>
            </a:pPr>
            <a:r>
              <a:rPr lang="es-MX" sz="1600" dirty="0"/>
              <a:t>Lee Jonás 2:1 al 3, y 7 al 10. ¿Qué revelan estos versículos acerca de cómo Jonás comenzó a comprender la providencia de Dios?</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907032"/>
            <a:ext cx="7574725" cy="4950968"/>
          </a:xfrm>
        </p:spPr>
        <p:txBody>
          <a:bodyPr>
            <a:normAutofit fontScale="85000" lnSpcReduction="10000"/>
          </a:bodyPr>
          <a:lstStyle/>
          <a:p>
            <a:pPr marL="0" indent="0" algn="just">
              <a:lnSpc>
                <a:spcPct val="100000"/>
              </a:lnSpc>
              <a:spcBef>
                <a:spcPts val="300"/>
              </a:spcBef>
              <a:spcAft>
                <a:spcPts val="600"/>
              </a:spcAft>
              <a:buNone/>
            </a:pPr>
            <a:r>
              <a:rPr lang="es-MX" sz="1700" b="1" dirty="0"/>
              <a:t>R. </a:t>
            </a:r>
            <a:r>
              <a:rPr lang="es-MX" sz="1700" b="1" dirty="0">
                <a:solidFill>
                  <a:srgbClr val="0070C0"/>
                </a:solidFill>
              </a:rPr>
              <a:t>Jonás reconoció al Soberano de la naturaleza (de la tierra y mar). Aunque se sentía angustiado, afligido dentro del vientre del pez, clamo a Dios en su aflicción, y fue salvo.</a:t>
            </a:r>
          </a:p>
          <a:p>
            <a:pPr marL="0" indent="0" algn="just">
              <a:lnSpc>
                <a:spcPct val="100000"/>
              </a:lnSpc>
              <a:spcBef>
                <a:spcPts val="300"/>
              </a:spcBef>
              <a:spcAft>
                <a:spcPts val="600"/>
              </a:spcAft>
              <a:buNone/>
            </a:pPr>
            <a:r>
              <a:rPr lang="es-MX" sz="1700" dirty="0"/>
              <a:t>Cuando Dios nos envía a cumplir su misión, aun lugar que no queremos ir, lo primero que hacemos tener prejuicios o conceptos falsos, Huir de Dios.  La </a:t>
            </a:r>
            <a:r>
              <a:rPr lang="es-MX" sz="1700" dirty="0" err="1"/>
              <a:t>preguna</a:t>
            </a:r>
            <a:r>
              <a:rPr lang="es-MX" sz="1700" dirty="0"/>
              <a:t> es ¿A dónde te </a:t>
            </a:r>
            <a:r>
              <a:rPr lang="es-MX" sz="1700" dirty="0" err="1"/>
              <a:t>púedes</a:t>
            </a:r>
            <a:r>
              <a:rPr lang="es-MX" sz="1700" dirty="0"/>
              <a:t> esconder? El escondite perfecto para huir de Dios no existe. </a:t>
            </a:r>
            <a:r>
              <a:rPr lang="es-MX" sz="1700" dirty="0" err="1"/>
              <a:t>Jonas</a:t>
            </a:r>
            <a:r>
              <a:rPr lang="es-MX" sz="1700" dirty="0"/>
              <a:t> tenía un concepto falso al creer que Dios solo estaba en Israel. Hoy también tenemos ese concepto falso, al pensar que ahí no está Dios y que Dios no los ama. En aquel tiempo se pensaba que el mar era el reino caótico de los demonios. Hoy estamos igual creyendo en conceptos que nos son analizados bajo la luz de la Palabra de Dios. El otro concepto falso es considerar que el éxito solo depende de uno. Por último, el mal testimonio, pensar que si yo me porto mal predico en mi iglesia entonces la religión es falsa o no es verdadera.</a:t>
            </a:r>
          </a:p>
          <a:p>
            <a:pPr marL="0" indent="0" algn="just">
              <a:lnSpc>
                <a:spcPct val="100000"/>
              </a:lnSpc>
              <a:spcBef>
                <a:spcPts val="300"/>
              </a:spcBef>
              <a:spcAft>
                <a:spcPts val="600"/>
              </a:spcAft>
              <a:buNone/>
            </a:pPr>
            <a:r>
              <a:rPr lang="es-MX" sz="1700" b="1" dirty="0"/>
              <a:t>“Cuando Dios prepara el camino para la realización de cierta obra, y da seguridad de éxito, el instrumento escogido debe hacer cuanto está en su poder para obtener el resultado prometido. Se le dará éxito en proporción al entusiasmo y la perseverancia con que haga la obra. Dios puede realizar milagros para su pueblo tan solo si este desempeña su parte con energía incansable. Llama a su obra hombres de devoción y de valor moral, que sientan un amor ardiente por las almas y un celo inquebrantable. Los tales no hallarán ninguna tarea demasiado ardua, ninguna perspectiva demasiado desesperada; y seguirán trabajando indómitos hasta que la derrota aparente se trueque en gloriosa victoria.” (Obreros evangélicos, p. 203).</a:t>
            </a:r>
          </a:p>
          <a:p>
            <a:pPr marL="0" indent="0" algn="just">
              <a:lnSpc>
                <a:spcPct val="100000"/>
              </a:lnSpc>
              <a:spcBef>
                <a:spcPts val="300"/>
              </a:spcBef>
              <a:spcAft>
                <a:spcPts val="600"/>
              </a:spcAft>
              <a:buNone/>
            </a:pPr>
            <a:r>
              <a:rPr lang="es-MX" sz="1700" b="1" dirty="0"/>
              <a:t>Reflexionemos: </a:t>
            </a:r>
            <a:r>
              <a:rPr lang="es-MX" sz="1700" b="1" dirty="0">
                <a:solidFill>
                  <a:srgbClr val="C00000"/>
                </a:solidFill>
              </a:rPr>
              <a:t>¿Cómo podemos aprender a permitir que Dios gane almas, pero por medio de nosotros y de nuestra vida y testimonio?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NUESTRAS EXCUSAS: CONCEPTOS FALSOS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15994"/>
            <a:ext cx="2395714" cy="262250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8"/>
            <a:ext cx="9457275" cy="1017220"/>
          </a:xfrm>
        </p:spPr>
        <p:txBody>
          <a:bodyPr anchor="t">
            <a:normAutofit fontScale="85000" lnSpcReduction="20000"/>
          </a:bodyPr>
          <a:lstStyle/>
          <a:p>
            <a:pPr>
              <a:lnSpc>
                <a:spcPct val="100000"/>
              </a:lnSpc>
            </a:pPr>
            <a:r>
              <a:rPr lang="es-MX" dirty="0"/>
              <a:t>“Y le dijeron: ¿Qué haremos contigo para que el mar se nos aquiete? Porque el mar se iba embraveciendo más y más. Él les respondió: Tomadme y echadme al mar, y el mar se os aquietará; porque yo sé que por mi causa ha venido esta gran tempestad sobre vosotros”. (</a:t>
            </a:r>
            <a:r>
              <a:rPr lang="es-MX" dirty="0" err="1"/>
              <a:t>Jonas</a:t>
            </a:r>
            <a:r>
              <a:rPr lang="es-MX" dirty="0"/>
              <a:t> 1: 11-12)</a:t>
            </a:r>
          </a:p>
          <a:p>
            <a:pPr>
              <a:lnSpc>
                <a:spcPct val="100000"/>
              </a:lnSpc>
            </a:pPr>
            <a:r>
              <a:rPr lang="es-MX" dirty="0"/>
              <a:t>Lee Jonás 3. ¿Cómo respondió la gente a la predicación de Jonás? ¿Qué lecciones de testificación se evidencian aquí?</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812544"/>
            <a:ext cx="7414216" cy="5045456"/>
          </a:xfrm>
        </p:spPr>
        <p:txBody>
          <a:bodyPr>
            <a:normAutofit fontScale="92500" lnSpcReduction="20000"/>
          </a:bodyPr>
          <a:lstStyle/>
          <a:p>
            <a:pPr marL="0" indent="0" algn="just">
              <a:spcBef>
                <a:spcPts val="0"/>
              </a:spcBef>
              <a:spcAft>
                <a:spcPts val="600"/>
              </a:spcAft>
              <a:buNone/>
            </a:pPr>
            <a:r>
              <a:rPr lang="es-MX" b="1" dirty="0"/>
              <a:t>R.</a:t>
            </a:r>
            <a:r>
              <a:rPr lang="es-MX" dirty="0"/>
              <a:t> </a:t>
            </a:r>
            <a:r>
              <a:rPr lang="es-MX" b="1" dirty="0">
                <a:solidFill>
                  <a:srgbClr val="0970BC"/>
                </a:solidFill>
              </a:rPr>
              <a:t>Que debemos orar por las personas que nos rodean, Esposa, hijos, familia cercana, vecinos, compañeros de escuela y trabajo, gobernantes, sin olvidar a los Pastores y lideres de la iglesia.</a:t>
            </a:r>
          </a:p>
          <a:p>
            <a:pPr marL="0" indent="0" algn="just">
              <a:spcBef>
                <a:spcPts val="0"/>
              </a:spcBef>
              <a:spcAft>
                <a:spcPts val="600"/>
              </a:spcAft>
              <a:buNone/>
            </a:pPr>
            <a:r>
              <a:rPr lang="es-MX" dirty="0"/>
              <a:t>Cuando Jonás reconoce, que el problema era él, y no la misión de Dios, Jonás era un hombre de mal carácter, vengativo, ya que él pensaba que no valía la pena salvar a la población de Nínive, sus enemigos. Para que perder tiempo en predicarles los planes de salvación de parte de Dios. Tú y Yo en algún momento hemos puesto muchas excusas disfrazándolas de inconvenientes, está muy lejos, no tengo como ir, además los hermanos no muestras ningún interés en querer acercarse a Cristo, </a:t>
            </a:r>
            <a:r>
              <a:rPr lang="es-MX" dirty="0" err="1"/>
              <a:t>etc</a:t>
            </a:r>
            <a:r>
              <a:rPr lang="es-MX" dirty="0"/>
              <a:t>… Pero Dios quiere que tú y yo vayamos y cumplamos su misión de hablarles y decirles que hay esperanza. No esperemos que nos arrojen de la barca, y seamos devorados por un pez, y pasemos tribulaciones innecesarias para cumplir la misión que Dios nos ha dado. No sigamos poniendo excusas, obedezcamos el mandato de ir.</a:t>
            </a:r>
          </a:p>
          <a:p>
            <a:pPr marL="0" indent="0" algn="just">
              <a:spcBef>
                <a:spcPts val="0"/>
              </a:spcBef>
              <a:spcAft>
                <a:spcPts val="600"/>
              </a:spcAft>
              <a:buNone/>
            </a:pPr>
            <a:r>
              <a:rPr lang="es-MX" b="1" dirty="0"/>
              <a:t>“Todos los ángeles del cielo están dispuestos a cooperar en esta obra. Todos los recursos del cielo están a disposición de los que tratan de salvar a los perdidos. Los ángeles os ayudarán a llegar hasta los más descuidados y endurecidos. Y cuando uno se vuelve a Dios, se alegra todo el cielo; los serafines y los querubines tañen sus arpas de oro, y cantan alabanzas a Dios y al Cordero por su misericordia y bondad amante hacia los hijos de los hombres” </a:t>
            </a:r>
            <a:r>
              <a:rPr lang="es-MX" i="1" dirty="0"/>
              <a:t>(Palabras de vida del gran Maestro, p. 155).</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¿Qué sacrificio te pide Dios que hagas, o que estés dispuesto a hacer, para compartir su amor con otra persona? ¿Hasta qué punto confías en que él cumplirá su promesa de enriquecer tu vida mediante el sacrificio?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NUESTRAS EXCUSAS: LA INCONVENIENCIA</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778034"/>
            <a:ext cx="2525487" cy="2560320"/>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1272363"/>
          </a:xfrm>
        </p:spPr>
        <p:txBody>
          <a:bodyPr anchor="t">
            <a:normAutofit/>
          </a:bodyPr>
          <a:lstStyle/>
          <a:p>
            <a:pPr>
              <a:lnSpc>
                <a:spcPts val="1680"/>
              </a:lnSpc>
            </a:pPr>
            <a:r>
              <a:rPr lang="es-MX" sz="1700" dirty="0"/>
              <a:t>“Pero Jonás se apesadumbró en extremo, y se enojó. Y oró a Jehová y dijo: Ahora, oh Jehová, ¿no es esto lo que yo decía estando aún en mi tierra? Por eso me apresuré a huir a Tarsis; porque sabía yo que tú eres Dios clemente y piadoso, tardo en enojarte, y de grande misericordia, y que te arrepientes del mal.(</a:t>
            </a:r>
            <a:r>
              <a:rPr lang="es-MX" sz="1700" dirty="0" err="1"/>
              <a:t>Jónas</a:t>
            </a:r>
            <a:r>
              <a:rPr lang="es-MX" sz="1700" dirty="0"/>
              <a:t> 4: 1-2)</a:t>
            </a:r>
          </a:p>
          <a:p>
            <a:pPr>
              <a:lnSpc>
                <a:spcPts val="1680"/>
              </a:lnSpc>
            </a:pPr>
            <a:r>
              <a:rPr lang="es-MX" sz="1700" dirty="0"/>
              <a:t>Lee Jonás 4. ¿Qué le pasaba a este hombre?</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930400"/>
            <a:ext cx="7542213" cy="4927600"/>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Jonás al ver que Dios no descargo su ira sobre Nínive, se enojó muchísimo, odiaba profundamente al pueblo </a:t>
            </a:r>
            <a:r>
              <a:rPr lang="es-MX" b="1" dirty="0" err="1">
                <a:solidFill>
                  <a:srgbClr val="0970BC"/>
                </a:solidFill>
              </a:rPr>
              <a:t>qie</a:t>
            </a:r>
            <a:r>
              <a:rPr lang="es-MX" b="1" dirty="0">
                <a:solidFill>
                  <a:srgbClr val="0970BC"/>
                </a:solidFill>
              </a:rPr>
              <a:t> que Dios lo había enviado. Cuando vio la </a:t>
            </a:r>
            <a:r>
              <a:rPr lang="es-MX" b="1" dirty="0" err="1">
                <a:solidFill>
                  <a:srgbClr val="0970BC"/>
                </a:solidFill>
              </a:rPr>
              <a:t>misericordía</a:t>
            </a:r>
            <a:r>
              <a:rPr lang="es-MX" b="1" dirty="0">
                <a:solidFill>
                  <a:srgbClr val="0970BC"/>
                </a:solidFill>
              </a:rPr>
              <a:t> de Dios, quería morir. Confronto a Dios por la decisión que tomo sobre Nínive. Dios le hace ver que su visión estaba mal.</a:t>
            </a:r>
          </a:p>
          <a:p>
            <a:pPr marL="0" indent="0" algn="just">
              <a:spcBef>
                <a:spcPts val="600"/>
              </a:spcBef>
              <a:buNone/>
              <a:defRPr/>
            </a:pPr>
            <a:r>
              <a:rPr lang="es-MX" sz="1700" dirty="0">
                <a:solidFill>
                  <a:prstClr val="black"/>
                </a:solidFill>
              </a:rPr>
              <a:t>Nuestra cosmovisión es muy limitada y equivocada como lo era la cosmovisión de </a:t>
            </a:r>
            <a:r>
              <a:rPr lang="es-MX" sz="1700" dirty="0" err="1">
                <a:solidFill>
                  <a:prstClr val="black"/>
                </a:solidFill>
              </a:rPr>
              <a:t>Jonas</a:t>
            </a:r>
            <a:r>
              <a:rPr lang="es-MX" sz="1700" dirty="0">
                <a:solidFill>
                  <a:prstClr val="black"/>
                </a:solidFill>
              </a:rPr>
              <a:t>. A veces Dios tiene que actuar para que nuestra cosmovisión cambie y esto solo sucede en función de las experiencias vividas y de cómo se interpretan o explican. La Lección que </a:t>
            </a:r>
            <a:r>
              <a:rPr lang="es-MX" sz="1700" dirty="0" err="1">
                <a:solidFill>
                  <a:prstClr val="black"/>
                </a:solidFill>
              </a:rPr>
              <a:t>Jonas</a:t>
            </a:r>
            <a:r>
              <a:rPr lang="es-MX" sz="1700" dirty="0">
                <a:solidFill>
                  <a:prstClr val="black"/>
                </a:solidFill>
              </a:rPr>
              <a:t> tenía que aprender, la lección que Israel tenía que aprender, la lección que el movimiento adventista primitivo tenía que aprender, y la lección que tú y yo y la iglesia de hoy tenemos que aprender, es que Dios tiene una visión ilimitada de la misión y su misericordia es inmensa.</a:t>
            </a:r>
          </a:p>
          <a:p>
            <a:pPr marL="0" lvl="0" indent="0" algn="just">
              <a:spcBef>
                <a:spcPts val="600"/>
              </a:spcBef>
              <a:buNone/>
              <a:defRPr/>
            </a:pPr>
            <a:r>
              <a:rPr lang="es-MX" sz="1700" dirty="0">
                <a:solidFill>
                  <a:prstClr val="black"/>
                </a:solidFill>
              </a:rPr>
              <a:t> </a:t>
            </a:r>
            <a:r>
              <a:rPr lang="es-MX" sz="1700" b="1" dirty="0"/>
              <a:t>“En la dádiva de su Hijo para nuestra redención, Dios demostró cuánto valor atribuye a toda alma humana, y a nadie autoriza para hablar desdeñosamente de su semejante. Veremos defectos y debilidades en los que nos rodean, pero Dios reclama cada alma como su propiedad, por derecho de creación, y dos veces suya por haberla comprado con la sangre preciosa de Cristo. Todos fueron creados a su imagen, y debemos tratar aun a los más degradados con respeto y ternura. Dios nos hará responsables hasta de una sola palabra despectiva hacia un alma por la cual Cristo dio su vida”...</a:t>
            </a:r>
            <a:r>
              <a:rPr lang="es-MX" sz="1700" i="1" dirty="0"/>
              <a:t>(El discurso maestro de Jesucristo, p. 52).</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¿Qué haremos respecto de la preocupación de Dios por los malvados, por los violentos, por aquellos que no han sido alcanzados alrededor del mundo?</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NUESTRAS EXCUSAS: CONFRONTACIONES INCÓMODAS</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42650" y="2504758"/>
            <a:ext cx="2243338" cy="2905124"/>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50639"/>
            <a:ext cx="9448920" cy="805009"/>
          </a:xfrm>
        </p:spPr>
        <p:txBody>
          <a:bodyPr anchor="t">
            <a:noAutofit/>
          </a:bodyPr>
          <a:lstStyle/>
          <a:p>
            <a:pPr>
              <a:lnSpc>
                <a:spcPts val="1680"/>
              </a:lnSpc>
            </a:pPr>
            <a:r>
              <a:rPr lang="es-MX" dirty="0"/>
              <a:t>“Después oí la voz del Señor, que decía: ¿A quién enviaré, y quién irá por nosotros? Entonces respondí yo: Heme aquí, envíame a mí” (Isaías 6:8) </a:t>
            </a:r>
          </a:p>
          <a:p>
            <a:pPr>
              <a:lnSpc>
                <a:spcPts val="1680"/>
              </a:lnSpc>
            </a:pPr>
            <a:r>
              <a:rPr lang="es-MX" dirty="0"/>
              <a:t>Lee Isaías 6:1 al 8. ¿Cuál es la idea central expresada en este pasaje?</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636776"/>
            <a:ext cx="7405861" cy="5330951"/>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b="1" dirty="0">
                <a:solidFill>
                  <a:srgbClr val="0970BC"/>
                </a:solidFill>
              </a:rPr>
              <a:t>El llamado esta allí, Dios busca voluntarios dispuestos. Debemos responder a este llamado sometiéndonos a su liderazgo, escuchando su voz y decidiendo obedecer lo que nos diga. Y decir “Heme aquí, envíame a mí”.</a:t>
            </a:r>
          </a:p>
          <a:p>
            <a:pPr marL="0" indent="0" algn="just">
              <a:spcBef>
                <a:spcPts val="600"/>
              </a:spcBef>
              <a:buNone/>
            </a:pPr>
            <a:r>
              <a:rPr lang="es-MX" dirty="0"/>
              <a:t>El libro de Jonás es el único libro de la Biblia que termina con una pregunta (Jon. 4:11). La pregunta es directa. Dios le pregunta a Jonás: “¿Por qué no puedes amar a la gente como yo lo hago?” Dado que Jonás se negaba a amar a sus enemigos, estaba fuera de la ciudad cuando debería haber estado adentro, ayudando al pueblo de Nínive a dar los siguientes pasos en su relación con Dios. La negativa de Jonás se convirtió en una oportunidad perdida. Debemos actuar como lo hizo Isaías decir “Heme aquí envíame a mi”.</a:t>
            </a:r>
          </a:p>
          <a:p>
            <a:pPr marL="0" indent="0" algn="just">
              <a:spcBef>
                <a:spcPts val="600"/>
              </a:spcBef>
              <a:buNone/>
            </a:pPr>
            <a:r>
              <a:rPr lang="es-MX" b="1" dirty="0"/>
              <a:t>“Nuestros planes no son siempre los de Dios. Puede suceder que él vea que lo mejor para nosotros y para su causa consiste en desechar nuestras mejores intenciones, como en el caso de David. Pero podemos estar seguros de que bendecirá y empleará en el adelanto de su causa a quienes se dediquen sinceramente, con todo lo que tienen, a la gloria de Dios. Si él ve que es mejor no acceder a los deseos de sus siervos, compensará su negativa concediéndoles señales de su amor y encomendándoles otro servicio.” </a:t>
            </a:r>
            <a:r>
              <a:rPr lang="es-MX" i="1" dirty="0"/>
              <a:t>(El ministerio de curación, pp. 375, 376).</a:t>
            </a:r>
          </a:p>
          <a:p>
            <a:pPr marL="0" indent="0" algn="just">
              <a:spcBef>
                <a:spcPts val="600"/>
              </a:spcBef>
              <a:buNone/>
            </a:pPr>
            <a:r>
              <a:rPr lang="es-MX" b="1" dirty="0"/>
              <a:t>Reflexionemos: </a:t>
            </a:r>
            <a:r>
              <a:rPr lang="es-MX" b="1" dirty="0">
                <a:solidFill>
                  <a:srgbClr val="C00000"/>
                </a:solidFill>
              </a:rPr>
              <a:t>Haz una lista de diez personas que sepas que no son creyentes. Las llamaremos tus “discípulos”. En lo posible, escribe sus nombres. Ten esta lista a mano y, por el resto del trimestre, ora diariamente por cada uno de tus diez discípulos. Ora para que Dios te ayude a entablar una amistad casual con los conocidos. Ora para que puedas desarrollar amistades más profundas, cercanas y de confianza con tus amigos casuales. Identifica sus necesidades y ora por ellas.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AQUÍ ESTOY, ENVÍAME A MÍ</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15283</TotalTime>
  <Words>3082</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Road Rage</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430</cp:revision>
  <dcterms:created xsi:type="dcterms:W3CDTF">2023-06-19T00:44:38Z</dcterms:created>
  <dcterms:modified xsi:type="dcterms:W3CDTF">2023-11-01T03:55:55Z</dcterms:modified>
</cp:coreProperties>
</file>