
<file path=[Content_Types].xml><?xml version="1.0" encoding="utf-8"?>
<Types xmlns="http://schemas.openxmlformats.org/package/2006/content-types"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theme+xml" PartName="/ppt/theme/theme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presentationml.tableStyles+xml" PartName="/ppt/tableStyles.xml"/>
  <Override ContentType="application/vnd.openxmlformats-officedocument.presentationml.slide+xml" PartName="/ppt/slides/slide1.xml"/>
  <Default ContentType="image/jpg" Extension="jpg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</Types>
</file>

<file path=_rels/.rels><?xml version="1.0" encoding="UTF-8" standalone="yes"?>
<Relationships xmlns="http://schemas.openxmlformats.org/package/2006/relationships"><Relationship Id="rId1" Target="ppt/presentation.xml" Type="http://schemas.openxmlformats.org/officeDocument/2006/relationships/officeDocument"/><Relationship Id="rId2" Target="docProps/app.xml" Type="http://schemas.openxmlformats.org/officeDocument/2006/relationships/extended-properties"/><Relationship Id="rId3" Target="docProps/core.xml" Type="http://schemas.openxmlformats.org/package/2006/relationships/metadata/core-properties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x="15240000" cy="8572500"/>
  <p:notesSz cx="15240000" cy="85725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arget="slideMasters/slideMaster1.xml" Type="http://schemas.openxmlformats.org/officeDocument/2006/relationships/slideMaster"/><Relationship Id="rId2" Target="theme/theme1.xml" Type="http://schemas.openxmlformats.org/officeDocument/2006/relationships/theme"/><Relationship Id="rId3" Target="viewProps.xml" Type="http://schemas.openxmlformats.org/officeDocument/2006/relationships/viewProps"/><Relationship Id="rId4" Target="presProps.xml" Type="http://schemas.openxmlformats.org/officeDocument/2006/relationships/presProps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g" Type="http://schemas.openxmlformats.org/officeDocument/2006/relationships/image"/></Relationships>

</file>

<file path=ppt/slides/_rels/slide2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jpg" Type="http://schemas.openxmlformats.org/officeDocument/2006/relationships/image"/></Relationships>

</file>

<file path=ppt/slides/_rels/slide3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3.jpg" Type="http://schemas.openxmlformats.org/officeDocument/2006/relationships/image"/></Relationships>

</file>

<file path=ppt/slides/_rels/slide4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4.jpg" Type="http://schemas.openxmlformats.org/officeDocument/2006/relationships/image"/></Relationships>

</file>

<file path=ppt/slides/_rels/slide5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jpg" Type="http://schemas.openxmlformats.org/officeDocument/2006/relationships/image"/></Relationships>

</file>

<file path=ppt/slides/_rels/slide6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6.jpg" Type="http://schemas.openxmlformats.org/officeDocument/2006/relationships/image"/></Relationships>

</file>

<file path=ppt/slides/_rels/slide7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jpg" Type="http://schemas.openxmlformats.org/officeDocument/2006/relationships/image"/></Relationships>

</file>

<file path=ppt/slides/_rels/slide8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mailto:l@lf&#252;" TargetMode="External" Type="http://schemas.openxmlformats.org/officeDocument/2006/relationships/hyperlink"/><Relationship Id="rId3" Target="mailto:@Ir~" TargetMode="External" Type="http://schemas.openxmlformats.org/officeDocument/2006/relationships/hyperlink"/><Relationship Id="rId4" Target="../media/image8.jpg" Type="http://schemas.openxmlformats.org/officeDocument/2006/relationships/image"/></Relationships>
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407923" y="327337"/>
            <a:ext cx="3012930" cy="647700"/>
          </a:xfrm>
          <a:prstGeom prst="rect">
            <a:avLst/>
          </a:prstGeom>
        </p:spPr>
        <p:txBody>
          <a:bodyPr bIns="0" lIns="0" rIns="0" rtlCol="0" tIns="32385" wrap="square">
            <a:noAutofit/>
          </a:bodyPr>
          <a:lstStyle/>
          <a:p>
            <a:pPr marL="12700">
              <a:lnSpc>
                <a:spcPts val="5100"/>
              </a:lnSpc>
            </a:pP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E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F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E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S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I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O</a:t>
            </a:r>
            <a:r>
              <a:rPr b="1" dirty="0" smtClean="0" spc="224" sz="4900">
                <a:solidFill>
                  <a:srgbClr val="2399ED"/>
                </a:solidFill>
                <a:latin typeface="Arial"/>
                <a:cs typeface="Arial"/>
              </a:rPr>
              <a:t>S</a:t>
            </a:r>
            <a:endParaRPr sz="49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748532" y="589200"/>
            <a:ext cx="1718426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J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U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/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G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O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/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E</a:t>
            </a:r>
            <a:r>
              <a:rPr dirty="0" smtClean="0" spc="-6" sz="2000">
                <a:solidFill>
                  <a:srgbClr val="E8EFF2"/>
                </a:solidFill>
                <a:latin typeface="Arial"/>
                <a:cs typeface="Arial"/>
              </a:rPr>
              <a:t>P</a:t>
            </a:r>
            <a:endParaRPr sz="20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491988" y="589200"/>
            <a:ext cx="137932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z="2000">
                <a:solidFill>
                  <a:srgbClr val="E8EFF2"/>
                </a:solidFill>
                <a:latin typeface="Arial"/>
                <a:cs typeface="Arial"/>
              </a:rPr>
              <a:t>-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653532" y="589200"/>
            <a:ext cx="690991" cy="279400"/>
          </a:xfrm>
          <a:prstGeom prst="rect">
            <a:avLst/>
          </a:prstGeom>
        </p:spPr>
        <p:txBody>
          <a:bodyPr bIns="0" lIns="0" rIns="0" rtlCol="0" tIns="13620" wrap="square">
            <a:noAutofit/>
          </a:bodyPr>
          <a:lstStyle/>
          <a:p>
            <a:pPr marL="12700">
              <a:lnSpc>
                <a:spcPts val="2145"/>
              </a:lnSpc>
            </a:pPr>
            <a:r>
              <a:rPr dirty="0" smtClean="0" spc="-36" sz="2000">
                <a:solidFill>
                  <a:srgbClr val="E8EFF2"/>
                </a:solidFill>
                <a:latin typeface="Arial"/>
                <a:cs typeface="Arial"/>
              </a:rPr>
              <a:t>2</a:t>
            </a:r>
            <a:r>
              <a:rPr dirty="0" smtClean="0" spc="-36" sz="2000">
                <a:solidFill>
                  <a:srgbClr val="E8EFF2"/>
                </a:solidFill>
                <a:latin typeface="Arial"/>
                <a:cs typeface="Arial"/>
              </a:rPr>
              <a:t>0</a:t>
            </a:r>
            <a:r>
              <a:rPr dirty="0" smtClean="0" spc="-36" sz="2000">
                <a:solidFill>
                  <a:srgbClr val="959EAA"/>
                </a:solidFill>
                <a:latin typeface="Arial"/>
                <a:cs typeface="Arial"/>
              </a:rPr>
              <a:t>¡</a:t>
            </a:r>
            <a:r>
              <a:rPr dirty="0" smtClean="0" spc="-36" sz="2000">
                <a:solidFill>
                  <a:srgbClr val="E8EFF2"/>
                </a:solidFill>
                <a:latin typeface="Arial"/>
                <a:cs typeface="Arial"/>
              </a:rPr>
              <a:t>2</a:t>
            </a:r>
            <a:r>
              <a:rPr dirty="0" smtClean="0" spc="-36" sz="2000">
                <a:solidFill>
                  <a:srgbClr val="E8EFF2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547852" y="1241143"/>
            <a:ext cx="244785" cy="166262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marL="18796">
              <a:lnSpc>
                <a:spcPct val="95825"/>
              </a:lnSpc>
            </a:pPr>
            <a:r>
              <a:rPr dirty="0" smtClean="0" spc="32" sz="300">
                <a:solidFill>
                  <a:srgbClr val="C85B28"/>
                </a:solidFill>
                <a:latin typeface="Arial"/>
                <a:cs typeface="Arial"/>
              </a:rPr>
              <a:t>_</a:t>
            </a:r>
            <a:r>
              <a:rPr dirty="0" smtClean="0" spc="32" sz="300">
                <a:solidFill>
                  <a:srgbClr val="C85B28"/>
                </a:solidFill>
                <a:latin typeface="Arial"/>
                <a:cs typeface="Arial"/>
              </a:rPr>
              <a:t> </a:t>
            </a:r>
            <a:r>
              <a:rPr dirty="0" smtClean="0" spc="32" sz="700">
                <a:solidFill>
                  <a:srgbClr val="C85B28"/>
                </a:solidFill>
                <a:latin typeface="Arial"/>
                <a:cs typeface="Arial"/>
              </a:rPr>
              <a:t>.</a:t>
            </a:r>
            <a:r>
              <a:rPr dirty="0" smtClean="0" spc="32" sz="700">
                <a:solidFill>
                  <a:srgbClr val="C85B28"/>
                </a:solidFill>
                <a:latin typeface="Arial"/>
                <a:cs typeface="Arial"/>
              </a:rPr>
              <a:t>.</a:t>
            </a:r>
            <a:r>
              <a:rPr dirty="0" smtClean="0" spc="32" sz="700">
                <a:solidFill>
                  <a:srgbClr val="C85B28"/>
                </a:solidFill>
                <a:latin typeface="Arial"/>
                <a:cs typeface="Arial"/>
              </a:rPr>
              <a:t> </a:t>
            </a:r>
            <a:r>
              <a:rPr dirty="0" smtClean="0" spc="32" sz="200">
                <a:solidFill>
                  <a:srgbClr val="757579"/>
                </a:solidFill>
                <a:latin typeface="Arial"/>
                <a:cs typeface="Arial"/>
              </a:rPr>
              <a:t>_</a:t>
            </a:r>
            <a:r>
              <a:rPr dirty="0" smtClean="0" spc="32" sz="200">
                <a:solidFill>
                  <a:srgbClr val="757579"/>
                </a:solidFill>
                <a:latin typeface="Arial"/>
                <a:cs typeface="Arial"/>
              </a:rPr>
              <a:t> </a:t>
            </a:r>
            <a:r>
              <a:rPr dirty="0" smtClean="0" spc="32" sz="500">
                <a:solidFill>
                  <a:srgbClr val="757579"/>
                </a:solidFill>
                <a:latin typeface="Arial"/>
                <a:cs typeface="Arial"/>
              </a:rPr>
              <a:t>.</a:t>
            </a:r>
            <a:r>
              <a:rPr dirty="0" smtClean="0" spc="32" sz="500">
                <a:solidFill>
                  <a:srgbClr val="ACB6C6"/>
                </a:solidFill>
                <a:latin typeface="Arial"/>
                <a:cs typeface="Arial"/>
              </a:rPr>
              <a:t>.</a:t>
            </a:r>
            <a:endParaRPr sz="500">
              <a:latin typeface="Arial"/>
              <a:cs typeface="Arial"/>
            </a:endParaRPr>
          </a:p>
          <a:p>
            <a:pPr marL="12700" marR="13334">
              <a:lnSpc>
                <a:spcPct val="95825"/>
              </a:lnSpc>
              <a:spcBef>
                <a:spcPts val="165"/>
              </a:spcBef>
            </a:pPr>
            <a:r>
              <a:rPr dirty="0" smtClean="0" spc="76" sz="200">
                <a:solidFill>
                  <a:srgbClr val="757579"/>
                </a:solidFill>
                <a:latin typeface="Arial"/>
                <a:cs typeface="Arial"/>
              </a:rPr>
              <a:t>,</a:t>
            </a:r>
            <a:r>
              <a:rPr dirty="0" smtClean="0" spc="76" sz="200">
                <a:solidFill>
                  <a:srgbClr val="757579"/>
                </a:solidFill>
                <a:latin typeface="Arial"/>
                <a:cs typeface="Arial"/>
              </a:rPr>
              <a:t>'</a:t>
            </a:r>
            <a:endParaRPr sz="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3361923" y="1305151"/>
            <a:ext cx="38223" cy="114300"/>
          </a:xfrm>
          <a:prstGeom prst="rect">
            <a:avLst/>
          </a:prstGeom>
        </p:spPr>
        <p:txBody>
          <a:bodyPr bIns="0" lIns="0" rIns="0" rtlCol="0" tIns="1270" wrap="square">
            <a:noAutofit/>
          </a:bodyPr>
          <a:lstStyle/>
          <a:p>
            <a:pPr algn="ctr">
              <a:lnSpc>
                <a:spcPct val="95825"/>
              </a:lnSpc>
            </a:pPr>
            <a:r>
              <a:rPr dirty="0" smtClean="0" spc="-145" sz="700">
                <a:solidFill>
                  <a:srgbClr val="757579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084300" y="1390792"/>
            <a:ext cx="180576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z="2800">
                <a:solidFill>
                  <a:srgbClr val="C4AC44"/>
                </a:solidFill>
                <a:latin typeface="Arial"/>
                <a:cs typeface="Arial"/>
              </a:rPr>
              <a:t>-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742924" y="1597185"/>
            <a:ext cx="38872" cy="127000"/>
          </a:xfrm>
          <a:prstGeom prst="rect">
            <a:avLst/>
          </a:prstGeom>
        </p:spPr>
        <p:txBody>
          <a:bodyPr bIns="0" lIns="0" rIns="0" rtlCol="0" tIns="5810" wrap="square">
            <a:noAutofit/>
          </a:bodyPr>
          <a:lstStyle/>
          <a:p>
            <a:pPr algn="ctr">
              <a:lnSpc>
                <a:spcPts val="915"/>
              </a:lnSpc>
            </a:pPr>
            <a:r>
              <a:rPr dirty="0" smtClean="0" spc="-97" sz="800">
                <a:solidFill>
                  <a:srgbClr val="959EAA"/>
                </a:solidFill>
                <a:latin typeface="Times New Roman"/>
                <a:cs typeface="Times New Roman"/>
              </a:rPr>
              <a:t>'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895580" y="1617623"/>
            <a:ext cx="341872" cy="101600"/>
          </a:xfrm>
          <a:prstGeom prst="rect">
            <a:avLst/>
          </a:prstGeom>
        </p:spPr>
        <p:txBody>
          <a:bodyPr bIns="0" lIns="0" rIns="0" rtlCol="0" tIns="254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0" sz="200">
                <a:solidFill>
                  <a:srgbClr val="9A8511"/>
                </a:solidFill>
                <a:latin typeface="Arial"/>
                <a:cs typeface="Arial"/>
              </a:rPr>
              <a:t>.</a:t>
            </a:r>
            <a:r>
              <a:rPr dirty="0" smtClean="0" spc="0" sz="200">
                <a:solidFill>
                  <a:srgbClr val="9A8511"/>
                </a:solidFill>
                <a:latin typeface="Arial"/>
                <a:cs typeface="Arial"/>
              </a:rPr>
              <a:t>             </a:t>
            </a:r>
            <a:r>
              <a:rPr dirty="0" smtClean="0" spc="7" sz="200">
                <a:solidFill>
                  <a:srgbClr val="9A8511"/>
                </a:solidFill>
                <a:latin typeface="Arial"/>
                <a:cs typeface="Arial"/>
              </a:rPr>
              <a:t> </a:t>
            </a:r>
            <a:r>
              <a:rPr dirty="0" smtClean="0" spc="-5" sz="600">
                <a:solidFill>
                  <a:srgbClr val="B19E3B"/>
                </a:solidFill>
                <a:latin typeface="Times New Roman"/>
                <a:cs typeface="Times New Roman"/>
              </a:rPr>
              <a:t>-</a:t>
            </a:r>
            <a:r>
              <a:rPr dirty="0" smtClean="0" spc="-5" sz="600">
                <a:solidFill>
                  <a:srgbClr val="B19E3B"/>
                </a:solidFill>
                <a:latin typeface="Times New Roman"/>
                <a:cs typeface="Times New Roman"/>
              </a:rPr>
              <a:t>-</a:t>
            </a:r>
            <a:r>
              <a:rPr dirty="0" smtClean="0" spc="728" sz="600">
                <a:solidFill>
                  <a:srgbClr val="D49564"/>
                </a:solidFill>
                <a:latin typeface="Times New Roman"/>
                <a:cs typeface="Times New Roman"/>
              </a:rPr>
              <a:t>~</a:t>
            </a:r>
            <a:r>
              <a:rPr dirty="0" smtClean="0" spc="-79" sz="600">
                <a:solidFill>
                  <a:srgbClr val="C3CDD6"/>
                </a:solidFill>
                <a:latin typeface="Times New Roman"/>
                <a:cs typeface="Times New Roman"/>
              </a:rPr>
              <a:t>-</a:t>
            </a:r>
            <a:r>
              <a:rPr dirty="0" smtClean="0" spc="-107" sz="600">
                <a:solidFill>
                  <a:srgbClr val="959EAA"/>
                </a:solidFill>
                <a:latin typeface="Times New Roman"/>
                <a:cs typeface="Times New Roman"/>
              </a:rPr>
              <a:t>-</a:t>
            </a:r>
            <a:endParaRPr sz="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770612" y="1909519"/>
            <a:ext cx="1385207" cy="526391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70612" marR="36194">
              <a:lnSpc>
                <a:spcPts val="1939"/>
              </a:lnSpc>
            </a:pP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C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o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n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t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e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n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i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d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o</a:t>
            </a:r>
            <a:r>
              <a:rPr dirty="0" smtClean="0" spc="137" sz="1800">
                <a:solidFill>
                  <a:srgbClr val="2399ED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ts val="2150"/>
              </a:lnSpc>
              <a:spcBef>
                <a:spcPts val="10"/>
              </a:spcBef>
            </a:pP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u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í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C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á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u</a:t>
            </a:r>
            <a:r>
              <a:rPr dirty="0" smtClean="0" spc="-85" sz="1900">
                <a:solidFill>
                  <a:srgbClr val="ACB6C6"/>
                </a:solidFill>
                <a:latin typeface="Arial"/>
                <a:cs typeface="Arial"/>
              </a:rPr>
              <a:t>,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d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dirty="0" smtClean="0" spc="-85" sz="1900">
                <a:solidFill>
                  <a:srgbClr val="ACB6C6"/>
                </a:solidFill>
                <a:latin typeface="Arial"/>
                <a:cs typeface="Arial"/>
              </a:rPr>
              <a:t>,</a:t>
            </a:r>
            <a:r>
              <a:rPr dirty="0" smtClean="0" spc="-85" sz="1900">
                <a:solidFill>
                  <a:srgbClr val="E8EFF2"/>
                </a:solidFill>
                <a:latin typeface="Arial"/>
                <a:cs typeface="Arial"/>
              </a:rPr>
              <a:t>o</a:t>
            </a:r>
            <a:endParaRPr sz="19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444475" y="4567375"/>
            <a:ext cx="2033343" cy="537452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algn="ctr" marL="595502" marR="607531">
              <a:lnSpc>
                <a:spcPts val="1939"/>
              </a:lnSpc>
            </a:pP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D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i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s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e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ñ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o</a:t>
            </a:r>
            <a:r>
              <a:rPr dirty="0" smtClean="0" spc="67" sz="1800">
                <a:solidFill>
                  <a:srgbClr val="2399ED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  <a:spcBef>
                <a:spcPts val="293"/>
              </a:spcBef>
            </a:pP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G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u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t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t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v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o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n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t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dirty="0" smtClean="0" spc="100" sz="1600">
                <a:solidFill>
                  <a:srgbClr val="ACB6C6"/>
                </a:solidFill>
                <a:latin typeface="Arial"/>
                <a:cs typeface="Arial"/>
              </a:rPr>
              <a:t>¡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n</a:t>
            </a:r>
            <a:r>
              <a:rPr dirty="0" smtClean="0" spc="100" sz="1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dirty="0" smtClean="0" spc="100" sz="1600">
                <a:solidFill>
                  <a:srgbClr val="ACB6C6"/>
                </a:solidFill>
                <a:latin typeface="Arial"/>
                <a:cs typeface="Arial"/>
              </a:rPr>
              <a:t>r</a:t>
            </a:r>
            <a:endParaRPr sz="16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187955" y="6545527"/>
            <a:ext cx="4765526" cy="1000454"/>
          </a:xfrm>
          <a:prstGeom prst="rect">
            <a:avLst/>
          </a:prstGeom>
        </p:spPr>
        <p:txBody>
          <a:bodyPr bIns="0" lIns="0" rIns="0" rtlCol="0" tIns="12192" wrap="square">
            <a:noAutofit/>
          </a:bodyPr>
          <a:lstStyle/>
          <a:p>
            <a:pPr marL="1280668" marR="49529">
              <a:lnSpc>
                <a:spcPts val="1920"/>
              </a:lnSpc>
            </a:pPr>
            <a:r>
              <a:rPr dirty="0" smtClean="0" spc="-98" sz="1800">
                <a:solidFill>
                  <a:srgbClr val="2399ED"/>
                </a:solidFill>
                <a:latin typeface="Times New Roman"/>
                <a:cs typeface="Times New Roman"/>
              </a:rPr>
              <a:t>.,</a:t>
            </a:r>
            <a:endParaRPr sz="1800">
              <a:latin typeface="Times New Roman"/>
              <a:cs typeface="Times New Roman"/>
            </a:endParaRPr>
          </a:p>
          <a:p>
            <a:pPr marL="34036" marR="49529">
              <a:lnSpc>
                <a:spcPts val="2745"/>
              </a:lnSpc>
              <a:spcBef>
                <a:spcPts val="41"/>
              </a:spcBef>
            </a:pP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L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E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C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C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I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O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N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 </a:t>
            </a:r>
            <a:r>
              <a:rPr b="1" dirty="0" smtClean="0" spc="198" sz="2700">
                <a:solidFill>
                  <a:srgbClr val="2399ED"/>
                </a:solidFill>
                <a:latin typeface="Arial"/>
                <a:cs typeface="Arial"/>
              </a:rPr>
              <a:t>8</a:t>
            </a:r>
            <a:endParaRPr sz="27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42"/>
              </a:spcBef>
            </a:pP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V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D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37" sz="2600">
                <a:solidFill>
                  <a:srgbClr val="C3CDD6"/>
                </a:solidFill>
                <a:latin typeface="Arial"/>
                <a:cs typeface="Arial"/>
              </a:rPr>
              <a:t>,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M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O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D</a:t>
            </a:r>
            <a:r>
              <a:rPr b="1" dirty="0" smtClean="0" spc="137" sz="2600">
                <a:solidFill>
                  <a:srgbClr val="ACB6C6"/>
                </a:solidFill>
                <a:latin typeface="Arial"/>
                <a:cs typeface="Arial"/>
              </a:rPr>
              <a:t>,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E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D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P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O</a:t>
            </a:r>
            <a:r>
              <a:rPr b="1" dirty="0" smtClean="0" spc="137" sz="2600">
                <a:solidFill>
                  <a:srgbClr val="959EAA"/>
                </a:solidFill>
                <a:latin typeface="Arial"/>
                <a:cs typeface="Arial"/>
              </a:rPr>
              <a:t>,</a:t>
            </a:r>
            <a:r>
              <a:rPr b="1" dirty="0" smtClean="0" spc="137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21387" y="6859471"/>
            <a:ext cx="2597113" cy="557665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algn="ctr">
              <a:lnSpc>
                <a:spcPts val="1939"/>
              </a:lnSpc>
            </a:pP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I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l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u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s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t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r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a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c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i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ó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n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d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e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 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p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o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r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t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a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d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a</a:t>
            </a:r>
            <a:r>
              <a:rPr dirty="0" smtClean="0" spc="145" sz="1800">
                <a:solidFill>
                  <a:srgbClr val="2399ED"/>
                </a:solidFill>
                <a:latin typeface="Times New Roman"/>
                <a:cs typeface="Times New Roman"/>
              </a:rPr>
              <a:t>:</a:t>
            </a:r>
            <a:endParaRPr sz="1800">
              <a:latin typeface="Times New Roman"/>
              <a:cs typeface="Times New Roman"/>
            </a:endParaRPr>
          </a:p>
          <a:p>
            <a:pPr algn="ctr" marL="486917" marR="398265">
              <a:lnSpc>
                <a:spcPct val="95825"/>
              </a:lnSpc>
            </a:pP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A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d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i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n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a</a:t>
            </a:r>
            <a:r>
              <a:rPr dirty="0" smtClean="0" spc="-10" sz="1900">
                <a:solidFill>
                  <a:srgbClr val="959EAA"/>
                </a:solidFill>
                <a:latin typeface="Times New Roman"/>
                <a:cs typeface="Times New Roman"/>
              </a:rPr>
              <a:t>: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n</a:t>
            </a:r>
            <a:r>
              <a:rPr dirty="0" smtClean="0" spc="-10" sz="19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B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a</a:t>
            </a:r>
            <a:r>
              <a:rPr dirty="0" smtClean="0" spc="-10" sz="2000">
                <a:solidFill>
                  <a:srgbClr val="959EAA"/>
                </a:solidFill>
                <a:latin typeface="Times New Roman"/>
                <a:cs typeface="Times New Roman"/>
              </a:rPr>
              <a:t>1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t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i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s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t</a:t>
            </a:r>
            <a:r>
              <a:rPr dirty="0" smtClean="0" spc="-10" sz="2000">
                <a:solidFill>
                  <a:srgbClr val="E8EFF2"/>
                </a:solidFill>
                <a:latin typeface="Times New Roman"/>
                <a:cs typeface="Times New Roman"/>
              </a:rPr>
              <a:t>a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982459" y="7190382"/>
            <a:ext cx="1829645" cy="355600"/>
          </a:xfrm>
          <a:prstGeom prst="rect">
            <a:avLst/>
          </a:prstGeom>
        </p:spPr>
        <p:txBody>
          <a:bodyPr bIns="0" lIns="0" rIns="0" rtlCol="0" tIns="17526" wrap="square">
            <a:noAutofit/>
          </a:bodyPr>
          <a:lstStyle/>
          <a:p>
            <a:pPr marL="12700">
              <a:lnSpc>
                <a:spcPts val="2760"/>
              </a:lnSpc>
            </a:pPr>
            <a:r>
              <a:rPr b="1" dirty="0" smtClean="0" spc="46" sz="2600">
                <a:solidFill>
                  <a:srgbClr val="959EAA"/>
                </a:solidFill>
                <a:latin typeface="Arial"/>
                <a:cs typeface="Arial"/>
              </a:rPr>
              <a:t>,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C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46" sz="2600">
                <a:solidFill>
                  <a:srgbClr val="ACB6C6"/>
                </a:solidFill>
                <a:latin typeface="Arial"/>
                <a:cs typeface="Arial"/>
              </a:rPr>
              <a:t>,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T</a:t>
            </a:r>
            <a:r>
              <a:rPr b="1" baseline="222241" dirty="0" smtClean="0" spc="46" sz="450">
                <a:solidFill>
                  <a:srgbClr val="959EAA"/>
                </a:solidFill>
                <a:latin typeface="Arial"/>
                <a:cs typeface="Arial"/>
              </a:rPr>
              <a:t>1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0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46" sz="2600">
                <a:solidFill>
                  <a:srgbClr val="E8EFF2"/>
                </a:solidFill>
                <a:latin typeface="Arial"/>
                <a:cs typeface="Arial"/>
              </a:rPr>
              <a:t>Y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12427" y="7400762"/>
            <a:ext cx="167893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241" sz="2200">
                <a:solidFill>
                  <a:srgbClr val="E8EFF2"/>
                </a:solidFill>
                <a:latin typeface="Times New Roman"/>
                <a:cs typeface="Times New Roman"/>
              </a:rPr>
              <a:t>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203195" y="7665870"/>
            <a:ext cx="7895158" cy="355599"/>
          </a:xfrm>
          <a:prstGeom prst="rect">
            <a:avLst/>
          </a:prstGeom>
        </p:spPr>
        <p:txBody>
          <a:bodyPr bIns="0" lIns="0" rIns="0" rtlCol="0" tIns="17526" wrap="square">
            <a:noAutofit/>
          </a:bodyPr>
          <a:lstStyle/>
          <a:p>
            <a:pPr marL="12700">
              <a:lnSpc>
                <a:spcPts val="2760"/>
              </a:lnSpc>
            </a:pP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P</a:t>
            </a:r>
            <a:r>
              <a:rPr b="1" dirty="0" smtClean="0" spc="128" sz="2600">
                <a:solidFill>
                  <a:srgbClr val="959EAA"/>
                </a:solidFill>
                <a:latin typeface="Arial"/>
                <a:cs typeface="Arial"/>
              </a:rPr>
              <a:t>'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B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N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P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D</a:t>
            </a:r>
            <a:r>
              <a:rPr b="1" dirty="0" smtClean="0" spc="128" sz="2600">
                <a:solidFill>
                  <a:srgbClr val="959EAA"/>
                </a:solidFill>
                <a:latin typeface="Arial"/>
                <a:cs typeface="Arial"/>
              </a:rPr>
              <a:t>,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A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P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O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E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E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S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P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I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R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l</a:t>
            </a:r>
            <a:r>
              <a:rPr b="1" baseline="753687" dirty="0" smtClean="0" spc="128" sz="150">
                <a:solidFill>
                  <a:srgbClr val="798395"/>
                </a:solidFill>
                <a:latin typeface="Arial"/>
                <a:cs typeface="Arial"/>
              </a:rPr>
              <a:t>1</a:t>
            </a:r>
            <a:r>
              <a:rPr b="1" baseline="753687" dirty="0" smtClean="0" spc="128" sz="150">
                <a:solidFill>
                  <a:srgbClr val="798395"/>
                </a:solidFill>
                <a:latin typeface="Arial"/>
                <a:cs typeface="Arial"/>
              </a:rPr>
              <a:t> 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T</a:t>
            </a:r>
            <a:r>
              <a:rPr b="1" dirty="0" smtClean="0" spc="128" sz="2600">
                <a:solidFill>
                  <a:srgbClr val="E8EFF2"/>
                </a:solidFill>
                <a:latin typeface="Arial"/>
                <a:cs typeface="Arial"/>
              </a:rPr>
              <a:t>U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7339" y="7703048"/>
            <a:ext cx="1365782" cy="190499"/>
          </a:xfrm>
          <a:prstGeom prst="rect">
            <a:avLst/>
          </a:prstGeom>
        </p:spPr>
        <p:txBody>
          <a:bodyPr bIns="0" lIns="0" rIns="0" rtlCol="0" tIns="9048" wrap="square">
            <a:noAutofit/>
          </a:bodyPr>
          <a:lstStyle/>
          <a:p>
            <a:pPr marL="12700">
              <a:lnSpc>
                <a:spcPts val="1425"/>
              </a:lnSpc>
            </a:pPr>
            <a:r>
              <a:rPr dirty="0" smtClean="0" spc="-117" sz="1200">
                <a:solidFill>
                  <a:srgbClr val="E8EFF2"/>
                </a:solidFill>
                <a:latin typeface="Arial"/>
                <a:cs typeface="Arial"/>
              </a:rPr>
              <a:t>ti</a:t>
            </a:r>
            <a:r>
              <a:rPr dirty="0" smtClean="0" spc="-117" sz="12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dirty="0" smtClean="0" spc="-117" sz="12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N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F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O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L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E</a:t>
            </a:r>
            <a:r>
              <a:rPr dirty="0" smtClean="0" spc="-91" sz="1300">
                <a:solidFill>
                  <a:srgbClr val="959EAA"/>
                </a:solidFill>
                <a:latin typeface="Times New Roman"/>
                <a:cs typeface="Times New Roman"/>
              </a:rPr>
              <a:t>-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C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C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I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 </a:t>
            </a:r>
            <a:r>
              <a:rPr dirty="0" smtClean="0" spc="-117" sz="1200">
                <a:solidFill>
                  <a:srgbClr val="E8EFF2"/>
                </a:solidFill>
                <a:latin typeface="Arial"/>
                <a:cs typeface="Arial"/>
              </a:rPr>
              <a:t>Ó</a:t>
            </a:r>
            <a:r>
              <a:rPr dirty="0" smtClean="0" spc="-117" sz="1200">
                <a:solidFill>
                  <a:srgbClr val="E8EFF2"/>
                </a:solidFill>
                <a:latin typeface="Arial"/>
                <a:cs typeface="Arial"/>
              </a:rPr>
              <a:t> </a:t>
            </a:r>
            <a:r>
              <a:rPr dirty="0" smtClean="0" spc="-91" sz="1300">
                <a:solidFill>
                  <a:srgbClr val="E8EFF2"/>
                </a:solidFill>
                <a:latin typeface="Times New Roman"/>
                <a:cs typeface="Times New Roman"/>
              </a:rPr>
              <a:t>N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87755" y="8078849"/>
            <a:ext cx="14042485" cy="465268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algn="ctr">
              <a:lnSpc>
                <a:spcPts val="1630"/>
              </a:lnSpc>
            </a:pP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E</a:t>
            </a: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q</a:t>
            </a: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u</a:t>
            </a:r>
            <a:r>
              <a:rPr b="1" dirty="0" smtClean="0" spc="-50" sz="1300">
                <a:solidFill>
                  <a:srgbClr val="ACB6C6"/>
                </a:solidFill>
                <a:latin typeface="Arial"/>
                <a:cs typeface="Arial"/>
              </a:rPr>
              <a:t>,</a:t>
            </a: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i</a:t>
            </a: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p</a:t>
            </a:r>
            <a:r>
              <a:rPr b="1" dirty="0" smtClean="0" spc="-50" sz="1300">
                <a:solidFill>
                  <a:srgbClr val="2F3D4F"/>
                </a:solidFill>
                <a:latin typeface="Arial"/>
                <a:cs typeface="Arial"/>
              </a:rPr>
              <a:t>o</a:t>
            </a:r>
            <a:r>
              <a:rPr b="1" dirty="0" smtClean="0" spc="-50" sz="1300">
                <a:solidFill>
                  <a:srgbClr val="424B5B"/>
                </a:solidFill>
                <a:latin typeface="Arial"/>
                <a:cs typeface="Arial"/>
              </a:rPr>
              <a:t>:</a:t>
            </a:r>
            <a:r>
              <a:rPr b="1" dirty="0" smtClean="0" spc="-50" sz="1300">
                <a:solidFill>
                  <a:srgbClr val="424B5B"/>
                </a:solidFill>
                <a:latin typeface="Arial"/>
                <a:cs typeface="Arial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.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F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á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v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í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H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798395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.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z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G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.,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r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W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y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400">
                <a:solidFill>
                  <a:srgbClr val="424B5B"/>
                </a:solidFill>
                <a:latin typeface="Times New Roman"/>
                <a:cs typeface="Times New Roman"/>
              </a:rPr>
              <a:t>G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400">
                <a:solidFill>
                  <a:srgbClr val="ACB6C6"/>
                </a:solidFill>
                <a:latin typeface="Times New Roman"/>
                <a:cs typeface="Times New Roman"/>
              </a:rPr>
              <a:t>.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v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na</a:t>
            </a:r>
            <a:r>
              <a:rPr dirty="0" smtClean="0" spc="2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endParaRPr sz="1500">
              <a:latin typeface="Times New Roman"/>
              <a:cs typeface="Times New Roman"/>
            </a:endParaRPr>
          </a:p>
          <a:p>
            <a:pPr algn="ctr" marL="259080" marR="241573">
              <a:lnSpc>
                <a:spcPts val="1539"/>
              </a:lnSpc>
              <a:spcBef>
                <a:spcPts val="43"/>
              </a:spcBef>
            </a:pPr>
            <a:r>
              <a:rPr dirty="0" smtClean="0" spc="-205" sz="14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45" sz="14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37" sz="1400">
                <a:solidFill>
                  <a:srgbClr val="424B5B"/>
                </a:solidFill>
                <a:latin typeface="Times New Roman"/>
                <a:cs typeface="Times New Roman"/>
              </a:rPr>
              <a:t>s</a:t>
            </a:r>
            <a:r>
              <a:rPr dirty="0" smtClean="0" spc="25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142" sz="14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68" sz="1400">
                <a:solidFill>
                  <a:srgbClr val="424B5B"/>
                </a:solidFill>
                <a:latin typeface="Times New Roman"/>
                <a:cs typeface="Times New Roman"/>
              </a:rPr>
              <a:t>l</a:t>
            </a:r>
            <a:r>
              <a:rPr dirty="0" smtClean="0" spc="-18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-15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15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14" sz="15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9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9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,</a:t>
            </a:r>
            <a:r>
              <a:rPr dirty="0" smtClean="0" spc="134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179" sz="14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66" sz="14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baseline="48313" dirty="0" smtClean="0" spc="-77" sz="450">
                <a:solidFill>
                  <a:srgbClr val="ACB6C6"/>
                </a:solidFill>
                <a:latin typeface="Times New Roman"/>
                <a:cs typeface="Times New Roman"/>
              </a:rPr>
              <a:t>1</a:t>
            </a:r>
            <a:r>
              <a:rPr dirty="0" smtClean="0" spc="-29" sz="14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30" sz="1400">
                <a:solidFill>
                  <a:srgbClr val="2F3D4F"/>
                </a:solidFill>
                <a:latin typeface="Times New Roman"/>
                <a:cs typeface="Times New Roman"/>
              </a:rPr>
              <a:t>z</a:t>
            </a:r>
            <a:r>
              <a:rPr dirty="0" smtClean="0" spc="2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211" sz="1500">
                <a:solidFill>
                  <a:srgbClr val="424B5B"/>
                </a:solidFill>
                <a:latin typeface="Times New Roman"/>
                <a:cs typeface="Times New Roman"/>
              </a:rPr>
              <a:t>F</a:t>
            </a:r>
            <a:r>
              <a:rPr dirty="0" smtClean="0" spc="-175" sz="1500">
                <a:solidFill>
                  <a:srgbClr val="ACB6C6"/>
                </a:solidFill>
                <a:latin typeface="Times New Roman"/>
                <a:cs typeface="Times New Roman"/>
              </a:rPr>
              <a:t>'</a:t>
            </a:r>
            <a:r>
              <a:rPr dirty="0" smtClean="0" spc="73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80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6" sz="1500">
                <a:solidFill>
                  <a:srgbClr val="424B5B"/>
                </a:solidFill>
                <a:latin typeface="Times New Roman"/>
                <a:cs typeface="Times New Roman"/>
              </a:rPr>
              <a:t>n</a:t>
            </a:r>
            <a:r>
              <a:rPr dirty="0" smtClean="0" spc="-26" sz="15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2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89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7" sz="15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89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14" sz="15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238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130" sz="1400">
                <a:solidFill>
                  <a:srgbClr val="424B5B"/>
                </a:solidFill>
                <a:latin typeface="Times New Roman"/>
                <a:cs typeface="Times New Roman"/>
              </a:rPr>
              <a:t>r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-5" sz="14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80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-3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14" sz="1500">
                <a:solidFill>
                  <a:srgbClr val="424B5B"/>
                </a:solidFill>
                <a:latin typeface="Times New Roman"/>
                <a:cs typeface="Times New Roman"/>
              </a:rPr>
              <a:t>J</a:t>
            </a:r>
            <a:r>
              <a:rPr dirty="0" smtClean="0" spc="14" sz="15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14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9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9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9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,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  </a:t>
            </a:r>
            <a:r>
              <a:rPr dirty="0" smtClean="0" spc="6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351" sz="15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78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-7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-204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3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baseline="72469" dirty="0" smtClean="0" spc="-37" sz="300">
                <a:solidFill>
                  <a:srgbClr val="798395"/>
                </a:solidFill>
                <a:latin typeface="Arial"/>
                <a:cs typeface="Arial"/>
              </a:rPr>
              <a:t>1</a:t>
            </a:r>
            <a:r>
              <a:rPr dirty="0" smtClean="0" spc="-350" sz="1400">
                <a:solidFill>
                  <a:srgbClr val="2F3D4F"/>
                </a:solidFill>
                <a:latin typeface="Times New Roman"/>
                <a:cs typeface="Times New Roman"/>
              </a:rPr>
              <a:t>1</a:t>
            </a:r>
            <a:r>
              <a:rPr dirty="0" smtClean="0" spc="1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160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16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66" sz="15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10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93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92" sz="15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89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47" sz="15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-4" sz="15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146" sz="1400">
                <a:solidFill>
                  <a:srgbClr val="424B5B"/>
                </a:solidFill>
                <a:latin typeface="Times New Roman"/>
                <a:cs typeface="Times New Roman"/>
              </a:rPr>
              <a:t>N</a:t>
            </a:r>
            <a:r>
              <a:rPr dirty="0" smtClean="0" spc="-179" sz="1400">
                <a:solidFill>
                  <a:srgbClr val="798395"/>
                </a:solidFill>
                <a:latin typeface="Times New Roman"/>
                <a:cs typeface="Times New Roman"/>
              </a:rPr>
              <a:t>'</a:t>
            </a:r>
            <a:r>
              <a:rPr dirty="0" smtClean="0" spc="45" sz="1400">
                <a:solidFill>
                  <a:srgbClr val="2F3D4F"/>
                </a:solidFill>
                <a:latin typeface="Times New Roman"/>
                <a:cs typeface="Times New Roman"/>
              </a:rPr>
              <a:t>k</a:t>
            </a:r>
            <a:r>
              <a:rPr dirty="0" smtClean="0" spc="89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78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baseline="34785" dirty="0" smtClean="0" spc="-159" sz="750">
                <a:solidFill>
                  <a:srgbClr val="ACB6C6"/>
                </a:solidFill>
                <a:latin typeface="Arial"/>
                <a:cs typeface="Arial"/>
              </a:rPr>
              <a:t>1</a:t>
            </a:r>
            <a:r>
              <a:rPr dirty="0" smtClean="0" spc="-175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79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283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164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45" sz="1400">
                <a:solidFill>
                  <a:srgbClr val="2F3D4F"/>
                </a:solidFill>
                <a:latin typeface="Times New Roman"/>
                <a:cs typeface="Times New Roman"/>
              </a:rPr>
              <a:t>y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0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114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8" sz="1400">
                <a:solidFill>
                  <a:srgbClr val="2F3D4F"/>
                </a:solidFill>
                <a:latin typeface="Times New Roman"/>
                <a:cs typeface="Times New Roman"/>
              </a:rPr>
              <a:t>P</a:t>
            </a:r>
            <a:r>
              <a:rPr dirty="0" smtClean="0" spc="135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24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baseline="38650" dirty="0" smtClean="0" spc="-55" sz="450">
                <a:solidFill>
                  <a:srgbClr val="C3CDD6"/>
                </a:solidFill>
                <a:latin typeface="Times New Roman"/>
                <a:cs typeface="Times New Roman"/>
              </a:rPr>
              <a:t>1</a:t>
            </a:r>
            <a:r>
              <a:rPr dirty="0" smtClean="0" spc="73" sz="15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15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256" sz="1500">
                <a:solidFill>
                  <a:srgbClr val="424B5B"/>
                </a:solidFill>
                <a:latin typeface="Times New Roman"/>
                <a:cs typeface="Times New Roman"/>
              </a:rPr>
              <a:t>d</a:t>
            </a:r>
            <a:r>
              <a:rPr dirty="0" smtClean="0" spc="58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-19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5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4" sz="1400">
                <a:solidFill>
                  <a:srgbClr val="424B5B"/>
                </a:solidFill>
                <a:latin typeface="Times New Roman"/>
                <a:cs typeface="Times New Roman"/>
              </a:rPr>
              <a:t>l</a:t>
            </a:r>
            <a:r>
              <a:rPr dirty="0" smtClean="0" spc="19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5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0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0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12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P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b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0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51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34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34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19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25" sz="1400">
                <a:solidFill>
                  <a:srgbClr val="424B5B"/>
                </a:solidFill>
                <a:latin typeface="Times New Roman"/>
                <a:cs typeface="Times New Roman"/>
              </a:rPr>
              <a:t>n</a:t>
            </a:r>
            <a:r>
              <a:rPr dirty="0" smtClean="0" spc="0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248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142" sz="14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10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90" sz="1400">
                <a:solidFill>
                  <a:srgbClr val="424B5B"/>
                </a:solidFill>
                <a:latin typeface="Times New Roman"/>
                <a:cs typeface="Times New Roman"/>
              </a:rPr>
              <a:t>n</a:t>
            </a:r>
            <a:r>
              <a:rPr dirty="0" smtClean="0" spc="34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146" sz="1400">
                <a:solidFill>
                  <a:srgbClr val="2F3D4F"/>
                </a:solidFill>
                <a:latin typeface="Times New Roman"/>
                <a:cs typeface="Times New Roman"/>
              </a:rPr>
              <a:t>G</a:t>
            </a:r>
            <a:r>
              <a:rPr dirty="0" smtClean="0" spc="89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60" sz="1400">
                <a:solidFill>
                  <a:srgbClr val="2F3D4F"/>
                </a:solidFill>
                <a:latin typeface="Times New Roman"/>
                <a:cs typeface="Times New Roman"/>
              </a:rPr>
              <a:t>m</a:t>
            </a:r>
            <a:r>
              <a:rPr dirty="0" smtClean="0" spc="-629" sz="1400">
                <a:solidFill>
                  <a:srgbClr val="798395"/>
                </a:solidFill>
                <a:latin typeface="Times New Roman"/>
                <a:cs typeface="Times New Roman"/>
              </a:rPr>
              <a:t>1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100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4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119" sz="14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166" sz="14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141" sz="1400">
                <a:solidFill>
                  <a:srgbClr val="424B5B"/>
                </a:solidFill>
                <a:latin typeface="Times New Roman"/>
                <a:cs typeface="Times New Roman"/>
              </a:rPr>
              <a:t>n</a:t>
            </a:r>
            <a:r>
              <a:rPr dirty="0" smtClean="0" spc="73" sz="1400">
                <a:solidFill>
                  <a:srgbClr val="2F3D4F"/>
                </a:solidFill>
                <a:latin typeface="Times New Roman"/>
                <a:cs typeface="Times New Roman"/>
              </a:rPr>
              <a:t>é</a:t>
            </a:r>
            <a:r>
              <a:rPr dirty="0" smtClean="0" spc="34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76" sz="1400">
                <a:solidFill>
                  <a:srgbClr val="424B5B"/>
                </a:solidFill>
                <a:latin typeface="Times New Roman"/>
                <a:cs typeface="Times New Roman"/>
              </a:rPr>
              <a:t>H</a:t>
            </a:r>
            <a:r>
              <a:rPr dirty="0" smtClean="0" spc="98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4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-15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16" sz="1600">
                <a:solidFill>
                  <a:srgbClr val="2F3D4F"/>
                </a:solidFill>
                <a:latin typeface="Times New Roman"/>
                <a:cs typeface="Times New Roman"/>
              </a:rPr>
              <a:t>r</a:t>
            </a:r>
            <a:r>
              <a:rPr dirty="0" smtClean="0" spc="-85" sz="16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-54" sz="1600">
                <a:solidFill>
                  <a:srgbClr val="2F3D4F"/>
                </a:solidFill>
                <a:latin typeface="Times New Roman"/>
                <a:cs typeface="Times New Roman"/>
              </a:rPr>
              <a:t>q</a:t>
            </a:r>
            <a:r>
              <a:rPr dirty="0" smtClean="0" spc="-345" sz="1600">
                <a:solidFill>
                  <a:srgbClr val="ACB6C6"/>
                </a:solidFill>
                <a:latin typeface="Times New Roman"/>
                <a:cs typeface="Times New Roman"/>
              </a:rPr>
              <a:t>:</a:t>
            </a:r>
            <a:r>
              <a:rPr dirty="0" smtClean="0" spc="-6" sz="1600">
                <a:solidFill>
                  <a:srgbClr val="2F3D4F"/>
                </a:solidFill>
                <a:latin typeface="Times New Roman"/>
                <a:cs typeface="Times New Roman"/>
              </a:rPr>
              <a:t>u</a:t>
            </a:r>
            <a:r>
              <a:rPr dirty="0" smtClean="0" spc="-36" sz="16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-303" sz="1600">
                <a:solidFill>
                  <a:srgbClr val="959EAA"/>
                </a:solidFill>
                <a:latin typeface="Times New Roman"/>
                <a:cs typeface="Times New Roman"/>
              </a:rPr>
              <a:t>,</a:t>
            </a:r>
            <a:r>
              <a:rPr dirty="0" smtClean="0" spc="-36" sz="1600">
                <a:solidFill>
                  <a:srgbClr val="2F3D4F"/>
                </a:solidFill>
                <a:latin typeface="Times New Roman"/>
                <a:cs typeface="Times New Roman"/>
              </a:rPr>
              <a:t>z</a:t>
            </a:r>
            <a:r>
              <a:rPr dirty="0" smtClean="0" spc="-31" sz="1600">
                <a:solidFill>
                  <a:srgbClr val="424B5B"/>
                </a:solidFill>
                <a:latin typeface="Times New Roman"/>
                <a:cs typeface="Times New Roman"/>
              </a:rPr>
              <a:t>,</a:t>
            </a:r>
            <a:r>
              <a:rPr dirty="0" smtClean="0" spc="-119" sz="1600">
                <a:solidFill>
                  <a:srgbClr val="424B5B"/>
                </a:solidFill>
                <a:latin typeface="Times New Roman"/>
                <a:cs typeface="Times New Roman"/>
              </a:rPr>
              <a:t> </a:t>
            </a:r>
            <a:r>
              <a:rPr dirty="0" smtClean="0" spc="-396" sz="1400">
                <a:solidFill>
                  <a:srgbClr val="C3CDD6"/>
                </a:solidFill>
                <a:latin typeface="Times New Roman"/>
                <a:cs typeface="Times New Roman"/>
              </a:rPr>
              <a:t>·</a:t>
            </a:r>
            <a:r>
              <a:rPr dirty="0" smtClean="0" spc="141" sz="1400">
                <a:solidFill>
                  <a:srgbClr val="2F3D4F"/>
                </a:solidFill>
                <a:latin typeface="Times New Roman"/>
                <a:cs typeface="Times New Roman"/>
              </a:rPr>
              <a:t>v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6" sz="1400">
                <a:solidFill>
                  <a:srgbClr val="2F3D4F"/>
                </a:solidFill>
                <a:latin typeface="Times New Roman"/>
                <a:cs typeface="Times New Roman"/>
              </a:rPr>
              <a:t>l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d</a:t>
            </a:r>
            <a:r>
              <a:rPr dirty="0" smtClean="0" spc="148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123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115" sz="14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73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59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166" sz="1400">
                <a:solidFill>
                  <a:srgbClr val="2F3D4F"/>
                </a:solidFill>
                <a:latin typeface="Times New Roman"/>
                <a:cs typeface="Times New Roman"/>
              </a:rPr>
              <a:t>C</a:t>
            </a:r>
            <a:r>
              <a:rPr dirty="0" smtClean="0" spc="66" sz="14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127" sz="14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138" sz="1400">
                <a:solidFill>
                  <a:srgbClr val="2F3D4F"/>
                </a:solidFill>
                <a:latin typeface="Times New Roman"/>
                <a:cs typeface="Times New Roman"/>
              </a:rPr>
              <a:t>t</a:t>
            </a:r>
            <a:r>
              <a:rPr dirty="0" smtClean="0" spc="73" sz="14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34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14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85" sz="14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263" sz="1500">
                <a:solidFill>
                  <a:srgbClr val="2F3D4F"/>
                </a:solidFill>
                <a:latin typeface="Times New Roman"/>
                <a:cs typeface="Times New Roman"/>
              </a:rPr>
              <a:t>W</a:t>
            </a:r>
            <a:r>
              <a:rPr dirty="0" smtClean="0" spc="-29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28" sz="1500">
                <a:solidFill>
                  <a:srgbClr val="424B5B"/>
                </a:solidFill>
                <a:latin typeface="Times New Roman"/>
                <a:cs typeface="Times New Roman"/>
              </a:rPr>
              <a:t>ll</a:t>
            </a:r>
            <a:r>
              <a:rPr dirty="0" smtClean="0" spc="-54" sz="1500">
                <a:solidFill>
                  <a:srgbClr val="2F3D4F"/>
                </a:solidFill>
                <a:latin typeface="Times New Roman"/>
                <a:cs typeface="Times New Roman"/>
              </a:rPr>
              <a:t>i</a:t>
            </a:r>
            <a:r>
              <a:rPr dirty="0" smtClean="0" spc="32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-303" sz="1500">
                <a:solidFill>
                  <a:srgbClr val="ACB6C6"/>
                </a:solidFill>
                <a:latin typeface="Times New Roman"/>
                <a:cs typeface="Times New Roman"/>
              </a:rPr>
              <a:t>,</a:t>
            </a:r>
            <a:r>
              <a:rPr dirty="0" smtClean="0" spc="-29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9" sz="1500">
                <a:solidFill>
                  <a:srgbClr val="2F3D4F"/>
                </a:solidFill>
                <a:latin typeface="Times New Roman"/>
                <a:cs typeface="Times New Roman"/>
              </a:rPr>
              <a:t> </a:t>
            </a:r>
            <a:r>
              <a:rPr dirty="0" smtClean="0" spc="-245" sz="1500">
                <a:solidFill>
                  <a:srgbClr val="2F3D4F"/>
                </a:solidFill>
                <a:latin typeface="Times New Roman"/>
                <a:cs typeface="Times New Roman"/>
              </a:rPr>
              <a:t>A</a:t>
            </a:r>
            <a:r>
              <a:rPr dirty="0" smtClean="0" spc="74" sz="1500">
                <a:solidFill>
                  <a:srgbClr val="424B5B"/>
                </a:solidFill>
                <a:latin typeface="Times New Roman"/>
                <a:cs typeface="Times New Roman"/>
              </a:rPr>
              <a:t>r</a:t>
            </a:r>
            <a:r>
              <a:rPr dirty="0" smtClean="0" spc="38" sz="1500">
                <a:solidFill>
                  <a:srgbClr val="2F3D4F"/>
                </a:solidFill>
                <a:latin typeface="Times New Roman"/>
                <a:cs typeface="Times New Roman"/>
              </a:rPr>
              <a:t>s</a:t>
            </a:r>
            <a:r>
              <a:rPr dirty="0" smtClean="0" spc="102" sz="1500">
                <a:solidFill>
                  <a:srgbClr val="2F3D4F"/>
                </a:solidFill>
                <a:latin typeface="Times New Roman"/>
                <a:cs typeface="Times New Roman"/>
              </a:rPr>
              <a:t>e</a:t>
            </a:r>
            <a:r>
              <a:rPr dirty="0" smtClean="0" spc="66" sz="1500">
                <a:solidFill>
                  <a:srgbClr val="2F3D4F"/>
                </a:solidFill>
                <a:latin typeface="Times New Roman"/>
                <a:cs typeface="Times New Roman"/>
              </a:rPr>
              <a:t>n</a:t>
            </a:r>
            <a:r>
              <a:rPr dirty="0" smtClean="0" spc="-33" sz="1500">
                <a:solidFill>
                  <a:srgbClr val="424B5B"/>
                </a:solidFill>
                <a:latin typeface="Times New Roman"/>
                <a:cs typeface="Times New Roman"/>
              </a:rPr>
              <a:t>i</a:t>
            </a:r>
            <a:r>
              <a:rPr dirty="0" smtClean="0" spc="66" sz="1500">
                <a:solidFill>
                  <a:srgbClr val="2F3D4F"/>
                </a:solidFill>
                <a:latin typeface="Times New Roman"/>
                <a:cs typeface="Times New Roman"/>
              </a:rPr>
              <a:t>o</a:t>
            </a:r>
            <a:r>
              <a:rPr dirty="0" smtClean="0" spc="-486" sz="1500">
                <a:solidFill>
                  <a:srgbClr val="424B5B"/>
                </a:solidFill>
                <a:latin typeface="Times New Roman"/>
                <a:cs typeface="Times New Roman"/>
              </a:rPr>
              <a:t>~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bject 25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93411" y="57669"/>
            <a:ext cx="7152757" cy="817372"/>
          </a:xfrm>
          <a:prstGeom prst="rect">
            <a:avLst/>
          </a:prstGeom>
        </p:spPr>
        <p:txBody>
          <a:bodyPr bIns="0" lIns="0" rIns="0" rtlCol="0" tIns="15240" wrap="square">
            <a:noAutofit/>
          </a:bodyPr>
          <a:lstStyle/>
          <a:p>
            <a:pPr indent="524256" marL="12700">
              <a:lnSpc>
                <a:spcPts val="3334"/>
              </a:lnSpc>
            </a:pP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V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D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27" sz="2900">
                <a:solidFill>
                  <a:srgbClr val="B1BAC8"/>
                </a:solidFill>
                <a:latin typeface="Arial"/>
                <a:cs typeface="Arial"/>
              </a:rPr>
              <a:t>,</a:t>
            </a:r>
            <a:r>
              <a:rPr b="1" dirty="0" smtClean="0" spc="-127" sz="2900">
                <a:solidFill>
                  <a:srgbClr val="B1BAC8"/>
                </a:solidFill>
                <a:latin typeface="Arial"/>
                <a:cs typeface="Arial"/>
              </a:rPr>
              <a:t> 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M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O</a:t>
            </a:r>
            <a:r>
              <a:rPr b="1" dirty="0" smtClean="0" spc="-127" sz="2900">
                <a:solidFill>
                  <a:srgbClr val="B1BAC8"/>
                </a:solidFill>
                <a:latin typeface="Arial"/>
                <a:cs typeface="Arial"/>
              </a:rPr>
              <a:t>,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L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D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E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D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O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C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T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O</a:t>
            </a:r>
            <a:r>
              <a:rPr baseline="-18446" dirty="0" smtClean="0" spc="-249" sz="3300">
                <a:solidFill>
                  <a:srgbClr val="343F4F"/>
                </a:solidFill>
                <a:latin typeface="Times New Roman"/>
                <a:cs typeface="Times New Roman"/>
              </a:rPr>
              <a:t>,</a:t>
            </a:r>
            <a:r>
              <a:rPr baseline="-18446" dirty="0" smtClean="0" spc="-249" sz="3300">
                <a:solidFill>
                  <a:srgbClr val="343F4F"/>
                </a:solidFill>
                <a:latin typeface="Times New Roman"/>
                <a:cs typeface="Times New Roman"/>
              </a:rPr>
              <a:t>.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Y</a:t>
            </a:r>
            <a:r>
              <a:rPr b="1" dirty="0" smtClean="0" spc="-127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endParaRPr sz="2900">
              <a:latin typeface="Arial"/>
              <a:cs typeface="Arial"/>
            </a:endParaRPr>
          </a:p>
          <a:p>
            <a:pPr marL="12700">
              <a:lnSpc>
                <a:spcPts val="3334"/>
              </a:lnSpc>
            </a:pP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L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B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N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74" sz="2900">
                <a:solidFill>
                  <a:srgbClr val="B1BAC8"/>
                </a:solidFill>
                <a:latin typeface="Arial"/>
                <a:cs typeface="Arial"/>
              </a:rPr>
              <a:t>I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D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O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E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L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 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E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S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T</a:t>
            </a:r>
            <a:r>
              <a:rPr b="1" baseline="318867" dirty="0" smtClean="0" spc="-174" sz="450">
                <a:solidFill>
                  <a:srgbClr val="B1BAC8"/>
                </a:solidFill>
                <a:latin typeface="Arial"/>
                <a:cs typeface="Arial"/>
              </a:rPr>
              <a:t>1</a:t>
            </a:r>
            <a:r>
              <a:rPr b="1" dirty="0" smtClean="0" spc="-174" sz="2900">
                <a:solidFill>
                  <a:srgbClr val="182B48"/>
                </a:solidFill>
                <a:latin typeface="Arial"/>
                <a:cs typeface="Arial"/>
              </a:rPr>
              <a:t>U</a:t>
            </a:r>
            <a:endParaRPr sz="29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17068" y="201254"/>
            <a:ext cx="1851319" cy="558800"/>
          </a:xfrm>
          <a:prstGeom prst="rect">
            <a:avLst/>
          </a:prstGeom>
        </p:spPr>
        <p:txBody>
          <a:bodyPr bIns="0" lIns="0" rIns="0" rtlCol="0" tIns="27908" wrap="square">
            <a:noAutofit/>
          </a:bodyPr>
          <a:lstStyle/>
          <a:p>
            <a:pPr marL="12700">
              <a:lnSpc>
                <a:spcPts val="4395"/>
              </a:lnSpc>
            </a:pP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L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e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c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c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ó</a:t>
            </a:r>
            <a:r>
              <a:rPr b="1" dirty="0" smtClean="0" spc="-301" sz="4200">
                <a:solidFill>
                  <a:srgbClr val="182B48"/>
                </a:solidFill>
                <a:latin typeface="Arial"/>
                <a:cs typeface="Arial"/>
              </a:rPr>
              <a:t>n</a:t>
            </a:r>
            <a:endParaRPr sz="4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328163" y="201254"/>
            <a:ext cx="404946" cy="558800"/>
          </a:xfrm>
          <a:prstGeom prst="rect">
            <a:avLst/>
          </a:prstGeom>
        </p:spPr>
        <p:txBody>
          <a:bodyPr bIns="0" lIns="0" rIns="0" rtlCol="0" tIns="27908" wrap="square">
            <a:noAutofit/>
          </a:bodyPr>
          <a:lstStyle/>
          <a:p>
            <a:pPr marL="12700">
              <a:lnSpc>
                <a:spcPts val="4395"/>
              </a:lnSpc>
            </a:pPr>
            <a:r>
              <a:rPr b="1" dirty="0" smtClean="0" spc="22" sz="4200">
                <a:solidFill>
                  <a:srgbClr val="182B48"/>
                </a:solidFill>
                <a:latin typeface="Arial"/>
                <a:cs typeface="Arial"/>
              </a:rPr>
              <a:t>8</a:t>
            </a:r>
            <a:endParaRPr sz="4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855212" y="1271070"/>
            <a:ext cx="1665173" cy="660400"/>
          </a:xfrm>
          <a:prstGeom prst="rect">
            <a:avLst/>
          </a:prstGeom>
        </p:spPr>
        <p:txBody>
          <a:bodyPr bIns="0" lIns="0" rIns="0" rtlCol="0" tIns="33020" wrap="square">
            <a:noAutofit/>
          </a:bodyPr>
          <a:lstStyle/>
          <a:p>
            <a:pPr marL="12700">
              <a:lnSpc>
                <a:spcPts val="5200"/>
              </a:lnSpc>
            </a:pPr>
            <a:r>
              <a:rPr b="1" dirty="0" smtClean="0" spc="331" sz="5000">
                <a:solidFill>
                  <a:srgbClr val="182B48"/>
                </a:solidFill>
                <a:latin typeface="Arial"/>
                <a:cs typeface="Arial"/>
              </a:rPr>
              <a:t>P</a:t>
            </a:r>
            <a:r>
              <a:rPr b="1" dirty="0" smtClean="0" spc="331" sz="50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331" sz="50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331" sz="5000">
                <a:solidFill>
                  <a:srgbClr val="182B48"/>
                </a:solidFill>
                <a:latin typeface="Arial"/>
                <a:cs typeface="Arial"/>
              </a:rPr>
              <a:t>a</a:t>
            </a:r>
            <a:endParaRPr sz="50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44388" y="1271070"/>
            <a:ext cx="3954195" cy="660400"/>
          </a:xfrm>
          <a:prstGeom prst="rect">
            <a:avLst/>
          </a:prstGeom>
        </p:spPr>
        <p:txBody>
          <a:bodyPr bIns="0" lIns="0" rIns="0" rtlCol="0" tIns="33020" wrap="square">
            <a:noAutofit/>
          </a:bodyPr>
          <a:lstStyle/>
          <a:p>
            <a:pPr marL="12700">
              <a:lnSpc>
                <a:spcPts val="5200"/>
              </a:lnSpc>
            </a:pP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m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e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m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o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i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z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a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r</a:t>
            </a:r>
            <a:r>
              <a:rPr b="1" dirty="0" smtClean="0" spc="323" sz="5000">
                <a:solidFill>
                  <a:srgbClr val="182B48"/>
                </a:solidFill>
                <a:latin typeface="Arial"/>
                <a:cs typeface="Arial"/>
              </a:rPr>
              <a:t>:</a:t>
            </a:r>
            <a:endParaRPr sz="50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2076" y="2986404"/>
            <a:ext cx="2474610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39" sz="2400">
                <a:solidFill>
                  <a:srgbClr val="E6CAB8"/>
                </a:solidFill>
                <a:latin typeface="Times New Roman"/>
                <a:cs typeface="Times New Roman"/>
              </a:rPr>
              <a:t>«</a:t>
            </a:r>
            <a:r>
              <a:rPr dirty="0" smtClean="0" spc="39" sz="2400">
                <a:solidFill>
                  <a:srgbClr val="E6CAB8"/>
                </a:solidFill>
                <a:latin typeface="Times New Roman"/>
                <a:cs typeface="Times New Roman"/>
              </a:rPr>
              <a:t> </a:t>
            </a:r>
            <a:r>
              <a:rPr dirty="0" smtClean="0" spc="39" sz="2400">
                <a:solidFill>
                  <a:srgbClr val="E6CAB8"/>
                </a:solidFill>
                <a:latin typeface="Times New Roman"/>
                <a:cs typeface="Times New Roman"/>
              </a:rPr>
              <a:t> 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c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209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88868" y="2986404"/>
            <a:ext cx="763422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65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65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65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r>
              <a:rPr dirty="0" smtClean="0" spc="65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36212" y="2986404"/>
            <a:ext cx="152689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p</a:t>
            </a: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41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845556" y="2986404"/>
            <a:ext cx="3317536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m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,</a:t>
            </a:r>
            <a:endParaRPr sz="3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62076" y="3632580"/>
            <a:ext cx="771533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p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j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j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h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m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b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,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q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á</a:t>
            </a:r>
            <a:endParaRPr sz="3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955540" y="4272801"/>
            <a:ext cx="4928996" cy="457200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g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ñ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,</a:t>
            </a:r>
            <a:r>
              <a:rPr dirty="0" smtClean="0" spc="82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" sz="3400">
                <a:solidFill>
                  <a:srgbClr val="E6CAB8"/>
                </a:solidFill>
                <a:latin typeface="Times New Roman"/>
                <a:cs typeface="Times New Roman"/>
              </a:rPr>
              <a:t>y</a:t>
            </a:r>
            <a:endParaRPr sz="3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52932" y="4290948"/>
            <a:ext cx="402499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c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c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f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m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239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912099" y="4918977"/>
            <a:ext cx="1838325" cy="1102218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2700">
              <a:lnSpc>
                <a:spcPts val="3570"/>
              </a:lnSpc>
            </a:pP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m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,</a:t>
            </a:r>
            <a:r>
              <a:rPr dirty="0" smtClean="0" spc="196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" sz="3400">
                <a:solidFill>
                  <a:srgbClr val="E6CAB8"/>
                </a:solidFill>
                <a:latin typeface="Times New Roman"/>
                <a:cs typeface="Times New Roman"/>
              </a:rPr>
              <a:t>y</a:t>
            </a:r>
            <a:endParaRPr sz="3400">
              <a:latin typeface="Times New Roman"/>
              <a:cs typeface="Times New Roman"/>
            </a:endParaRPr>
          </a:p>
          <a:p>
            <a:pPr marL="30988" marR="64770">
              <a:lnSpc>
                <a:spcPct val="95825"/>
              </a:lnSpc>
              <a:spcBef>
                <a:spcPts val="1220"/>
              </a:spcBef>
            </a:pPr>
            <a:r>
              <a:rPr dirty="0" smtClean="0" spc="178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78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78" sz="3200">
                <a:solidFill>
                  <a:srgbClr val="E6CAB8"/>
                </a:solidFill>
                <a:latin typeface="Arial"/>
                <a:cs typeface="Arial"/>
              </a:rPr>
              <a:t>g</a:t>
            </a:r>
            <a:r>
              <a:rPr dirty="0" smtClean="0" spc="178" sz="3200">
                <a:solidFill>
                  <a:srgbClr val="E6CAB8"/>
                </a:solidFill>
                <a:latin typeface="Arial"/>
                <a:cs typeface="Arial"/>
              </a:rPr>
              <a:t>ú</a:t>
            </a:r>
            <a:r>
              <a:rPr dirty="0" smtClean="0" spc="178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endParaRPr sz="3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83411" y="4937124"/>
            <a:ext cx="298854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en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35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949699" y="4937124"/>
            <a:ext cx="160535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p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í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83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626099" y="4937124"/>
            <a:ext cx="2196193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67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43787" y="5589396"/>
            <a:ext cx="2220447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í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37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160267" y="5589396"/>
            <a:ext cx="4723928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vo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h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m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b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,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c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71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7316" y="6223521"/>
            <a:ext cx="5875676" cy="1090665"/>
          </a:xfrm>
          <a:prstGeom prst="rect">
            <a:avLst/>
          </a:prstGeom>
        </p:spPr>
        <p:txBody>
          <a:bodyPr bIns="0" lIns="0" rIns="0" rtlCol="0" tIns="22669" wrap="square">
            <a:noAutofit/>
          </a:bodyPr>
          <a:lstStyle/>
          <a:p>
            <a:pPr marL="18795">
              <a:lnSpc>
                <a:spcPts val="3570"/>
              </a:lnSpc>
            </a:pP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o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l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j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u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c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59" sz="3200">
                <a:solidFill>
                  <a:srgbClr val="E6CAB8"/>
                </a:solidFill>
                <a:latin typeface="Arial"/>
                <a:cs typeface="Arial"/>
              </a:rPr>
              <a:t> </a:t>
            </a:r>
            <a:r>
              <a:rPr dirty="0" smtClean="0" spc="68" sz="3400">
                <a:solidFill>
                  <a:srgbClr val="E6CAB8"/>
                </a:solidFill>
                <a:latin typeface="Times New Roman"/>
                <a:cs typeface="Times New Roman"/>
              </a:rPr>
              <a:t>y</a:t>
            </a:r>
            <a:r>
              <a:rPr dirty="0" smtClean="0" spc="68" sz="3400">
                <a:solidFill>
                  <a:srgbClr val="E6CAB8"/>
                </a:solidFill>
                <a:latin typeface="Times New Roman"/>
                <a:cs typeface="Times New Roman"/>
              </a:rPr>
              <a:t> 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s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n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t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i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59" sz="3300">
                <a:solidFill>
                  <a:srgbClr val="E6CAB8"/>
                </a:solidFill>
                <a:latin typeface="Arial"/>
                <a:cs typeface="Arial"/>
              </a:rPr>
              <a:t>ad</a:t>
            </a:r>
            <a:endParaRPr sz="3300">
              <a:latin typeface="Arial"/>
              <a:cs typeface="Arial"/>
            </a:endParaRPr>
          </a:p>
          <a:p>
            <a:pPr marL="12700" marR="64770">
              <a:lnSpc>
                <a:spcPct val="95825"/>
              </a:lnSpc>
              <a:spcBef>
                <a:spcPts val="1242"/>
              </a:spcBef>
            </a:pP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(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E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f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e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s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i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o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s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4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:</a:t>
            </a:r>
            <a:r>
              <a:rPr dirty="0" smtClean="0" spc="172" sz="3100">
                <a:solidFill>
                  <a:srgbClr val="B870B8"/>
                </a:solidFill>
                <a:latin typeface="Arial"/>
                <a:cs typeface="Arial"/>
              </a:rPr>
              <a:t> 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2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2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-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2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4</a:t>
            </a:r>
            <a:r>
              <a:rPr b="1" dirty="0" smtClean="0" spc="172" sz="3100">
                <a:solidFill>
                  <a:srgbClr val="B870B8"/>
                </a:solidFill>
                <a:latin typeface="Arial"/>
                <a:cs typeface="Arial"/>
              </a:rPr>
              <a:t>)</a:t>
            </a:r>
            <a:endParaRPr sz="3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930387" y="6231377"/>
            <a:ext cx="1593235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v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e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r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a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19" sz="3300">
                <a:solidFill>
                  <a:srgbClr val="E6CAB8"/>
                </a:solidFill>
                <a:latin typeface="Arial"/>
                <a:cs typeface="Arial"/>
              </a:rPr>
              <a:t>,</a:t>
            </a:r>
            <a:endParaRPr sz="33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27011" y="6241668"/>
            <a:ext cx="581907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172" sz="3200">
                <a:solidFill>
                  <a:srgbClr val="E6CAB8"/>
                </a:solidFill>
                <a:latin typeface="Arial"/>
                <a:cs typeface="Arial"/>
              </a:rPr>
              <a:t>d</a:t>
            </a:r>
            <a:r>
              <a:rPr dirty="0" smtClean="0" spc="172" sz="3200">
                <a:solidFill>
                  <a:srgbClr val="E6CAB8"/>
                </a:solidFill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482332" y="6241668"/>
            <a:ext cx="388518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-2" sz="3200">
                <a:solidFill>
                  <a:srgbClr val="E6CAB8"/>
                </a:solidFill>
                <a:latin typeface="Arial"/>
                <a:cs typeface="Arial"/>
              </a:rPr>
              <a:t>l</a:t>
            </a:r>
            <a:r>
              <a:rPr dirty="0" smtClean="0" spc="-2" sz="3200">
                <a:solidFill>
                  <a:srgbClr val="E6CAB8"/>
                </a:solidFill>
                <a:latin typeface="Arial"/>
                <a:cs typeface="Arial"/>
              </a:rPr>
              <a:t>a</a:t>
            </a:r>
            <a:endParaRPr sz="32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600692" y="6346154"/>
            <a:ext cx="223734" cy="304800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-621" sz="2200">
                <a:solidFill>
                  <a:srgbClr val="E6CAB8"/>
                </a:solidFill>
                <a:latin typeface="Times New Roman"/>
                <a:cs typeface="Times New Roman"/>
              </a:rPr>
              <a:t>&gt;</a:t>
            </a:r>
            <a:r>
              <a:rPr dirty="0" smtClean="0" spc="-621" sz="2200">
                <a:solidFill>
                  <a:srgbClr val="E6CAB8"/>
                </a:solidFill>
                <a:latin typeface="Times New Roman"/>
                <a:cs typeface="Times New Roman"/>
              </a:rPr>
              <a:t>&gt;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object 30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4331696" y="1009554"/>
            <a:ext cx="11603" cy="0"/>
          </a:xfrm>
          <a:custGeom>
            <a:avLst/>
            <a:gdLst/>
            <a:ahLst/>
            <a:cxnLst/>
            <a:rect b="b" l="l" r="r" t="t"/>
            <a:pathLst>
              <a:path h="0" w="11603">
                <a:moveTo>
                  <a:pt x="0" y="0"/>
                </a:moveTo>
                <a:lnTo>
                  <a:pt x="11603" y="0"/>
                </a:lnTo>
              </a:path>
            </a:pathLst>
          </a:custGeom>
          <a:ln w="31203">
            <a:solidFill>
              <a:srgbClr val="A3AFBC"/>
            </a:solidFill>
          </a:ln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3724636" y="111980"/>
            <a:ext cx="1297177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734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r>
              <a:rPr dirty="0" smtClean="0" spc="-734" sz="7200">
                <a:solidFill>
                  <a:srgbClr val="6D7E95"/>
                </a:solidFill>
                <a:latin typeface="Arial"/>
                <a:cs typeface="Arial"/>
              </a:rPr>
              <a:t>•</a:t>
            </a:r>
            <a:r>
              <a:rPr dirty="0" smtClean="0" spc="-734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r>
              <a:rPr dirty="0" smtClean="0" spc="-734" sz="7200">
                <a:solidFill>
                  <a:srgbClr val="6D7E95"/>
                </a:solidFill>
                <a:latin typeface="Arial"/>
                <a:cs typeface="Arial"/>
              </a:rPr>
              <a:t>•</a:t>
            </a:r>
            <a:r>
              <a:rPr dirty="0" smtClean="0" spc="-734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73812" y="129487"/>
            <a:ext cx="2586672" cy="566241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algn="ctr" marL="750951" marR="757618">
              <a:lnSpc>
                <a:spcPts val="1939"/>
              </a:lnSpc>
            </a:pP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35" sz="18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35" sz="1800">
                <a:solidFill>
                  <a:srgbClr val="D4DFE8"/>
                </a:solidFill>
                <a:latin typeface="Times New Roman"/>
                <a:cs typeface="Times New Roman"/>
              </a:rPr>
              <a:t>.</a:t>
            </a:r>
            <a:r>
              <a:rPr dirty="0" smtClean="0" spc="35" sz="18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m</a:t>
            </a: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35" sz="18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1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3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23" sz="2100">
                <a:solidFill>
                  <a:srgbClr val="B5C3D4"/>
                </a:solidFill>
                <a:latin typeface="Times New Roman"/>
                <a:cs typeface="Times New Roman"/>
              </a:rPr>
              <a:t>,</a:t>
            </a:r>
            <a:r>
              <a:rPr dirty="0" smtClean="0" spc="23" sz="2100">
                <a:solidFill>
                  <a:srgbClr val="B5C3D4"/>
                </a:solidFill>
                <a:latin typeface="Times New Roman"/>
                <a:cs typeface="Times New Roman"/>
              </a:rPr>
              <a:t> 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2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0</a:t>
            </a:r>
            <a:r>
              <a:rPr dirty="0" smtClean="0" spc="23" sz="21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2</a:t>
            </a:r>
            <a:r>
              <a:rPr dirty="0" smtClean="0" spc="23" sz="2100">
                <a:solidFill>
                  <a:srgbClr val="EBF2F4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358132" y="175001"/>
            <a:ext cx="2353626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L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S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P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l</a:t>
            </a:r>
            <a:r>
              <a:rPr b="1" baseline="318867" dirty="0" smtClean="0" spc="-190" sz="150">
                <a:solidFill>
                  <a:srgbClr val="385070"/>
                </a:solidFill>
                <a:latin typeface="Arial"/>
                <a:cs typeface="Arial"/>
              </a:rPr>
              <a:t>1</a:t>
            </a:r>
            <a:r>
              <a:rPr b="1" baseline="318867" dirty="0" smtClean="0" spc="-190" sz="150">
                <a:solidFill>
                  <a:srgbClr val="385070"/>
                </a:solidFill>
                <a:latin typeface="Arial"/>
                <a:cs typeface="Arial"/>
              </a:rPr>
              <a:t> </a:t>
            </a:r>
            <a:r>
              <a:rPr b="1" baseline="318867" dirty="0" smtClean="0" spc="-190" sz="150">
                <a:solidFill>
                  <a:srgbClr val="385070"/>
                </a:solidFill>
                <a:latin typeface="Arial"/>
                <a:cs typeface="Arial"/>
              </a:rPr>
              <a:t> </a:t>
            </a:r>
            <a:r>
              <a:rPr b="1" dirty="0" smtClean="0" spc="-190" sz="3300">
                <a:solidFill>
                  <a:srgbClr val="6D7E95"/>
                </a:solidFill>
                <a:latin typeface="Arial"/>
                <a:cs typeface="Arial"/>
              </a:rPr>
              <a:t>'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R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b="1" dirty="0" smtClean="0" spc="-190" sz="3300">
                <a:solidFill>
                  <a:srgbClr val="EBF2F4"/>
                </a:solidFill>
                <a:latin typeface="Arial"/>
                <a:cs typeface="Arial"/>
              </a:rPr>
              <a:t>L</a:t>
            </a:r>
            <a:endParaRPr sz="33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787388" y="175001"/>
            <a:ext cx="2938457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-331" sz="3300">
                <a:solidFill>
                  <a:srgbClr val="A3AFBC"/>
                </a:solidFill>
                <a:latin typeface="Arial"/>
                <a:cs typeface="Arial"/>
              </a:rPr>
              <a:t>,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S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C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N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-331" sz="3300">
                <a:solidFill>
                  <a:srgbClr val="B5C3D4"/>
                </a:solidFill>
                <a:latin typeface="Arial"/>
                <a:cs typeface="Arial"/>
              </a:rPr>
              <a:t>,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N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T</a:t>
            </a:r>
            <a:r>
              <a:rPr b="1" dirty="0" smtClean="0" spc="-331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endParaRPr sz="33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798812" y="175001"/>
            <a:ext cx="777909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b="1" dirty="0" smtClean="0" spc="-388" sz="33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-388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388" sz="3300">
                <a:solidFill>
                  <a:srgbClr val="EBF2F4"/>
                </a:solidFill>
                <a:latin typeface="Arial"/>
                <a:cs typeface="Arial"/>
              </a:rPr>
              <a:t>L</a:t>
            </a:r>
            <a:endParaRPr sz="33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0646156" y="175001"/>
            <a:ext cx="1742208" cy="444500"/>
          </a:xfrm>
          <a:prstGeom prst="rect">
            <a:avLst/>
          </a:prstGeom>
        </p:spPr>
        <p:txBody>
          <a:bodyPr bIns="0" lIns="0" rIns="0" rtlCol="0" tIns="22066" wrap="square">
            <a:noAutofit/>
          </a:bodyPr>
          <a:lstStyle/>
          <a:p>
            <a:pPr marL="12700">
              <a:lnSpc>
                <a:spcPts val="3475"/>
              </a:lnSpc>
            </a:pP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P</a:t>
            </a: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286" sz="3300">
                <a:solidFill>
                  <a:srgbClr val="A3AFBC"/>
                </a:solidFill>
                <a:latin typeface="Arial"/>
                <a:cs typeface="Arial"/>
              </a:rPr>
              <a:t>,</a:t>
            </a: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C</a:t>
            </a: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-286" sz="3300">
                <a:solidFill>
                  <a:srgbClr val="EBF2F4"/>
                </a:solidFill>
                <a:latin typeface="Arial"/>
                <a:cs typeface="Arial"/>
              </a:rPr>
              <a:t>O</a:t>
            </a:r>
            <a:endParaRPr sz="33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3761212" y="512543"/>
            <a:ext cx="1161923" cy="520700"/>
          </a:xfrm>
          <a:prstGeom prst="rect">
            <a:avLst/>
          </a:prstGeom>
        </p:spPr>
        <p:txBody>
          <a:bodyPr bIns="0" lIns="0" rIns="0" rtlCol="0" tIns="25939" wrap="square">
            <a:noAutofit/>
          </a:bodyPr>
          <a:lstStyle/>
          <a:p>
            <a:pPr marL="12700">
              <a:lnSpc>
                <a:spcPts val="4085"/>
              </a:lnSpc>
            </a:pPr>
            <a:r>
              <a:rPr dirty="0" smtClean="0" spc="-687" sz="3900">
                <a:solidFill>
                  <a:srgbClr val="54677E"/>
                </a:solidFill>
                <a:latin typeface="Arial"/>
                <a:cs typeface="Arial"/>
              </a:rPr>
              <a:t>■</a:t>
            </a:r>
            <a:r>
              <a:rPr dirty="0" smtClean="0" spc="-649" sz="3900">
                <a:solidFill>
                  <a:srgbClr val="385070"/>
                </a:solidFill>
                <a:latin typeface="Arial"/>
                <a:cs typeface="Arial"/>
              </a:rPr>
              <a:t>.</a:t>
            </a:r>
            <a:r>
              <a:rPr dirty="0" smtClean="0" spc="-1176" sz="3900">
                <a:solidFill>
                  <a:srgbClr val="385070"/>
                </a:solidFill>
                <a:latin typeface="Arial"/>
                <a:cs typeface="Arial"/>
              </a:rPr>
              <a:t>·</a:t>
            </a:r>
            <a:r>
              <a:rPr dirty="0" smtClean="0" spc="-1207" sz="3900">
                <a:solidFill>
                  <a:srgbClr val="6D7E95"/>
                </a:solidFill>
                <a:latin typeface="Arial"/>
                <a:cs typeface="Arial"/>
              </a:rPr>
              <a:t>·</a:t>
            </a:r>
            <a:r>
              <a:rPr dirty="0" smtClean="0" spc="0" sz="3900">
                <a:solidFill>
                  <a:srgbClr val="6D7E95"/>
                </a:solidFill>
                <a:latin typeface="Arial"/>
                <a:cs typeface="Arial"/>
              </a:rPr>
              <a:t> </a:t>
            </a:r>
            <a:r>
              <a:rPr dirty="0" smtClean="0" spc="-234" sz="3900">
                <a:solidFill>
                  <a:srgbClr val="6D7E95"/>
                </a:solidFill>
                <a:latin typeface="Arial"/>
                <a:cs typeface="Arial"/>
              </a:rPr>
              <a:t> </a:t>
            </a:r>
            <a:r>
              <a:rPr dirty="0" smtClean="0" spc="-1155" sz="3900">
                <a:solidFill>
                  <a:srgbClr val="A3AFBC"/>
                </a:solidFill>
                <a:latin typeface="Arial"/>
                <a:cs typeface="Arial"/>
              </a:rPr>
              <a:t>-</a:t>
            </a:r>
            <a:r>
              <a:rPr dirty="0" smtClean="0" spc="-961" sz="3900">
                <a:solidFill>
                  <a:srgbClr val="A3AFBC"/>
                </a:solidFill>
                <a:latin typeface="Arial"/>
                <a:cs typeface="Arial"/>
              </a:rPr>
              <a:t>        </a:t>
            </a:r>
            <a:r>
              <a:rPr dirty="0" smtClean="0" spc="-856" sz="3900">
                <a:solidFill>
                  <a:srgbClr val="A3AFBC"/>
                </a:solidFill>
                <a:latin typeface="Arial"/>
                <a:cs typeface="Arial"/>
              </a:rPr>
              <a:t> </a:t>
            </a:r>
            <a:r>
              <a:rPr dirty="0" smtClean="0" spc="-696" sz="3900">
                <a:solidFill>
                  <a:srgbClr val="D4DFE8"/>
                </a:solidFill>
                <a:latin typeface="Arial"/>
                <a:cs typeface="Arial"/>
              </a:rPr>
              <a:t>'</a:t>
            </a:r>
            <a:r>
              <a:rPr dirty="0" smtClean="0" spc="-1015" sz="3900">
                <a:solidFill>
                  <a:srgbClr val="D4DFE8"/>
                </a:solidFill>
                <a:latin typeface="Arial"/>
                <a:cs typeface="Arial"/>
              </a:rPr>
              <a:t>                   </a:t>
            </a:r>
            <a:r>
              <a:rPr dirty="0" smtClean="0" spc="-967" sz="3900">
                <a:solidFill>
                  <a:srgbClr val="D4DFE8"/>
                </a:solidFill>
                <a:latin typeface="Arial"/>
                <a:cs typeface="Arial"/>
              </a:rPr>
              <a:t> </a:t>
            </a:r>
            <a:r>
              <a:rPr b="1" dirty="0" smtClean="0" spc="103" sz="2600">
                <a:solidFill>
                  <a:srgbClr val="54677E"/>
                </a:solidFill>
                <a:latin typeface="Times New Roman"/>
                <a:cs typeface="Times New Roman"/>
              </a:rPr>
              <a:t>1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3730732" y="816068"/>
            <a:ext cx="1290777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743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r>
              <a:rPr dirty="0" smtClean="0" spc="-743" sz="7200">
                <a:solidFill>
                  <a:srgbClr val="6D7E95"/>
                </a:solidFill>
                <a:latin typeface="Arial"/>
                <a:cs typeface="Arial"/>
              </a:rPr>
              <a:t>•</a:t>
            </a:r>
            <a:r>
              <a:rPr dirty="0" smtClean="0" spc="-743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r>
              <a:rPr dirty="0" smtClean="0" spc="-743" sz="7200">
                <a:solidFill>
                  <a:srgbClr val="6D7E95"/>
                </a:solidFill>
                <a:latin typeface="Arial"/>
                <a:cs typeface="Arial"/>
              </a:rPr>
              <a:t>•</a:t>
            </a:r>
            <a:r>
              <a:rPr dirty="0" smtClean="0" spc="-743" sz="7200">
                <a:solidFill>
                  <a:srgbClr val="EBF2F4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62787" y="1162047"/>
            <a:ext cx="1042779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60" sz="2900">
                <a:solidFill>
                  <a:srgbClr val="385070"/>
                </a:solidFill>
                <a:latin typeface="Times New Roman"/>
                <a:cs typeface="Times New Roman"/>
              </a:rPr>
              <a:t>:</a:t>
            </a:r>
            <a:r>
              <a:rPr dirty="0" smtClean="0" spc="60" sz="2900">
                <a:solidFill>
                  <a:srgbClr val="385070"/>
                </a:solidFill>
                <a:latin typeface="Times New Roman"/>
                <a:cs typeface="Times New Roman"/>
              </a:rPr>
              <a:t> 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f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60" sz="29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4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:</a:t>
            </a:r>
            <a:r>
              <a:rPr b="1" dirty="0" smtClean="0" spc="63" sz="2700">
                <a:solidFill>
                  <a:srgbClr val="A3AFBC"/>
                </a:solidFill>
                <a:latin typeface="Arial"/>
                <a:cs typeface="Arial"/>
              </a:rPr>
              <a:t>'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1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7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-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2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4</a:t>
            </a:r>
            <a:r>
              <a:rPr b="1" dirty="0" smtClean="0" spc="63" sz="2700">
                <a:solidFill>
                  <a:srgbClr val="385070"/>
                </a:solidFill>
                <a:latin typeface="Arial"/>
                <a:cs typeface="Arial"/>
              </a:rPr>
              <a:t>.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,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b="1" dirty="0" smtClean="0" spc="63" sz="27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P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b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le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es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j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b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30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p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60" sz="2900">
                <a:solidFill>
                  <a:srgbClr val="A3AFBC"/>
                </a:solidFill>
                <a:latin typeface="Times New Roman"/>
                <a:cs typeface="Times New Roman"/>
              </a:rPr>
              <a:t>·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f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60" sz="29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n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ue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t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u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]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q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u</a:t>
            </a:r>
            <a:r>
              <a:rPr dirty="0" smtClean="0" spc="63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93044" y="1172266"/>
            <a:ext cx="1648777" cy="842234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40132">
              <a:lnSpc>
                <a:spcPts val="3060"/>
              </a:lnSpc>
            </a:pP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x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h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b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í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268" sz="29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endParaRPr sz="2900">
              <a:latin typeface="Times New Roman"/>
              <a:cs typeface="Times New Roman"/>
            </a:endParaRPr>
          </a:p>
          <a:p>
            <a:pPr marL="12700" marR="55245">
              <a:lnSpc>
                <a:spcPct val="95825"/>
              </a:lnSpc>
              <a:spcBef>
                <a:spcPts val="498"/>
              </a:spcBef>
            </a:pPr>
            <a:r>
              <a:rPr b="1" dirty="0" smtClean="0" spc="162" sz="2500">
                <a:solidFill>
                  <a:srgbClr val="EBF2F4"/>
                </a:solidFill>
                <a:latin typeface="Arial"/>
                <a:cs typeface="Arial"/>
              </a:rPr>
              <a:t>pe</a:t>
            </a:r>
            <a:r>
              <a:rPr b="1" dirty="0" smtClean="0" spc="162" sz="2500">
                <a:solidFill>
                  <a:srgbClr val="EBF2F4"/>
                </a:solidFill>
                <a:latin typeface="Arial"/>
                <a:cs typeface="Arial"/>
              </a:rPr>
              <a:t>c</a:t>
            </a:r>
            <a:r>
              <a:rPr b="1" dirty="0" smtClean="0" spc="162" sz="2500">
                <a:solidFill>
                  <a:srgbClr val="EBF2F4"/>
                </a:solidFill>
                <a:latin typeface="Arial"/>
                <a:cs typeface="Arial"/>
              </a:rPr>
              <a:t>o</a:t>
            </a:r>
            <a:r>
              <a:rPr b="1" dirty="0" smtClean="0" spc="162" sz="25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162" sz="2500">
                <a:solidFill>
                  <a:srgbClr val="EBF2F4"/>
                </a:solidFill>
                <a:latin typeface="Arial"/>
                <a:cs typeface="Arial"/>
              </a:rPr>
              <a:t>o;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3447268" y="1616014"/>
            <a:ext cx="1744195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F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184" sz="1600">
                <a:solidFill>
                  <a:srgbClr val="90A0AF"/>
                </a:solidFill>
                <a:latin typeface="Times New Roman"/>
                <a:cs typeface="Times New Roman"/>
              </a:rPr>
              <a:t>,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Ó</a:t>
            </a:r>
            <a:r>
              <a:rPr dirty="0" smtClean="0" spc="184" sz="16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40156" y="1622295"/>
            <a:ext cx="216576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77" sz="2300">
                <a:solidFill>
                  <a:srgbClr val="EBF2F4"/>
                </a:solidFill>
                <a:latin typeface="Arial"/>
                <a:cs typeface="Arial"/>
              </a:rPr>
              <a:t>[os</a:t>
            </a:r>
            <a:r>
              <a:rPr dirty="0" smtClean="0" spc="77" sz="23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77" sz="23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69" sz="3000">
                <a:solidFill>
                  <a:srgbClr val="EBF2F4"/>
                </a:solidFill>
                <a:latin typeface="Times New Roman"/>
                <a:cs typeface="Times New Roman"/>
              </a:rPr>
              <a:t>;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968244" y="1622295"/>
            <a:ext cx="725091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243" sz="3000">
                <a:solidFill>
                  <a:srgbClr val="EBF2F4"/>
                </a:solidFill>
                <a:latin typeface="Times New Roman"/>
                <a:cs typeface="Times New Roman"/>
              </a:rPr>
              <a:t>u</a:t>
            </a:r>
            <a:r>
              <a:rPr dirty="0" smtClean="0" spc="243" sz="3000">
                <a:solidFill>
                  <a:srgbClr val="EBF2F4"/>
                </a:solidFill>
                <a:latin typeface="Times New Roman"/>
                <a:cs typeface="Times New Roman"/>
              </a:rPr>
              <a:t>ne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739388" y="1622295"/>
            <a:ext cx="1810727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ri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79" sz="30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7988" y="1622295"/>
            <a:ext cx="480695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53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53" sz="30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20532" y="1622295"/>
            <a:ext cx="547583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10" sz="30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10" sz="30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0" sz="30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20988" y="1622295"/>
            <a:ext cx="1273746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30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85" sz="30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234676" y="1622295"/>
            <a:ext cx="59662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29" sz="30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29" sz="30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29" sz="30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607812" y="1671601"/>
            <a:ext cx="2096808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p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r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c</a:t>
            </a:r>
            <a:r>
              <a:rPr b="1" dirty="0" smtClean="0" spc="-12" sz="2500">
                <a:solidFill>
                  <a:srgbClr val="90A0AF"/>
                </a:solidFill>
                <a:latin typeface="Arial"/>
                <a:cs typeface="Arial"/>
              </a:rPr>
              <a:t>i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i</a:t>
            </a:r>
            <a:r>
              <a:rPr b="1" dirty="0" smtClean="0" spc="-12" sz="2500">
                <a:solidFill>
                  <a:srgbClr val="385070"/>
                </a:solidFill>
                <a:latin typeface="Arial"/>
                <a:cs typeface="Arial"/>
              </a:rPr>
              <a:t>_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p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i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t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b="1" dirty="0" smtClean="0" spc="-12" sz="2500">
                <a:solidFill>
                  <a:srgbClr val="90A0AF"/>
                </a:solidFill>
                <a:latin typeface="Arial"/>
                <a:cs typeface="Arial"/>
              </a:rPr>
              <a:t>,</a:t>
            </a:r>
            <a:r>
              <a:rPr b="1" dirty="0" smtClean="0" spc="-12" sz="2500">
                <a:solidFill>
                  <a:srgbClr val="EBF2F4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739644" y="5069583"/>
            <a:ext cx="2607818" cy="1348491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 marL="20192">
              <a:lnSpc>
                <a:spcPts val="3165"/>
              </a:lnSpc>
            </a:pP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t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d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i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t</a:t>
            </a:r>
            <a:r>
              <a:rPr dirty="0" smtClean="0" spc="88" sz="3000">
                <a:solidFill>
                  <a:srgbClr val="316D90"/>
                </a:solidFill>
                <a:latin typeface="Times New Roman"/>
                <a:cs typeface="Times New Roman"/>
              </a:rPr>
              <a:t>,</a:t>
            </a:r>
            <a:r>
              <a:rPr dirty="0" smtClean="0" spc="88" sz="3000">
                <a:solidFill>
                  <a:srgbClr val="56AEB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algn="ctr" marR="49485">
              <a:lnSpc>
                <a:spcPct val="95825"/>
              </a:lnSpc>
              <a:spcBef>
                <a:spcPts val="136"/>
              </a:spcBef>
            </a:pP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t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n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b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r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e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c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i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d</a:t>
            </a:r>
            <a:r>
              <a:rPr dirty="0" smtClean="0" spc="220" sz="3000">
                <a:solidFill>
                  <a:srgbClr val="56AEBF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algn="ctr" marL="287464" marR="285566">
              <a:lnSpc>
                <a:spcPct val="95825"/>
              </a:lnSpc>
              <a:spcBef>
                <a:spcPts val="114"/>
              </a:spcBef>
            </a:pPr>
            <a:r>
              <a:rPr dirty="0" smtClean="0" spc="-128" sz="3100">
                <a:solidFill>
                  <a:srgbClr val="D4DFE8"/>
                </a:solidFill>
                <a:latin typeface="Arial"/>
                <a:cs typeface="Arial"/>
              </a:rPr>
              <a:t>(</a:t>
            </a:r>
            <a:r>
              <a:rPr dirty="0" smtClean="0" spc="-128" sz="31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-128" sz="3100">
                <a:solidFill>
                  <a:srgbClr val="EBF2F4"/>
                </a:solidFill>
                <a:latin typeface="Arial"/>
                <a:cs typeface="Arial"/>
              </a:rPr>
              <a:t>f</a:t>
            </a:r>
            <a:r>
              <a:rPr dirty="0" smtClean="0" spc="-128" sz="31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-128" sz="2800">
                <a:solidFill>
                  <a:srgbClr val="EBF2F4"/>
                </a:solidFill>
                <a:latin typeface="Arial"/>
                <a:cs typeface="Arial"/>
              </a:rPr>
              <a:t>4</a:t>
            </a:r>
            <a:r>
              <a:rPr dirty="0" smtClean="0" spc="-128" sz="2800">
                <a:solidFill>
                  <a:srgbClr val="D4DFE8"/>
                </a:solidFill>
                <a:latin typeface="Arial"/>
                <a:cs typeface="Arial"/>
              </a:rPr>
              <a:t>:</a:t>
            </a:r>
            <a:r>
              <a:rPr dirty="0" smtClean="0" spc="-128" sz="2800">
                <a:solidFill>
                  <a:srgbClr val="EBF2F4"/>
                </a:solidFill>
                <a:latin typeface="Arial"/>
                <a:cs typeface="Arial"/>
              </a:rPr>
              <a:t>1</a:t>
            </a:r>
            <a:r>
              <a:rPr dirty="0" smtClean="0" spc="-128" sz="2800">
                <a:solidFill>
                  <a:srgbClr val="EBF2F4"/>
                </a:solidFill>
                <a:latin typeface="Arial"/>
                <a:cs typeface="Arial"/>
              </a:rPr>
              <a:t>7</a:t>
            </a:r>
            <a:r>
              <a:rPr dirty="0" smtClean="0" spc="-128" sz="2800">
                <a:solidFill>
                  <a:srgbClr val="D4DFE8"/>
                </a:solidFill>
                <a:latin typeface="Arial"/>
                <a:cs typeface="Arial"/>
              </a:rPr>
              <a:t>,</a:t>
            </a:r>
            <a:r>
              <a:rPr dirty="0" smtClean="0" spc="-128" sz="2800">
                <a:solidFill>
                  <a:srgbClr val="D4DFE8"/>
                </a:solidFill>
                <a:latin typeface="Arial"/>
                <a:cs typeface="Arial"/>
              </a:rPr>
              <a:t> </a:t>
            </a:r>
            <a:r>
              <a:rPr dirty="0" smtClean="0" spc="-128" sz="3100">
                <a:solidFill>
                  <a:srgbClr val="EBF2F4"/>
                </a:solidFill>
                <a:latin typeface="Arial"/>
                <a:cs typeface="Arial"/>
              </a:rPr>
              <a:t>1</a:t>
            </a:r>
            <a:r>
              <a:rPr dirty="0" smtClean="0" spc="-128" sz="3100">
                <a:solidFill>
                  <a:srgbClr val="54677E"/>
                </a:solidFill>
                <a:latin typeface="Arial"/>
                <a:cs typeface="Arial"/>
              </a:rPr>
              <a:t>:</a:t>
            </a:r>
            <a:r>
              <a:rPr dirty="0" smtClean="0" spc="-128" sz="3100">
                <a:solidFill>
                  <a:srgbClr val="D4DFE8"/>
                </a:solidFill>
                <a:latin typeface="Arial"/>
                <a:cs typeface="Arial"/>
              </a:rPr>
              <a:t>8</a:t>
            </a:r>
            <a:r>
              <a:rPr dirty="0" smtClean="0" spc="-128" sz="3100">
                <a:solidFill>
                  <a:srgbClr val="D4DFE8"/>
                </a:solidFill>
                <a:latin typeface="Arial"/>
                <a:cs typeface="Arial"/>
              </a:rPr>
              <a:t>)</a:t>
            </a:r>
            <a:endParaRPr sz="3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875012" y="5078727"/>
            <a:ext cx="2024888" cy="1335168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S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e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x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u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e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l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i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d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o</a:t>
            </a:r>
            <a:r>
              <a:rPr dirty="0" smtClean="0" spc="203" sz="3000">
                <a:solidFill>
                  <a:srgbClr val="2FA8E2"/>
                </a:solidFill>
                <a:latin typeface="Times New Roman"/>
                <a:cs typeface="Times New Roman"/>
              </a:rPr>
              <a:t>d</a:t>
            </a:r>
            <a:endParaRPr sz="3000">
              <a:latin typeface="Times New Roman"/>
              <a:cs typeface="Times New Roman"/>
            </a:endParaRPr>
          </a:p>
          <a:p>
            <a:pPr algn="ctr" marR="18793">
              <a:lnSpc>
                <a:spcPct val="95825"/>
              </a:lnSpc>
              <a:spcBef>
                <a:spcPts val="36"/>
              </a:spcBef>
            </a:pP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d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e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p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r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a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v</a:t>
            </a:r>
            <a:r>
              <a:rPr dirty="0" smtClean="0" spc="195" sz="3000">
                <a:solidFill>
                  <a:srgbClr val="316D90"/>
                </a:solidFill>
                <a:latin typeface="Times New Roman"/>
                <a:cs typeface="Times New Roman"/>
              </a:rPr>
              <a:t>·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a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d</a:t>
            </a:r>
            <a:r>
              <a:rPr dirty="0" smtClean="0" spc="195" sz="3000">
                <a:solidFill>
                  <a:srgbClr val="2FA8E2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  <a:p>
            <a:pPr algn="ctr" marL="211074" marR="144299">
              <a:lnSpc>
                <a:spcPct val="95825"/>
              </a:lnSpc>
              <a:spcBef>
                <a:spcPts val="445"/>
              </a:spcBef>
            </a:pPr>
            <a:r>
              <a:rPr dirty="0" smtClean="0" spc="23" sz="2800">
                <a:solidFill>
                  <a:srgbClr val="D4DFE8"/>
                </a:solidFill>
                <a:latin typeface="Arial"/>
                <a:cs typeface="Arial"/>
              </a:rPr>
              <a:t>(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f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4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: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1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9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b</a:t>
            </a:r>
            <a:r>
              <a:rPr dirty="0" smtClean="0" spc="23" sz="2800">
                <a:solidFill>
                  <a:srgbClr val="EBF2F4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244844" y="5139687"/>
            <a:ext cx="2469514" cy="1327155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algn="ctr">
              <a:lnSpc>
                <a:spcPts val="3165"/>
              </a:lnSpc>
            </a:pP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E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s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p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r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t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u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l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i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d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a</a:t>
            </a:r>
            <a:r>
              <a:rPr dirty="0" smtClean="0" spc="157" sz="3000">
                <a:solidFill>
                  <a:srgbClr val="1F93E6"/>
                </a:solidFill>
                <a:latin typeface="Times New Roman"/>
                <a:cs typeface="Times New Roman"/>
              </a:rPr>
              <a:t>d</a:t>
            </a:r>
            <a:endParaRPr sz="3000">
              <a:latin typeface="Times New Roman"/>
              <a:cs typeface="Times New Roman"/>
            </a:endParaRPr>
          </a:p>
          <a:p>
            <a:pPr algn="ctr" marL="279990" marR="390685">
              <a:lnSpc>
                <a:spcPct val="95825"/>
              </a:lnSpc>
              <a:spcBef>
                <a:spcPts val="86"/>
              </a:spcBef>
            </a:pP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i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n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s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e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n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s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i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b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l</a:t>
            </a:r>
            <a:r>
              <a:rPr dirty="0" smtClean="0" spc="142" sz="3000">
                <a:solidFill>
                  <a:srgbClr val="1F93E6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algn="ctr" marL="378904" marR="409460">
              <a:lnSpc>
                <a:spcPts val="3560"/>
              </a:lnSpc>
              <a:spcBef>
                <a:spcPts val="178"/>
              </a:spcBef>
            </a:pPr>
            <a:r>
              <a:rPr dirty="0" smtClean="0" spc="-94" sz="3100">
                <a:solidFill>
                  <a:srgbClr val="EBF2F4"/>
                </a:solidFill>
                <a:latin typeface="Arial"/>
                <a:cs typeface="Arial"/>
              </a:rPr>
              <a:t>(</a:t>
            </a:r>
            <a:r>
              <a:rPr dirty="0" smtClean="0" spc="-94" sz="31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-94" sz="3100">
                <a:solidFill>
                  <a:srgbClr val="B5C3D4"/>
                </a:solidFill>
                <a:latin typeface="Arial"/>
                <a:cs typeface="Arial"/>
              </a:rPr>
              <a:t>,</a:t>
            </a:r>
            <a:r>
              <a:rPr dirty="0" smtClean="0" spc="-94" sz="3100">
                <a:solidFill>
                  <a:srgbClr val="EBF2F4"/>
                </a:solidFill>
                <a:latin typeface="Arial"/>
                <a:cs typeface="Arial"/>
              </a:rPr>
              <a:t>f</a:t>
            </a:r>
            <a:r>
              <a:rPr dirty="0" smtClean="0" spc="-94" sz="31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4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: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1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9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dirty="0" smtClean="0" spc="-94" sz="2800">
                <a:solidFill>
                  <a:srgbClr val="EBF2F4"/>
                </a:solidFill>
                <a:latin typeface="Arial"/>
                <a:cs typeface="Arial"/>
              </a:rPr>
              <a:t>)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34659" y="7159614"/>
            <a:ext cx="7082429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os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,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18" sz="2700">
                <a:solidFill>
                  <a:srgbClr val="A3AFBC"/>
                </a:solidFill>
                <a:latin typeface="Times New Roman"/>
                <a:cs typeface="Times New Roman"/>
              </a:rPr>
              <a:t>.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baseline="222241" dirty="0" smtClean="0" spc="47" sz="450">
                <a:solidFill>
                  <a:srgbClr val="858EA1"/>
                </a:solidFill>
                <a:latin typeface="Arial"/>
                <a:cs typeface="Arial"/>
              </a:rPr>
              <a:t>1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b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í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rno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,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800">
                <a:solidFill>
                  <a:srgbClr val="EBF2F4"/>
                </a:solidFill>
                <a:latin typeface="Times New Roman"/>
                <a:cs typeface="Times New Roman"/>
              </a:rPr>
              <a:t>y</a:t>
            </a:r>
            <a:r>
              <a:rPr dirty="0" smtClean="0" spc="118" sz="28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p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8" sz="2700">
                <a:solidFill>
                  <a:srgbClr val="858EA1"/>
                </a:solidFill>
                <a:latin typeface="Times New Roman"/>
                <a:cs typeface="Times New Roman"/>
              </a:rPr>
              <a:t>.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118" sz="27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18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90675" y="7169833"/>
            <a:ext cx="4489577" cy="782828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 marR="51435">
              <a:lnSpc>
                <a:spcPts val="2855"/>
              </a:lnSpc>
            </a:pP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í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j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162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  <a:p>
            <a:pPr marL="546100">
              <a:lnSpc>
                <a:spcPct val="95825"/>
              </a:lnSpc>
              <a:spcBef>
                <a:spcPts val="17"/>
              </a:spcBef>
            </a:pP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113" sz="2700">
                <a:solidFill>
                  <a:srgbClr val="D4DFE8"/>
                </a:solidFill>
                <a:latin typeface="Times New Roman"/>
                <a:cs typeface="Times New Roman"/>
              </a:rPr>
              <a:t>: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í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f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27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,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b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113" sz="2700">
                <a:solidFill>
                  <a:srgbClr val="B5C3D4"/>
                </a:solidFill>
                <a:latin typeface="Times New Roman"/>
                <a:cs typeface="Times New Roman"/>
              </a:rPr>
              <a:t>•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113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645644" y="7169833"/>
            <a:ext cx="155447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s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u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g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218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482332" y="7366115"/>
            <a:ext cx="46795" cy="63500"/>
          </a:xfrm>
          <a:prstGeom prst="rect">
            <a:avLst/>
          </a:prstGeom>
        </p:spPr>
        <p:txBody>
          <a:bodyPr bIns="0" lIns="0" rIns="0" rtlCol="0" tIns="762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0" sz="300">
                <a:solidFill>
                  <a:srgbClr val="B5C3D4"/>
                </a:solidFill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607811" y="7572136"/>
            <a:ext cx="8050498" cy="911589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34036">
              <a:lnSpc>
                <a:spcPts val="2960"/>
              </a:lnSpc>
            </a:pPr>
            <a:r>
              <a:rPr dirty="0" smtClean="0" spc="-142" sz="2200">
                <a:solidFill>
                  <a:srgbClr val="A3AFBC"/>
                </a:solidFill>
                <a:latin typeface="Arial"/>
                <a:cs typeface="Arial"/>
              </a:rPr>
              <a:t>'</a:t>
            </a:r>
            <a:r>
              <a:rPr dirty="0" smtClean="0" spc="-142" sz="2200">
                <a:solidFill>
                  <a:srgbClr val="EBF2F4"/>
                </a:solidFill>
                <a:latin typeface="Arial"/>
                <a:cs typeface="Arial"/>
              </a:rPr>
              <a:t>U</a:t>
            </a:r>
            <a:r>
              <a:rPr dirty="0" smtClean="0" spc="-142" sz="2200">
                <a:solidFill>
                  <a:srgbClr val="EBF2F4"/>
                </a:solidFill>
                <a:latin typeface="Arial"/>
                <a:cs typeface="Arial"/>
              </a:rPr>
              <a:t>n</a:t>
            </a:r>
            <a:r>
              <a:rPr dirty="0" smtClean="0" spc="-142" sz="2200">
                <a:solidFill>
                  <a:srgbClr val="EBF2F4"/>
                </a:solidFill>
                <a:latin typeface="Arial"/>
                <a:cs typeface="Arial"/>
              </a:rPr>
              <a:t>a</a:t>
            </a:r>
            <a:r>
              <a:rPr dirty="0" smtClean="0" spc="-142" sz="22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-142" sz="22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esp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l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27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33" sz="27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t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-142" sz="2800">
                <a:solidFill>
                  <a:srgbClr val="A3AFBC"/>
                </a:solidFill>
                <a:latin typeface="Arial"/>
                <a:cs typeface="Arial"/>
              </a:rPr>
              <a:t>,</a:t>
            </a:r>
            <a:r>
              <a:rPr dirty="0" smtClean="0" spc="-142" sz="2800">
                <a:solidFill>
                  <a:srgbClr val="EBF2F4"/>
                </a:solidFill>
                <a:latin typeface="Arial"/>
                <a:cs typeface="Arial"/>
              </a:rPr>
              <a:t>d</a:t>
            </a:r>
            <a:r>
              <a:rPr dirty="0" smtClean="0" spc="-142" sz="2800">
                <a:solidFill>
                  <a:srgbClr val="A3AFBC"/>
                </a:solidFill>
                <a:latin typeface="Arial"/>
                <a:cs typeface="Arial"/>
              </a:rPr>
              <a:t>:</a:t>
            </a:r>
            <a:r>
              <a:rPr dirty="0" smtClean="0" spc="-142" sz="2800">
                <a:solidFill>
                  <a:srgbClr val="EBF2F4"/>
                </a:solidFill>
                <a:latin typeface="Arial"/>
                <a:cs typeface="Arial"/>
              </a:rPr>
              <a:t>e</a:t>
            </a:r>
            <a:r>
              <a:rPr dirty="0" smtClean="0" spc="-142" sz="2800">
                <a:solidFill>
                  <a:srgbClr val="EBF2F4"/>
                </a:solidFill>
                <a:latin typeface="Arial"/>
                <a:cs typeface="Arial"/>
              </a:rPr>
              <a:t> 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p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er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o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y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J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~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p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2700">
                <a:solidFill>
                  <a:srgbClr val="A3AFBC"/>
                </a:solidFill>
                <a:latin typeface="Times New Roman"/>
                <a:cs typeface="Times New Roman"/>
              </a:rPr>
              <a:t>,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2700">
                <a:solidFill>
                  <a:srgbClr val="D4DFE8"/>
                </a:solidFill>
                <a:latin typeface="Times New Roman"/>
                <a:cs typeface="Times New Roman"/>
              </a:rPr>
              <a:t>1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v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1</a:t>
            </a:r>
            <a:r>
              <a:rPr dirty="0" smtClean="0" spc="33" sz="2700">
                <a:solidFill>
                  <a:srgbClr val="B5C3D4"/>
                </a:solidFill>
                <a:latin typeface="Times New Roman"/>
                <a:cs typeface="Times New Roman"/>
              </a:rPr>
              <a:t>,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ó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n</a:t>
            </a:r>
            <a:r>
              <a:rPr dirty="0" smtClean="0" spc="33" sz="2700">
                <a:solidFill>
                  <a:srgbClr val="EBF2F4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  <a:p>
            <a:pPr marL="12700" marR="53340">
              <a:lnSpc>
                <a:spcPct val="95825"/>
              </a:lnSpc>
              <a:spcBef>
                <a:spcPts val="2274"/>
              </a:spcBef>
            </a:pP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B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i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s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B5C3D4"/>
                </a:solidFill>
                <a:latin typeface="Times New Roman"/>
                <a:cs typeface="Times New Roman"/>
              </a:rPr>
              <a:t>-</a:t>
            </a:r>
            <a:r>
              <a:rPr dirty="0" smtClean="0" spc="53" sz="1500">
                <a:solidFill>
                  <a:srgbClr val="B5C3D4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D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i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s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ñ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: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G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u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s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v</a:t>
            </a:r>
            <a:r>
              <a:rPr dirty="0" smtClean="0" spc="53" sz="1500">
                <a:solidFill>
                  <a:srgbClr val="90A0AF"/>
                </a:solidFill>
                <a:latin typeface="Times New Roman"/>
                <a:cs typeface="Times New Roman"/>
              </a:rPr>
              <a:t>,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S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a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B5C3D4"/>
                </a:solidFill>
                <a:latin typeface="Times New Roman"/>
                <a:cs typeface="Times New Roman"/>
              </a:rPr>
              <a:t>..</a:t>
            </a:r>
            <a:r>
              <a:rPr dirty="0" smtClean="0" spc="53" sz="1500">
                <a:solidFill>
                  <a:srgbClr val="B5C3D4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B5C3D4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r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d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u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c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c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i</a:t>
            </a:r>
            <a:r>
              <a:rPr dirty="0" smtClean="0" spc="53" sz="1400">
                <a:solidFill>
                  <a:srgbClr val="B5C3D4"/>
                </a:solidFill>
                <a:latin typeface="Times New Roman"/>
                <a:cs typeface="Times New Roman"/>
              </a:rPr>
              <a:t>é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53" sz="14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l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i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z</a:t>
            </a:r>
            <a:r>
              <a:rPr dirty="0" smtClean="0" spc="53" sz="1500">
                <a:solidFill>
                  <a:srgbClr val="858EA1"/>
                </a:solidFill>
                <a:latin typeface="Times New Roman"/>
                <a:cs typeface="Times New Roman"/>
              </a:rPr>
              <a:t>-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r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G</a:t>
            </a:r>
            <a:r>
              <a:rPr dirty="0" smtClean="0" spc="53" sz="1500">
                <a:solidFill>
                  <a:srgbClr val="D4DFE8"/>
                </a:solidFill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2099" y="8267825"/>
            <a:ext cx="1489202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C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500">
                <a:solidFill>
                  <a:srgbClr val="A3AFBC"/>
                </a:solidFill>
                <a:latin typeface="Times New Roman"/>
                <a:cs typeface="Times New Roman"/>
              </a:rPr>
              <a:t>-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: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h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D4DFE8"/>
                </a:solidFill>
                <a:latin typeface="Times New Roman"/>
                <a:cs typeface="Times New Roman"/>
              </a:rPr>
              <a:t>n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4693412" y="61864"/>
            <a:ext cx="7140469" cy="795527"/>
          </a:xfrm>
          <a:prstGeom prst="rect">
            <a:avLst/>
          </a:prstGeom>
        </p:spPr>
        <p:txBody>
          <a:bodyPr bIns="0" lIns="0" rIns="0" rtlCol="0" tIns="10160" wrap="square">
            <a:noAutofit/>
          </a:bodyPr>
          <a:lstStyle/>
          <a:p>
            <a:pPr indent="524255" marL="12700">
              <a:lnSpc>
                <a:spcPts val="3219"/>
              </a:lnSpc>
            </a:pP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V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M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Q</a:t>
            </a:r>
            <a:r>
              <a:rPr b="1" dirty="0" smtClean="0" spc="-61" sz="2800">
                <a:solidFill>
                  <a:srgbClr val="AEBACA"/>
                </a:solidFill>
                <a:latin typeface="Arial"/>
                <a:cs typeface="Arial"/>
              </a:rPr>
              <a:t>,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b="1" dirty="0" smtClean="0" spc="-61" sz="2800">
                <a:solidFill>
                  <a:srgbClr val="69778C"/>
                </a:solidFill>
                <a:latin typeface="Arial"/>
                <a:cs typeface="Arial"/>
              </a:rPr>
              <a:t>·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C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baseline="-17129" dirty="0" smtClean="0" spc="0" sz="3300">
                <a:solidFill>
                  <a:srgbClr val="E8EDF2"/>
                </a:solidFill>
                <a:latin typeface="Times New Roman"/>
                <a:cs typeface="Times New Roman"/>
              </a:rPr>
              <a:t>,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Y</a:t>
            </a:r>
            <a:r>
              <a:rPr b="1" dirty="0" smtClean="0" spc="-61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ts val="3300"/>
              </a:lnSpc>
            </a:pP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B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148" sz="28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b="1" dirty="0" smtClean="0" spc="-148" sz="2800">
                <a:solidFill>
                  <a:srgbClr val="99A5B5"/>
                </a:solidFill>
                <a:latin typeface="Arial"/>
                <a:cs typeface="Arial"/>
              </a:rPr>
              <a:t> 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148" sz="2800">
                <a:solidFill>
                  <a:srgbClr val="C3D1DB"/>
                </a:solidFill>
                <a:latin typeface="Arial"/>
                <a:cs typeface="Arial"/>
              </a:rPr>
              <a:t>I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b="1" dirty="0" smtClean="0" spc="-148" sz="2800">
                <a:solidFill>
                  <a:srgbClr val="576275"/>
                </a:solidFill>
                <a:latin typeface="Arial"/>
                <a:cs typeface="Arial"/>
              </a:rPr>
              <a:t>i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b="1" dirty="0" smtClean="0" spc="-148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-148" sz="2800">
                <a:solidFill>
                  <a:srgbClr val="C3D1DB"/>
                </a:solidFill>
                <a:latin typeface="Arial"/>
                <a:cs typeface="Arial"/>
              </a:rPr>
              <a:t>.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dirty="0" smtClean="0" spc="-148" sz="2800">
                <a:solidFill>
                  <a:srgbClr val="E8EDF2"/>
                </a:solidFill>
                <a:latin typeface="Arial"/>
                <a:cs typeface="Arial"/>
              </a:rPr>
              <a:t>U</a:t>
            </a:r>
            <a:endParaRPr sz="2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64667" y="112096"/>
            <a:ext cx="2610117" cy="570575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algn="ctr" marL="828294" marR="836689">
              <a:lnSpc>
                <a:spcPts val="2140"/>
              </a:lnSpc>
            </a:pP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á</a:t>
            </a: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b</a:t>
            </a: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76" sz="20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endParaRPr sz="2000">
              <a:latin typeface="Times New Roman"/>
              <a:cs typeface="Times New Roman"/>
            </a:endParaRPr>
          </a:p>
          <a:p>
            <a:pPr algn="ctr">
              <a:lnSpc>
                <a:spcPts val="2295"/>
              </a:lnSpc>
              <a:spcBef>
                <a:spcPts val="7"/>
              </a:spcBef>
            </a:pPr>
            <a:r>
              <a:rPr dirty="0" smtClean="0" spc="-87" sz="2000">
                <a:solidFill>
                  <a:srgbClr val="C3D1DB"/>
                </a:solidFill>
                <a:latin typeface="Arial"/>
                <a:cs typeface="Arial"/>
              </a:rPr>
              <a:t>l</a:t>
            </a:r>
            <a:r>
              <a:rPr dirty="0" smtClean="0" spc="-87" sz="2000">
                <a:solidFill>
                  <a:srgbClr val="E8EDF2"/>
                </a:solidFill>
                <a:latin typeface="Arial"/>
                <a:cs typeface="Arial"/>
              </a:rPr>
              <a:t>1</a:t>
            </a:r>
            <a:r>
              <a:rPr dirty="0" smtClean="0" spc="-87" sz="200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-87" sz="20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-87" sz="190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g</a:t>
            </a:r>
            <a:r>
              <a:rPr dirty="0" smtClean="0" spc="-87" sz="19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-87" sz="190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dirty="0" smtClean="0" spc="-87" sz="1900">
                <a:solidFill>
                  <a:srgbClr val="7E8CA0"/>
                </a:solidFill>
                <a:latin typeface="Arial"/>
                <a:cs typeface="Arial"/>
              </a:rPr>
              <a:t>,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0</a:t>
            </a:r>
            <a:r>
              <a:rPr dirty="0" smtClean="0" spc="-87" sz="1900">
                <a:solidFill>
                  <a:srgbClr val="AEBACA"/>
                </a:solidFill>
                <a:latin typeface="Arial"/>
                <a:cs typeface="Arial"/>
              </a:rPr>
              <a:t>,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-87" sz="1900">
                <a:solidFill>
                  <a:srgbClr val="E8EDF2"/>
                </a:solidFill>
                <a:latin typeface="Arial"/>
                <a:cs typeface="Arial"/>
              </a:rPr>
              <a:t>3</a:t>
            </a:r>
            <a:r>
              <a:rPr dirty="0" smtClean="0" spc="-87" sz="1900">
                <a:solidFill>
                  <a:srgbClr val="99A5B5"/>
                </a:solidFill>
                <a:latin typeface="Arial"/>
                <a:cs typeface="Arial"/>
              </a:rPr>
              <a:t>,</a:t>
            </a:r>
            <a:endParaRPr sz="19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60812" y="1128519"/>
            <a:ext cx="1018342" cy="451341"/>
          </a:xfrm>
          <a:prstGeom prst="rect">
            <a:avLst/>
          </a:prstGeom>
        </p:spPr>
        <p:txBody>
          <a:bodyPr bIns="0" lIns="0" rIns="0" rtlCol="0" tIns="22288" wrap="square">
            <a:noAutofit/>
          </a:bodyPr>
          <a:lstStyle/>
          <a:p>
            <a:pPr marL="12700">
              <a:lnSpc>
                <a:spcPts val="3510"/>
              </a:lnSpc>
            </a:pPr>
            <a:r>
              <a:rPr dirty="0" smtClean="0" spc="-95" sz="26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-95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332" sz="27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-95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-95" sz="3000">
                <a:solidFill>
                  <a:srgbClr val="7E8CA0"/>
                </a:solidFill>
                <a:latin typeface="Times New Roman"/>
                <a:cs typeface="Times New Roman"/>
              </a:rPr>
              <a:t>-</a:t>
            </a:r>
            <a:r>
              <a:rPr dirty="0" smtClean="0" spc="-95" sz="3000">
                <a:solidFill>
                  <a:srgbClr val="E8EDF2"/>
                </a:solidFill>
                <a:latin typeface="Times New Roman"/>
                <a:cs typeface="Times New Roman"/>
              </a:rPr>
              <a:t>f</a:t>
            </a:r>
            <a:r>
              <a:rPr dirty="0" smtClean="0" spc="-95" sz="26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-95" sz="26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baseline="57975" dirty="0" smtClean="0" spc="-332" sz="450">
                <a:solidFill>
                  <a:srgbClr val="7E8CA0"/>
                </a:solidFill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50596" y="1148958"/>
            <a:ext cx="237888" cy="430902"/>
          </a:xfrm>
          <a:prstGeom prst="rect">
            <a:avLst/>
          </a:prstGeom>
        </p:spPr>
        <p:txBody>
          <a:bodyPr bIns="0" lIns="0" rIns="0" rtlCol="0" tIns="21240" wrap="square">
            <a:noAutofit/>
          </a:bodyPr>
          <a:lstStyle/>
          <a:p>
            <a:pPr marL="12700">
              <a:lnSpc>
                <a:spcPts val="3345"/>
              </a:lnSpc>
            </a:pPr>
            <a:r>
              <a:rPr dirty="0" smtClean="0" spc="-729" sz="2800">
                <a:solidFill>
                  <a:srgbClr val="69778C"/>
                </a:solidFill>
                <a:latin typeface="Times New Roman"/>
                <a:cs typeface="Times New Roman"/>
              </a:rPr>
              <a:t>-</a:t>
            </a:r>
            <a:r>
              <a:rPr dirty="0" smtClean="0" spc="-729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729" sz="2800">
                <a:solidFill>
                  <a:srgbClr val="69778C"/>
                </a:solidFill>
                <a:latin typeface="Times New Roman"/>
                <a:cs typeface="Times New Roman"/>
              </a:rPr>
              <a:t>·</a:t>
            </a:r>
            <a:r>
              <a:rPr dirty="0" smtClean="0" spc="-729" sz="2600">
                <a:solidFill>
                  <a:srgbClr val="7E8CA0"/>
                </a:solidFill>
                <a:latin typeface="Times New Roman"/>
                <a:cs typeface="Times New Roman"/>
              </a:rPr>
              <a:t>•</a:t>
            </a:r>
            <a:r>
              <a:rPr dirty="0" smtClean="0" spc="-729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-729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729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729" sz="2600">
                <a:solidFill>
                  <a:srgbClr val="7E8CA0"/>
                </a:solidFill>
                <a:latin typeface="Times New Roman"/>
                <a:cs typeface="Times New Roman"/>
              </a:rPr>
              <a:t>•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46836" y="1148958"/>
            <a:ext cx="966208" cy="430902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-548" sz="2600">
                <a:solidFill>
                  <a:srgbClr val="7E8CA0"/>
                </a:solidFill>
                <a:latin typeface="Times New Roman"/>
                <a:cs typeface="Times New Roman"/>
              </a:rPr>
              <a:t>•</a:t>
            </a:r>
            <a:r>
              <a:rPr baseline="7515" dirty="0" smtClean="0" spc="-615" sz="405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548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548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baseline="7515" dirty="0" smtClean="0" spc="-615" sz="4050">
                <a:solidFill>
                  <a:srgbClr val="E8EDF2"/>
                </a:solidFill>
                <a:latin typeface="Arial"/>
                <a:cs typeface="Arial"/>
              </a:rPr>
              <a:t>f</a:t>
            </a:r>
            <a:r>
              <a:rPr baseline="7515" dirty="0" smtClean="0" spc="-615" sz="4050">
                <a:solidFill>
                  <a:srgbClr val="69778C"/>
                </a:solidFill>
                <a:latin typeface="Arial"/>
                <a:cs typeface="Arial"/>
              </a:rPr>
              <a:t>·</a:t>
            </a:r>
            <a:r>
              <a:rPr baseline="7515" dirty="0" smtClean="0" spc="-615" sz="405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dirty="0" smtClean="0" spc="-548" sz="26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baseline="7515" dirty="0" smtClean="0" spc="-615" sz="405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7515" dirty="0" smtClean="0" spc="-615" sz="40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548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baseline="7515" dirty="0" smtClean="0" spc="-615" sz="405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7515" dirty="0" smtClean="0" spc="-615" sz="40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548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-548" sz="2600">
                <a:solidFill>
                  <a:srgbClr val="7E8CA0"/>
                </a:solidFill>
                <a:latin typeface="Times New Roman"/>
                <a:cs typeface="Times New Roman"/>
              </a:rPr>
              <a:t>_</a:t>
            </a:r>
            <a:r>
              <a:rPr dirty="0" smtClean="0" spc="-548" sz="28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-548" sz="2600">
                <a:solidFill>
                  <a:srgbClr val="AEBACA"/>
                </a:solidFill>
                <a:latin typeface="Times New Roman"/>
                <a:cs typeface="Times New Roman"/>
              </a:rPr>
              <a:t>_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3349244" y="1148958"/>
            <a:ext cx="2628239" cy="430902"/>
          </a:xfrm>
          <a:prstGeom prst="rect">
            <a:avLst/>
          </a:prstGeom>
        </p:spPr>
        <p:txBody>
          <a:bodyPr bIns="0" lIns="0" rIns="0" rtlCol="0" tIns="21367" wrap="square">
            <a:noAutofit/>
          </a:bodyPr>
          <a:lstStyle/>
          <a:p>
            <a:pPr marL="12700">
              <a:lnSpc>
                <a:spcPts val="3365"/>
              </a:lnSpc>
            </a:pP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,</a:t>
            </a:r>
            <a:r>
              <a:rPr dirty="0" smtClean="0" spc="-56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baseline="8116" dirty="0" smtClean="0" spc="-434" sz="375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baseline="8116" dirty="0" smtClean="0" spc="-434" sz="3750">
                <a:solidFill>
                  <a:srgbClr val="99A5B5"/>
                </a:solidFill>
                <a:latin typeface="Arial"/>
                <a:cs typeface="Arial"/>
              </a:rPr>
              <a:t>-</a:t>
            </a:r>
            <a:r>
              <a:rPr baseline="8116" dirty="0" smtClean="0" spc="-434" sz="3750">
                <a:solidFill>
                  <a:srgbClr val="99A5B5"/>
                </a:solidFill>
                <a:latin typeface="Arial"/>
                <a:cs typeface="Arial"/>
              </a:rPr>
              <a:t>'</a:t>
            </a: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baseline="8116" dirty="0" smtClean="0" spc="-434" sz="375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baseline="8116" dirty="0" smtClean="0" spc="-434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8116" dirty="0" smtClean="0" spc="-434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7515" dirty="0" smtClean="0" spc="-434" sz="4050">
                <a:solidFill>
                  <a:srgbClr val="E8EDF2"/>
                </a:solidFill>
                <a:latin typeface="Arial"/>
                <a:cs typeface="Arial"/>
              </a:rPr>
              <a:t>b</a:t>
            </a:r>
            <a:r>
              <a:rPr baseline="7515" dirty="0" smtClean="0" spc="-434" sz="405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-56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56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baseline="7515" dirty="0" smtClean="0" spc="-434" sz="405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-56" sz="2600">
                <a:solidFill>
                  <a:srgbClr val="AEBACA"/>
                </a:solidFill>
                <a:latin typeface="Times New Roman"/>
                <a:cs typeface="Times New Roman"/>
              </a:rPr>
              <a:t>_</a:t>
            </a:r>
            <a:r>
              <a:rPr dirty="0" smtClean="0" spc="-56" sz="2600">
                <a:solidFill>
                  <a:srgbClr val="AEBACA"/>
                </a:solidFill>
                <a:latin typeface="Times New Roman"/>
                <a:cs typeface="Times New Roman"/>
              </a:rPr>
              <a:t> </a:t>
            </a:r>
            <a:r>
              <a:rPr dirty="0" smtClean="0" spc="-56" sz="2600">
                <a:solidFill>
                  <a:srgbClr val="AEBACA"/>
                </a:solidFill>
                <a:latin typeface="Times New Roman"/>
                <a:cs typeface="Times New Roman"/>
              </a:rPr>
              <a:t> </a:t>
            </a: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-56" sz="2800">
                <a:solidFill>
                  <a:srgbClr val="E8EDF2"/>
                </a:solidFill>
                <a:latin typeface="Times New Roman"/>
                <a:cs typeface="Times New Roman"/>
              </a:rPr>
              <a:t>f</a:t>
            </a:r>
            <a:r>
              <a:rPr dirty="0" smtClean="0" spc="-56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-56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baseline="8454" dirty="0" smtClean="0" spc="-434" sz="360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8454" dirty="0" smtClean="0" spc="-434" sz="3600">
                <a:solidFill>
                  <a:srgbClr val="E8EDF2"/>
                </a:solidFill>
                <a:latin typeface="Arial"/>
                <a:cs typeface="Arial"/>
              </a:rPr>
              <a:t>m</a:t>
            </a: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baseline="8454" dirty="0" smtClean="0" spc="-434" sz="3600">
                <a:solidFill>
                  <a:srgbClr val="C3D1DB"/>
                </a:solidFill>
                <a:latin typeface="Arial"/>
                <a:cs typeface="Arial"/>
              </a:rPr>
              <a:t>:</a:t>
            </a:r>
            <a:r>
              <a:rPr baseline="8454" dirty="0" smtClean="0" spc="-434" sz="3600">
                <a:solidFill>
                  <a:srgbClr val="C3D1DB"/>
                </a:solidFill>
                <a:latin typeface="Arial"/>
                <a:cs typeface="Arial"/>
              </a:rPr>
              <a:t> </a:t>
            </a:r>
            <a:r>
              <a:rPr dirty="0" smtClean="0" spc="-56" sz="2600">
                <a:solidFill>
                  <a:srgbClr val="E8EDF2"/>
                </a:solidFill>
                <a:latin typeface="Times New Roman"/>
                <a:cs typeface="Times New Roman"/>
              </a:rPr>
              <a:t>q</a:t>
            </a:r>
            <a:r>
              <a:rPr baseline="8454" dirty="0" smtClean="0" spc="-434" sz="3600">
                <a:solidFill>
                  <a:srgbClr val="7E8CA0"/>
                </a:solidFill>
                <a:latin typeface="Arial"/>
                <a:cs typeface="Arial"/>
              </a:rPr>
              <a:t>-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639804" y="1146952"/>
            <a:ext cx="1281167" cy="432908"/>
          </a:xfrm>
          <a:prstGeom prst="rect">
            <a:avLst/>
          </a:prstGeom>
        </p:spPr>
        <p:txBody>
          <a:bodyPr bIns="0" lIns="0" rIns="0" rtlCol="0" tIns="21463" wrap="square">
            <a:noAutofit/>
          </a:bodyPr>
          <a:lstStyle/>
          <a:p>
            <a:pPr marL="12700">
              <a:lnSpc>
                <a:spcPts val="3379"/>
              </a:lnSpc>
            </a:pPr>
            <a:r>
              <a:rPr dirty="0" smtClean="0" spc="-1972" sz="2600">
                <a:solidFill>
                  <a:srgbClr val="E8EDF2"/>
                </a:solidFill>
                <a:latin typeface="Times New Roman"/>
                <a:cs typeface="Times New Roman"/>
              </a:rPr>
              <a:t>m</a:t>
            </a:r>
            <a:r>
              <a:rPr dirty="0" smtClean="0" spc="527" sz="2800">
                <a:solidFill>
                  <a:srgbClr val="99A5B5"/>
                </a:solidFill>
                <a:latin typeface="Arial"/>
                <a:cs typeface="Arial"/>
              </a:rPr>
              <a:t>1</a:t>
            </a:r>
            <a:r>
              <a:rPr dirty="0" smtClean="0" spc="-1367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367" sz="26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0" sz="2600">
                <a:solidFill>
                  <a:srgbClr val="E8EDF2"/>
                </a:solidFill>
                <a:latin typeface="Times New Roman"/>
                <a:cs typeface="Times New Roman"/>
              </a:rPr>
              <a:t>  </a:t>
            </a:r>
            <a:r>
              <a:rPr dirty="0" smtClean="0" spc="-84" sz="26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-583" sz="28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-699" sz="26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-792" sz="280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dirty="0" smtClean="0" spc="0" sz="280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362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-620" sz="280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dirty="0" smtClean="0" spc="-487" sz="280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-601" sz="2600">
                <a:solidFill>
                  <a:srgbClr val="E8EDF2"/>
                </a:solidFill>
                <a:latin typeface="Times New Roman"/>
                <a:cs typeface="Times New Roman"/>
              </a:rPr>
              <a:t>,</a:t>
            </a:r>
            <a:r>
              <a:rPr dirty="0" smtClean="0" spc="-333" sz="28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-885" sz="2800">
                <a:solidFill>
                  <a:srgbClr val="99A5B5"/>
                </a:solidFill>
                <a:latin typeface="Arial"/>
                <a:cs typeface="Arial"/>
              </a:rPr>
              <a:t>·</a:t>
            </a:r>
            <a:endParaRPr sz="28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59156" y="1157243"/>
            <a:ext cx="94527" cy="368300"/>
          </a:xfrm>
          <a:prstGeom prst="rect">
            <a:avLst/>
          </a:prstGeom>
        </p:spPr>
        <p:txBody>
          <a:bodyPr bIns="0" lIns="0" rIns="0" rtlCol="0" tIns="18161" wrap="square">
            <a:noAutofit/>
          </a:bodyPr>
          <a:lstStyle/>
          <a:p>
            <a:pPr marL="12700">
              <a:lnSpc>
                <a:spcPts val="2860"/>
              </a:lnSpc>
            </a:pPr>
            <a:r>
              <a:rPr dirty="0" smtClean="0" spc="-1204" sz="27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1204" sz="2700">
                <a:solidFill>
                  <a:srgbClr val="7E8CA0"/>
                </a:solidFill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44700" y="1157243"/>
            <a:ext cx="1196804" cy="422617"/>
          </a:xfrm>
          <a:prstGeom prst="rect">
            <a:avLst/>
          </a:prstGeom>
        </p:spPr>
        <p:txBody>
          <a:bodyPr bIns="0" lIns="0" rIns="0" rtlCol="0" tIns="20955" wrap="square">
            <a:noAutofit/>
          </a:bodyPr>
          <a:lstStyle/>
          <a:p>
            <a:pPr marL="12700">
              <a:lnSpc>
                <a:spcPts val="3300"/>
              </a:lnSpc>
            </a:pP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4</a:t>
            </a:r>
            <a:r>
              <a:rPr baseline="7515" dirty="0" smtClean="0" spc="-630" sz="405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-364" sz="26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1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·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-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7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·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·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 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 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-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3</a:t>
            </a:r>
            <a:r>
              <a:rPr baseline="7515" dirty="0" smtClean="0" spc="-630" sz="405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364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20532" y="1157243"/>
            <a:ext cx="645868" cy="848770"/>
          </a:xfrm>
          <a:prstGeom prst="rect">
            <a:avLst/>
          </a:prstGeom>
        </p:spPr>
        <p:txBody>
          <a:bodyPr bIns="0" lIns="0" rIns="0" rtlCol="0" tIns="20828" wrap="square">
            <a:noAutofit/>
          </a:bodyPr>
          <a:lstStyle/>
          <a:p>
            <a:pPr algn="ctr">
              <a:lnSpc>
                <a:spcPts val="3279"/>
              </a:lnSpc>
            </a:pPr>
            <a:r>
              <a:rPr baseline="7515" dirty="0" smtClean="0" spc="-277" sz="405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260" sz="2600">
                <a:solidFill>
                  <a:srgbClr val="AEBACA"/>
                </a:solidFill>
                <a:latin typeface="Times New Roman"/>
                <a:cs typeface="Times New Roman"/>
              </a:rPr>
              <a:t>_</a:t>
            </a:r>
            <a:r>
              <a:rPr dirty="0" smtClean="0" spc="-260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-260" sz="26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-260" sz="2600">
                <a:solidFill>
                  <a:srgbClr val="99A5B5"/>
                </a:solidFill>
                <a:latin typeface="Times New Roman"/>
                <a:cs typeface="Times New Roman"/>
              </a:rPr>
              <a:t>.</a:t>
            </a:r>
            <a:r>
              <a:rPr baseline="202915" dirty="0" smtClean="0" spc="-277" sz="150">
                <a:solidFill>
                  <a:srgbClr val="E8EDF2"/>
                </a:solidFill>
                <a:latin typeface="Arial"/>
                <a:cs typeface="Arial"/>
              </a:rPr>
              <a:t>h</a:t>
            </a:r>
            <a:r>
              <a:rPr baseline="202915" dirty="0" smtClean="0" spc="-277" sz="150">
                <a:solidFill>
                  <a:srgbClr val="99A5B5"/>
                </a:solidFill>
                <a:latin typeface="Arial"/>
                <a:cs typeface="Arial"/>
              </a:rPr>
              <a:t>:</a:t>
            </a:r>
            <a:r>
              <a:rPr baseline="202915" dirty="0" smtClean="0" spc="-277" sz="150">
                <a:solidFill>
                  <a:srgbClr val="99A5B5"/>
                </a:solidFill>
                <a:latin typeface="Arial"/>
                <a:cs typeface="Arial"/>
              </a:rPr>
              <a:t> </a:t>
            </a:r>
            <a:r>
              <a:rPr dirty="0" smtClean="0" spc="-260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260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260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260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algn="ctr" marL="53530" marR="130530">
              <a:lnSpc>
                <a:spcPct val="95825"/>
              </a:lnSpc>
              <a:spcBef>
                <a:spcPts val="86"/>
              </a:spcBef>
            </a:pPr>
            <a:r>
              <a:rPr dirty="0" smtClean="0" spc="243" sz="27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243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69756" y="1157243"/>
            <a:ext cx="1569231" cy="422617"/>
          </a:xfrm>
          <a:prstGeom prst="rect">
            <a:avLst/>
          </a:prstGeom>
        </p:spPr>
        <p:txBody>
          <a:bodyPr bIns="0" lIns="0" rIns="0" rtlCol="0" tIns="20955" wrap="square">
            <a:noAutofit/>
          </a:bodyPr>
          <a:lstStyle/>
          <a:p>
            <a:pPr marL="12700">
              <a:lnSpc>
                <a:spcPts val="3300"/>
              </a:lnSpc>
            </a:pPr>
            <a:r>
              <a:rPr baseline="11273" dirty="0" smtClean="0" spc="-569" sz="27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baseline="11273" dirty="0" smtClean="0" spc="482" sz="2700" u="heavy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aseline="11273" dirty="0" smtClean="0" spc="-284" sz="2700">
                <a:solidFill>
                  <a:srgbClr val="C3D1DB"/>
                </a:solidFill>
                <a:latin typeface="Arial"/>
                <a:cs typeface="Arial"/>
              </a:rPr>
              <a:t>:</a:t>
            </a:r>
            <a:r>
              <a:rPr baseline="11273" dirty="0" smtClean="0" spc="-360" sz="2700">
                <a:solidFill>
                  <a:srgbClr val="99A5B5"/>
                </a:solidFill>
                <a:latin typeface="Arial"/>
                <a:cs typeface="Arial"/>
              </a:rPr>
              <a:t>¡</a:t>
            </a:r>
            <a:r>
              <a:rPr dirty="0" smtClean="0" spc="-962" sz="26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baseline="11273" dirty="0" smtClean="0" spc="-131" sz="270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11273" dirty="0" smtClean="0" spc="0" sz="270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11273" dirty="0" smtClean="0" spc="-50" sz="270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21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baseline="11273" dirty="0" smtClean="0" spc="-461" sz="270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baseline="11273" dirty="0" smtClean="0" spc="9" sz="270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1204" sz="2600">
                <a:solidFill>
                  <a:srgbClr val="E8EDF2"/>
                </a:solidFill>
                <a:latin typeface="Times New Roman"/>
                <a:cs typeface="Times New Roman"/>
              </a:rPr>
              <a:t>1</a:t>
            </a:r>
            <a:r>
              <a:rPr baseline="7515" dirty="0" smtClean="0" spc="-320" sz="405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baseline="7515" dirty="0" smtClean="0" spc="-394" sz="405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baseline="7515" dirty="0" smtClean="0" spc="-660" sz="4050">
                <a:solidFill>
                  <a:srgbClr val="69778C"/>
                </a:solidFill>
                <a:latin typeface="Arial"/>
                <a:cs typeface="Arial"/>
              </a:rPr>
              <a:t>¡</a:t>
            </a:r>
            <a:r>
              <a:rPr baseline="7515" dirty="0" smtClean="0" spc="-638" sz="4050">
                <a:solidFill>
                  <a:srgbClr val="99A5B5"/>
                </a:solidFill>
                <a:latin typeface="Arial"/>
                <a:cs typeface="Arial"/>
              </a:rPr>
              <a:t>·</a:t>
            </a:r>
            <a:r>
              <a:rPr baseline="7515" dirty="0" smtClean="0" spc="-504" sz="4050">
                <a:solidFill>
                  <a:srgbClr val="99A5B5"/>
                </a:solidFill>
                <a:latin typeface="Arial"/>
                <a:cs typeface="Arial"/>
              </a:rPr>
              <a:t> </a:t>
            </a:r>
            <a:r>
              <a:rPr dirty="0" smtClean="0" spc="-650" sz="26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baseline="7515" dirty="0" smtClean="0" spc="-764" sz="405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baseline="7515" dirty="0" smtClean="0" spc="-89" sz="40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7515" dirty="0" smtClean="0" spc="-725" sz="405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baseline="7515" dirty="0" smtClean="0" spc="-725" sz="4050">
                <a:solidFill>
                  <a:srgbClr val="C3D1DB"/>
                </a:solidFill>
                <a:latin typeface="Arial"/>
                <a:cs typeface="Arial"/>
              </a:rPr>
              <a:t>                                     </a:t>
            </a:r>
            <a:r>
              <a:rPr baseline="7515" dirty="0" smtClean="0" spc="-710" sz="4050">
                <a:solidFill>
                  <a:srgbClr val="C3D1DB"/>
                </a:solidFill>
                <a:latin typeface="Arial"/>
                <a:cs typeface="Arial"/>
              </a:rPr>
              <a:t> </a:t>
            </a:r>
            <a:r>
              <a:rPr baseline="7515" dirty="0" smtClean="0" spc="260" sz="405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baseline="7515" dirty="0" smtClean="0" spc="-707" sz="405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-506" sz="2600">
                <a:solidFill>
                  <a:srgbClr val="7E8CA0"/>
                </a:solidFill>
                <a:latin typeface="Times New Roman"/>
                <a:cs typeface="Times New Roman"/>
              </a:rPr>
              <a:t>..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311900" y="1177825"/>
            <a:ext cx="1163525" cy="402035"/>
          </a:xfrm>
          <a:prstGeom prst="rect">
            <a:avLst/>
          </a:prstGeom>
        </p:spPr>
        <p:txBody>
          <a:bodyPr bIns="0" lIns="0" rIns="0" rtlCol="0" tIns="19939" wrap="square">
            <a:noAutofit/>
          </a:bodyPr>
          <a:lstStyle/>
          <a:p>
            <a:pPr marL="12700">
              <a:lnSpc>
                <a:spcPts val="3140"/>
              </a:lnSpc>
            </a:pPr>
            <a:r>
              <a:rPr baseline="9662" dirty="0" smtClean="0" spc="-679" sz="360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9662" dirty="0" smtClean="0" spc="-565" sz="3600">
                <a:solidFill>
                  <a:srgbClr val="7E8CA0"/>
                </a:solidFill>
                <a:latin typeface="Arial"/>
                <a:cs typeface="Arial"/>
              </a:rPr>
              <a:t>          </a:t>
            </a:r>
            <a:r>
              <a:rPr baseline="9662" dirty="0" smtClean="0" spc="-558" sz="360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868" sz="2600">
                <a:solidFill>
                  <a:srgbClr val="7E8CA0"/>
                </a:solidFill>
                <a:latin typeface="Times New Roman"/>
                <a:cs typeface="Times New Roman"/>
              </a:rPr>
              <a:t>_</a:t>
            </a:r>
            <a:r>
              <a:rPr baseline="9276" dirty="0" smtClean="0" spc="-645" sz="3750">
                <a:solidFill>
                  <a:srgbClr val="7E8CA0"/>
                </a:solidFill>
                <a:latin typeface="Arial"/>
                <a:cs typeface="Arial"/>
              </a:rPr>
              <a:t>:</a:t>
            </a:r>
            <a:r>
              <a:rPr baseline="9276" dirty="0" smtClean="0" spc="-166" sz="375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dirty="0" smtClean="0" spc="-529" sz="26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baseline="9276" dirty="0" smtClean="0" spc="-690" sz="375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baseline="9276" dirty="0" smtClean="0" spc="0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9276" dirty="0" smtClean="0" spc="-596" sz="375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595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-96" sz="26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baseline="9276" dirty="0" smtClean="0" spc="-641" sz="3750">
                <a:solidFill>
                  <a:srgbClr val="7E8CA0"/>
                </a:solidFill>
                <a:latin typeface="Arial"/>
                <a:cs typeface="Arial"/>
              </a:rPr>
              <a:t>-</a:t>
            </a:r>
            <a:r>
              <a:rPr baseline="9276" dirty="0" smtClean="0" spc="-259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337" sz="26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baseline="9276" dirty="0" smtClean="0" spc="-650" sz="3750">
                <a:solidFill>
                  <a:srgbClr val="7E8CA0"/>
                </a:solidFill>
                <a:latin typeface="Arial"/>
                <a:cs typeface="Arial"/>
              </a:rPr>
              <a:t>,</a:t>
            </a:r>
            <a:r>
              <a:rPr baseline="9276" dirty="0" smtClean="0" spc="-14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dirty="0" smtClean="0" spc="-1126" sz="26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baseline="9276" dirty="0" smtClean="0" spc="-671" sz="3750">
                <a:solidFill>
                  <a:srgbClr val="7E8CA0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567676" y="1177825"/>
            <a:ext cx="398696" cy="402035"/>
          </a:xfrm>
          <a:prstGeom prst="rect">
            <a:avLst/>
          </a:prstGeom>
        </p:spPr>
        <p:txBody>
          <a:bodyPr bIns="0" lIns="0" rIns="0" rtlCol="0" tIns="19812" wrap="square">
            <a:noAutofit/>
          </a:bodyPr>
          <a:lstStyle/>
          <a:p>
            <a:pPr marL="12700">
              <a:lnSpc>
                <a:spcPts val="3120"/>
              </a:lnSpc>
            </a:pPr>
            <a:r>
              <a:rPr dirty="0" smtClean="0" spc="-62" sz="2600">
                <a:solidFill>
                  <a:srgbClr val="E8EDF2"/>
                </a:solidFill>
                <a:latin typeface="Times New Roman"/>
                <a:cs typeface="Times New Roman"/>
              </a:rPr>
              <a:t>y</a:t>
            </a:r>
            <a:r>
              <a:rPr dirty="0" smtClean="0" spc="-62" sz="26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baseline="8116" dirty="0" smtClean="0" spc="-665" sz="3750">
                <a:solidFill>
                  <a:srgbClr val="7E8CA0"/>
                </a:solidFill>
                <a:latin typeface="Arial"/>
                <a:cs typeface="Arial"/>
              </a:rPr>
              <a:t>-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973060" y="1177825"/>
            <a:ext cx="322684" cy="402035"/>
          </a:xfrm>
          <a:prstGeom prst="rect">
            <a:avLst/>
          </a:prstGeom>
        </p:spPr>
        <p:txBody>
          <a:bodyPr bIns="0" lIns="0" rIns="0" rtlCol="0" tIns="19939" wrap="square">
            <a:noAutofit/>
          </a:bodyPr>
          <a:lstStyle/>
          <a:p>
            <a:pPr marL="12700">
              <a:lnSpc>
                <a:spcPts val="3140"/>
              </a:lnSpc>
            </a:pPr>
            <a:r>
              <a:rPr dirty="0" smtClean="0" spc="-433" sz="26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baseline="9276" dirty="0" smtClean="0" spc="-246" sz="3750">
                <a:solidFill>
                  <a:srgbClr val="7E8CA0"/>
                </a:solidFill>
                <a:latin typeface="Arial"/>
                <a:cs typeface="Arial"/>
              </a:rPr>
              <a:t>·</a:t>
            </a:r>
            <a:r>
              <a:rPr baseline="9276" dirty="0" smtClean="0" spc="-246" sz="3750">
                <a:solidFill>
                  <a:srgbClr val="7E8CA0"/>
                </a:solidFill>
                <a:latin typeface="Arial"/>
                <a:cs typeface="Arial"/>
              </a:rPr>
              <a:t> </a:t>
            </a:r>
            <a:r>
              <a:rPr baseline="28987" dirty="0" smtClean="0" spc="-246" sz="12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baseline="28987" dirty="0" smtClean="0" spc="-246" sz="1200">
                <a:solidFill>
                  <a:srgbClr val="AEBACA"/>
                </a:solidFill>
                <a:latin typeface="Arial"/>
                <a:cs typeface="Arial"/>
              </a:rPr>
              <a:t>·</a:t>
            </a:r>
            <a:endParaRPr sz="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07100" y="1188116"/>
            <a:ext cx="305388" cy="391744"/>
          </a:xfrm>
          <a:prstGeom prst="rect">
            <a:avLst/>
          </a:prstGeom>
        </p:spPr>
        <p:txBody>
          <a:bodyPr bIns="0" lIns="0" rIns="0" rtlCol="0" tIns="19304" wrap="square">
            <a:noAutofit/>
          </a:bodyPr>
          <a:lstStyle/>
          <a:p>
            <a:pPr marL="12700">
              <a:lnSpc>
                <a:spcPts val="3040"/>
              </a:lnSpc>
            </a:pPr>
            <a:r>
              <a:rPr dirty="0" smtClean="0" spc="-350" sz="26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dirty="0" smtClean="0" spc="-350" sz="26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baseline="9662" dirty="0" smtClean="0" spc="-644" sz="3600">
                <a:solidFill>
                  <a:srgbClr val="C3D1DB"/>
                </a:solidFill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73100" y="1224260"/>
            <a:ext cx="108331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517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r>
              <a:rPr dirty="0" smtClean="0" spc="-517" sz="2600">
                <a:solidFill>
                  <a:srgbClr val="7E8CA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810004" y="1224260"/>
            <a:ext cx="204662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9" sz="26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911843" y="1627494"/>
            <a:ext cx="412478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v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42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dirty="0" smtClean="0" spc="142" sz="2700">
                <a:solidFill>
                  <a:srgbClr val="C3D1DB"/>
                </a:solidFill>
                <a:latin typeface="Times New Roman"/>
                <a:cs typeface="Times New Roman"/>
              </a:rPr>
              <a:t>.</a:t>
            </a:r>
            <a:r>
              <a:rPr dirty="0" smtClean="0" spc="142" sz="27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7236" y="1637713"/>
            <a:ext cx="672528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-230" sz="2700">
                <a:solidFill>
                  <a:srgbClr val="99A5B5"/>
                </a:solidFill>
                <a:latin typeface="Times New Roman"/>
                <a:cs typeface="Times New Roman"/>
              </a:rPr>
              <a:t>l</a:t>
            </a:r>
            <a:r>
              <a:rPr dirty="0" smtClean="0" spc="-230" sz="2700">
                <a:solidFill>
                  <a:srgbClr val="E8EDF2"/>
                </a:solidFill>
                <a:latin typeface="Times New Roman"/>
                <a:cs typeface="Times New Roman"/>
              </a:rPr>
              <a:t>h</a:t>
            </a:r>
            <a:r>
              <a:rPr dirty="0" smtClean="0" spc="-230" sz="2700">
                <a:solidFill>
                  <a:srgbClr val="C3D1DB"/>
                </a:solidFill>
                <a:latin typeface="Times New Roman"/>
                <a:cs typeface="Times New Roman"/>
              </a:rPr>
              <a:t>,</a:t>
            </a:r>
            <a:r>
              <a:rPr dirty="0" smtClean="0" spc="-230" sz="27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-230" sz="2700">
                <a:solidFill>
                  <a:srgbClr val="C3D1DB"/>
                </a:solidFill>
                <a:latin typeface="Times New Roman"/>
                <a:cs typeface="Times New Roman"/>
              </a:rPr>
              <a:t>:</a:t>
            </a:r>
            <a:r>
              <a:rPr dirty="0" smtClean="0" spc="-230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65708" y="1637713"/>
            <a:ext cx="573525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p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72" sz="2700">
                <a:solidFill>
                  <a:srgbClr val="99A5B5"/>
                </a:solidFill>
                <a:latin typeface="Times New Roman"/>
                <a:cs typeface="Times New Roman"/>
              </a:rPr>
              <a:t>'</a:t>
            </a:r>
            <a:r>
              <a:rPr dirty="0" smtClean="0" spc="72" sz="2700">
                <a:solidFill>
                  <a:srgbClr val="99A5B5"/>
                </a:solidFill>
                <a:latin typeface="Times New Roman"/>
                <a:cs typeface="Times New Roman"/>
              </a:rPr>
              <a:t>.</a:t>
            </a:r>
            <a:r>
              <a:rPr dirty="0" smtClean="0" spc="72" sz="2700">
                <a:solidFill>
                  <a:srgbClr val="99A5B5"/>
                </a:solidFill>
                <a:latin typeface="Times New Roman"/>
                <a:cs typeface="Times New Roman"/>
              </a:rPr>
              <a:t>·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v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J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34" sz="2500">
                <a:solidFill>
                  <a:srgbClr val="E8EDF2"/>
                </a:solidFill>
                <a:latin typeface="Arial"/>
                <a:cs typeface="Arial"/>
              </a:rPr>
              <a:t>y</a:t>
            </a:r>
            <a:r>
              <a:rPr b="1" dirty="0" smtClean="0" spc="134" sz="25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b="1" dirty="0" smtClean="0" spc="134" sz="25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134" sz="2500">
                <a:solidFill>
                  <a:srgbClr val="E8EDF2"/>
                </a:solidFill>
                <a:latin typeface="Arial"/>
                <a:cs typeface="Arial"/>
              </a:rPr>
              <a:t>y</a:t>
            </a:r>
            <a:r>
              <a:rPr b="1" dirty="0" smtClean="0" spc="134" sz="25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h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72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759956" y="1637713"/>
            <a:ext cx="1598548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v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23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924036" y="2785734"/>
            <a:ext cx="4350975" cy="802191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27939">
              <a:lnSpc>
                <a:spcPts val="2960"/>
              </a:lnSpc>
            </a:pP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24" sz="24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b</a:t>
            </a:r>
            <a:r>
              <a:rPr dirty="0" smtClean="0" spc="24" sz="24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24" sz="240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24" sz="2400">
                <a:solidFill>
                  <a:srgbClr val="7E8CA0"/>
                </a:solidFill>
                <a:latin typeface="Arial"/>
                <a:cs typeface="Arial"/>
              </a:rPr>
              <a:t>,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24" sz="24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u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z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24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58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58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58" sz="28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12700" marR="53340">
              <a:lnSpc>
                <a:spcPct val="95825"/>
              </a:lnSpc>
              <a:spcBef>
                <a:spcPts val="46"/>
              </a:spcBef>
            </a:pP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z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é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,</a:t>
            </a:r>
            <a:r>
              <a:rPr dirty="0" smtClean="0" spc="210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209" sz="27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(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f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4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:</a:t>
            </a:r>
            <a:r>
              <a:rPr b="1" dirty="0" smtClean="0" spc="-209" sz="2700">
                <a:solidFill>
                  <a:srgbClr val="69778C"/>
                </a:solidFill>
                <a:latin typeface="Arial"/>
                <a:cs typeface="Arial"/>
              </a:rPr>
              <a:t>·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b="1" dirty="0" smtClean="0" spc="-209" sz="2700">
                <a:solidFill>
                  <a:srgbClr val="E8EDF2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319275" y="2827940"/>
            <a:ext cx="5018024" cy="777705"/>
          </a:xfrm>
          <a:prstGeom prst="rect">
            <a:avLst/>
          </a:prstGeom>
        </p:spPr>
        <p:txBody>
          <a:bodyPr bIns="0" lIns="0" rIns="0" rtlCol="0" tIns="16224" wrap="square">
            <a:noAutofit/>
          </a:bodyPr>
          <a:lstStyle/>
          <a:p>
            <a:pPr marL="34036">
              <a:lnSpc>
                <a:spcPts val="2555"/>
              </a:lnSpc>
            </a:pPr>
            <a:r>
              <a:rPr dirty="0" smtClean="0" spc="82" sz="2400">
                <a:solidFill>
                  <a:srgbClr val="7E8CA0"/>
                </a:solidFill>
                <a:latin typeface="Arial"/>
                <a:cs typeface="Arial"/>
              </a:rPr>
              <a:t>.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b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82" sz="24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82" sz="240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r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dirty="0" smtClean="0" spc="82" sz="2400">
                <a:solidFill>
                  <a:srgbClr val="E8EDF2"/>
                </a:solidFill>
                <a:latin typeface="Arial"/>
                <a:cs typeface="Arial"/>
              </a:rPr>
              <a:t>cs</a:t>
            </a:r>
            <a:endParaRPr sz="2400">
              <a:latin typeface="Arial"/>
              <a:cs typeface="Arial"/>
            </a:endParaRPr>
          </a:p>
          <a:p>
            <a:pPr marL="12700" marR="45720">
              <a:lnSpc>
                <a:spcPct val="95825"/>
              </a:lnSpc>
              <a:spcBef>
                <a:spcPts val="167"/>
              </a:spcBef>
            </a:pP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v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.</a:t>
            </a:r>
            <a:r>
              <a:rPr dirty="0" smtClean="0" spc="192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(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f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4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: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1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7</a:t>
            </a:r>
            <a:r>
              <a:rPr b="1" dirty="0" smtClean="0" spc="-206" sz="2800">
                <a:solidFill>
                  <a:srgbClr val="E8EDF2"/>
                </a:solidFill>
                <a:latin typeface="Arial"/>
                <a:cs typeface="Arial"/>
              </a:rPr>
              <a:t>),</a:t>
            </a:r>
            <a:endParaRPr sz="2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875267" y="6429169"/>
            <a:ext cx="3776956" cy="780893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21844">
              <a:lnSpc>
                <a:spcPts val="2855"/>
              </a:lnSpc>
            </a:pP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b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nd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192" sz="27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marL="12700" marR="51434">
              <a:lnSpc>
                <a:spcPct val="95825"/>
              </a:lnSpc>
              <a:spcBef>
                <a:spcPts val="2"/>
              </a:spcBef>
            </a:pP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n</a:t>
            </a:r>
            <a:r>
              <a:rPr dirty="0" smtClean="0" spc="3" sz="23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g</a:t>
            </a:r>
            <a:r>
              <a:rPr dirty="0" smtClean="0" spc="3" sz="2300">
                <a:solidFill>
                  <a:srgbClr val="AEBACA"/>
                </a:solidFill>
                <a:latin typeface="Arial"/>
                <a:cs typeface="Arial"/>
              </a:rPr>
              <a:t>r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ñ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o</a:t>
            </a:r>
            <a:r>
              <a:rPr dirty="0" smtClean="0" spc="3" sz="2300">
                <a:solidFill>
                  <a:srgbClr val="C3D1DB"/>
                </a:solidFill>
                <a:latin typeface="Arial"/>
                <a:cs typeface="Arial"/>
              </a:rPr>
              <a:t>,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3" sz="2300">
                <a:solidFill>
                  <a:srgbClr val="E8EDF2"/>
                </a:solidFill>
                <a:latin typeface="Arial"/>
                <a:cs typeface="Arial"/>
              </a:rPr>
              <a:t>•</a:t>
            </a:r>
            <a:r>
              <a:rPr dirty="0" smtClean="0" spc="3" sz="2300">
                <a:solidFill>
                  <a:srgbClr val="99A5B5"/>
                </a:solidFill>
                <a:latin typeface="Arial"/>
                <a:cs typeface="Arial"/>
              </a:rPr>
              <a:t>.</a:t>
            </a:r>
            <a:r>
              <a:rPr dirty="0" smtClean="0" spc="3" sz="2300">
                <a:solidFill>
                  <a:srgbClr val="99A5B5"/>
                </a:solidFill>
                <a:latin typeface="Arial"/>
                <a:cs typeface="Arial"/>
              </a:rPr>
              <a:t> 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(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f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4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: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2</a:t>
            </a:r>
            <a:r>
              <a:rPr dirty="0" smtClean="0" spc="3" sz="2700">
                <a:solidFill>
                  <a:srgbClr val="E8EDF2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58900" y="6490096"/>
            <a:ext cx="4780956" cy="820783"/>
          </a:xfrm>
          <a:prstGeom prst="rect">
            <a:avLst/>
          </a:prstGeom>
        </p:spPr>
        <p:txBody>
          <a:bodyPr bIns="0" lIns="0" rIns="0" rtlCol="0" tIns="18891" wrap="square">
            <a:noAutofit/>
          </a:bodyPr>
          <a:lstStyle/>
          <a:p>
            <a:pPr marL="12700">
              <a:lnSpc>
                <a:spcPts val="2975"/>
              </a:lnSpc>
            </a:pP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dirty="0" smtClean="0" spc="29" sz="2800">
                <a:solidFill>
                  <a:srgbClr val="99A5B5"/>
                </a:solidFill>
                <a:latin typeface="Times New Roman"/>
                <a:cs typeface="Times New Roman"/>
              </a:rPr>
              <a:t>.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•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b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2800">
                <a:solidFill>
                  <a:srgbClr val="99A5B5"/>
                </a:solidFill>
                <a:latin typeface="Times New Roman"/>
                <a:cs typeface="Times New Roman"/>
              </a:rPr>
              <a:t>1</a:t>
            </a:r>
            <a:r>
              <a:rPr dirty="0" smtClean="0" spc="29" sz="2800">
                <a:solidFill>
                  <a:srgbClr val="AEBACA"/>
                </a:solidFill>
                <a:latin typeface="Times New Roman"/>
                <a:cs typeface="Times New Roman"/>
              </a:rPr>
              <a:t>,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-109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-109" sz="28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-109" sz="28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b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J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29" sz="28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-109" sz="2800">
                <a:solidFill>
                  <a:srgbClr val="E8EDF2"/>
                </a:solidFill>
                <a:latin typeface="Arial"/>
                <a:cs typeface="Arial"/>
              </a:rPr>
              <a:t>d</a:t>
            </a:r>
            <a:r>
              <a:rPr dirty="0" smtClean="0" spc="-109" sz="2800">
                <a:solidFill>
                  <a:srgbClr val="7E8CA0"/>
                </a:solidFill>
                <a:latin typeface="Arial"/>
                <a:cs typeface="Arial"/>
              </a:rPr>
              <a:t>i</a:t>
            </a:r>
            <a:r>
              <a:rPr dirty="0" smtClean="0" spc="-109" sz="2800">
                <a:solidFill>
                  <a:srgbClr val="E8EDF2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  <a:p>
            <a:pPr marL="12700" marR="53640">
              <a:lnSpc>
                <a:spcPct val="95825"/>
              </a:lnSpc>
            </a:pP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l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22" sz="2700">
                <a:solidFill>
                  <a:srgbClr val="99A5B5"/>
                </a:solidFill>
                <a:latin typeface="Arial"/>
                <a:cs typeface="Arial"/>
              </a:rPr>
              <a:t>;</a:t>
            </a:r>
            <a:r>
              <a:rPr dirty="0" smtClean="0" spc="22" sz="2700">
                <a:solidFill>
                  <a:srgbClr val="99A5B5"/>
                </a:solidFill>
                <a:latin typeface="Arial"/>
                <a:cs typeface="Arial"/>
              </a:rPr>
              <a:t> 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i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m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p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u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re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z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e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,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-185" sz="3000">
                <a:solidFill>
                  <a:srgbClr val="E8EDF2"/>
                </a:solidFill>
                <a:latin typeface="Times New Roman"/>
                <a:cs typeface="Times New Roman"/>
              </a:rPr>
              <a:t>(</a:t>
            </a:r>
            <a:r>
              <a:rPr dirty="0" smtClean="0" spc="-185" sz="30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-185" sz="3000">
                <a:solidFill>
                  <a:srgbClr val="E8EDF2"/>
                </a:solidFill>
                <a:latin typeface="Times New Roman"/>
                <a:cs typeface="Times New Roman"/>
              </a:rPr>
              <a:t>f</a:t>
            </a:r>
            <a:r>
              <a:rPr dirty="0" smtClean="0" spc="-185" sz="30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4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: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1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'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9</a:t>
            </a:r>
            <a:r>
              <a:rPr dirty="0" smtClean="0" spc="22" sz="2700">
                <a:solidFill>
                  <a:srgbClr val="E8EDF2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102100" y="8231249"/>
            <a:ext cx="2272099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: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500">
                <a:solidFill>
                  <a:srgbClr val="C3D1DB"/>
                </a:solidFill>
                <a:latin typeface="Times New Roman"/>
                <a:cs typeface="Times New Roman"/>
              </a:rPr>
              <a:t>~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:n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B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-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8100" y="8231249"/>
            <a:ext cx="2442334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ñ</a:t>
            </a:r>
            <a:r>
              <a:rPr dirty="0" smtClean="0" spc="36" sz="1500">
                <a:solidFill>
                  <a:srgbClr val="99A5B5"/>
                </a:solidFill>
                <a:latin typeface="Times New Roman"/>
                <a:cs typeface="Times New Roman"/>
              </a:rPr>
              <a:t>,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1500">
                <a:solidFill>
                  <a:srgbClr val="C3D1DB"/>
                </a:solidFill>
                <a:latin typeface="Times New Roman"/>
                <a:cs typeface="Times New Roman"/>
              </a:rPr>
              <a:t>:</a:t>
            </a:r>
            <a:r>
              <a:rPr dirty="0" smtClean="0" spc="36" sz="1500">
                <a:solidFill>
                  <a:srgbClr val="C3D1DB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G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baseline="57975" dirty="0" smtClean="0" spc="93" sz="450">
                <a:solidFill>
                  <a:srgbClr val="99A5B5"/>
                </a:solidFill>
                <a:latin typeface="Arial"/>
                <a:cs typeface="Arial"/>
              </a:rPr>
              <a:t>1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s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t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a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v</a:t>
            </a:r>
            <a:r>
              <a:rPr dirty="0" smtClean="0" spc="93" sz="1200">
                <a:solidFill>
                  <a:srgbClr val="99A5B5"/>
                </a:solidFill>
                <a:latin typeface="Arial"/>
                <a:cs typeface="Arial"/>
              </a:rPr>
              <a:t>,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0</a:t>
            </a:r>
            <a:r>
              <a:rPr dirty="0" smtClean="0" spc="93" sz="1200">
                <a:solidFill>
                  <a:srgbClr val="E8EDF2"/>
                </a:solidFill>
                <a:latin typeface="Arial"/>
                <a:cs typeface="Arial"/>
              </a:rPr>
              <a:t> 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15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1500">
                <a:solidFill>
                  <a:srgbClr val="C3D1DB"/>
                </a:solidFill>
                <a:latin typeface="Times New Roman"/>
                <a:cs typeface="Times New Roman"/>
              </a:rPr>
              <a:t>~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35643" y="8231249"/>
            <a:ext cx="2018033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T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u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ó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n</a:t>
            </a:r>
            <a:r>
              <a:rPr dirty="0" smtClean="0" spc="33" sz="1500">
                <a:solidFill>
                  <a:srgbClr val="C3D1DB"/>
                </a:solidFill>
                <a:latin typeface="Times New Roman"/>
                <a:cs typeface="Times New Roman"/>
              </a:rPr>
              <a:t>:</a:t>
            </a:r>
            <a:r>
              <a:rPr dirty="0" smtClean="0" spc="33" sz="1500">
                <a:solidFill>
                  <a:srgbClr val="C3D1DB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l</a:t>
            </a:r>
            <a:r>
              <a:rPr dirty="0" smtClean="0" spc="33" sz="1500">
                <a:solidFill>
                  <a:srgbClr val="C3D1DB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z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G</a:t>
            </a:r>
            <a:r>
              <a:rPr dirty="0" smtClean="0" spc="33" sz="1500">
                <a:solidFill>
                  <a:srgbClr val="E8EDF2"/>
                </a:solidFill>
                <a:latin typeface="Times New Roman"/>
                <a:cs typeface="Times New Roman"/>
              </a:rPr>
              <a:t>C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9037320" y="1308099"/>
            <a:ext cx="108330" cy="152400"/>
          </a:xfrm>
          <a:prstGeom prst="rect">
            <a:avLst/>
          </a:prstGeom>
        </p:spPr>
        <p:txBody>
          <a:bodyPr bIns="0" lIns="0" rIns="0" rtlCol="0" tIns="0" wrap="square">
            <a:noAutofit/>
          </a:bodyPr>
          <a:lstStyle/>
          <a:p>
            <a:pPr marL="25400">
              <a:lnSpc>
                <a:spcPts val="1000"/>
              </a:lnSpc>
            </a:pPr>
            <a:endParaRPr sz="1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object 43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578611" y="154876"/>
            <a:ext cx="1598539" cy="553045"/>
          </a:xfrm>
          <a:prstGeom prst="rect">
            <a:avLst/>
          </a:prstGeom>
        </p:spPr>
        <p:txBody>
          <a:bodyPr bIns="0" lIns="0" rIns="0" rtlCol="0" tIns="11271" wrap="square">
            <a:noAutofit/>
          </a:bodyPr>
          <a:lstStyle/>
          <a:p>
            <a:pPr marL="649732" marR="40005">
              <a:lnSpc>
                <a:spcPts val="1775"/>
              </a:lnSpc>
            </a:pPr>
            <a:r>
              <a:rPr baseline="-19325" dirty="0" smtClean="0" spc="-68" sz="900">
                <a:solidFill>
                  <a:srgbClr val="EB7C62"/>
                </a:solidFill>
                <a:latin typeface="Times New Roman"/>
                <a:cs typeface="Times New Roman"/>
              </a:rPr>
              <a:t>.</a:t>
            </a:r>
            <a:r>
              <a:rPr baseline="-19325" dirty="0" smtClean="0" spc="-68" sz="900">
                <a:solidFill>
                  <a:srgbClr val="EB7C62"/>
                </a:solidFill>
                <a:latin typeface="Times New Roman"/>
                <a:cs typeface="Times New Roman"/>
              </a:rPr>
              <a:t> </a:t>
            </a:r>
            <a:r>
              <a:rPr dirty="0" smtClean="0" spc="-12" sz="1600">
                <a:solidFill>
                  <a:srgbClr val="FBEBE1"/>
                </a:solidFill>
                <a:latin typeface="Arial"/>
                <a:cs typeface="Arial"/>
              </a:rPr>
              <a:t>L</a:t>
            </a:r>
            <a:r>
              <a:rPr baseline="-19325" dirty="0" smtClean="0" spc="-68" sz="900">
                <a:solidFill>
                  <a:srgbClr val="EB7C62"/>
                </a:solidFill>
                <a:latin typeface="Times New Roman"/>
                <a:cs typeface="Times New Roman"/>
              </a:rPr>
              <a:t>.</a:t>
            </a:r>
            <a:r>
              <a:rPr dirty="0" smtClean="0" spc="-12" sz="1600">
                <a:solidFill>
                  <a:srgbClr val="FBEBE1"/>
                </a:solidFill>
                <a:latin typeface="Arial"/>
                <a:cs typeface="Arial"/>
              </a:rPr>
              <a:t>u</a:t>
            </a:r>
            <a:r>
              <a:rPr dirty="0" smtClean="0" spc="-12" sz="1600">
                <a:solidFill>
                  <a:srgbClr val="FBEBE1"/>
                </a:solidFill>
                <a:latin typeface="Arial"/>
                <a:cs typeface="Arial"/>
              </a:rPr>
              <a:t>n</a:t>
            </a:r>
            <a:r>
              <a:rPr dirty="0" smtClean="0" spc="-12" sz="1600">
                <a:solidFill>
                  <a:srgbClr val="FBEBE1"/>
                </a:solidFill>
                <a:latin typeface="Arial"/>
                <a:cs typeface="Arial"/>
              </a:rPr>
              <a:t>e</a:t>
            </a:r>
            <a:r>
              <a:rPr dirty="0" smtClean="0" spc="-12" sz="1600">
                <a:solidFill>
                  <a:srgbClr val="FBEBE1"/>
                </a:solidFill>
                <a:latin typeface="Arial"/>
                <a:cs typeface="Arial"/>
              </a:rPr>
              <a:t>s</a:t>
            </a:r>
            <a:r>
              <a:rPr baseline="-19325" dirty="0" smtClean="0" spc="-68" sz="900">
                <a:solidFill>
                  <a:srgbClr val="EB7C62"/>
                </a:solidFill>
                <a:latin typeface="Times New Roman"/>
                <a:cs typeface="Times New Roman"/>
              </a:rPr>
              <a:t>.</a:t>
            </a:r>
            <a:endParaRPr sz="6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16"/>
              </a:spcBef>
            </a:pP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2100">
                <a:solidFill>
                  <a:srgbClr val="EB7C62"/>
                </a:solidFill>
                <a:latin typeface="Times New Roman"/>
                <a:cs typeface="Times New Roman"/>
              </a:rPr>
              <a:t>_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é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a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g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s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t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o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 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d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e</a:t>
            </a:r>
            <a:r>
              <a:rPr dirty="0" smtClean="0" spc="36" sz="2100">
                <a:solidFill>
                  <a:srgbClr val="FBEBE1"/>
                </a:solidFill>
                <a:latin typeface="Times New Roman"/>
                <a:cs typeface="Times New Roman"/>
              </a:rPr>
              <a:t>l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7396987" y="186046"/>
            <a:ext cx="2244577" cy="457200"/>
          </a:xfrm>
          <a:prstGeom prst="rect">
            <a:avLst/>
          </a:prstGeom>
        </p:spPr>
        <p:txBody>
          <a:bodyPr bIns="0" lIns="0" rIns="0" rtlCol="0" tIns="22701" wrap="square">
            <a:noAutofit/>
          </a:bodyPr>
          <a:lstStyle/>
          <a:p>
            <a:pPr marL="12700">
              <a:lnSpc>
                <a:spcPts val="3575"/>
              </a:lnSpc>
            </a:pPr>
            <a:r>
              <a:rPr dirty="0" smtClean="0" spc="-239" sz="3200">
                <a:solidFill>
                  <a:srgbClr val="E9F6F6"/>
                </a:solidFill>
                <a:latin typeface="Arial"/>
                <a:cs typeface="Arial"/>
              </a:rPr>
              <a:t>D</a:t>
            </a:r>
            <a:r>
              <a:rPr dirty="0" smtClean="0" spc="-239" sz="3200">
                <a:solidFill>
                  <a:srgbClr val="E9F6F6"/>
                </a:solidFill>
                <a:latin typeface="Arial"/>
                <a:cs typeface="Arial"/>
              </a:rPr>
              <a:t>E</a:t>
            </a:r>
            <a:r>
              <a:rPr dirty="0" smtClean="0" spc="-239" sz="3200">
                <a:solidFill>
                  <a:srgbClr val="E9F6F6"/>
                </a:solidFill>
                <a:latin typeface="Arial"/>
                <a:cs typeface="Arial"/>
              </a:rPr>
              <a:t> 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R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O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P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A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 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 </a:t>
            </a:r>
            <a:r>
              <a:rPr b="1" dirty="0" smtClean="0" spc="-239" sz="3400">
                <a:solidFill>
                  <a:srgbClr val="E9F6F6"/>
                </a:solidFill>
                <a:latin typeface="Arial"/>
                <a:cs typeface="Arial"/>
              </a:rPr>
              <a:t>D</a:t>
            </a:r>
            <a:endParaRPr sz="3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873244" y="206628"/>
            <a:ext cx="2460191" cy="431800"/>
          </a:xfrm>
          <a:prstGeom prst="rect">
            <a:avLst/>
          </a:prstGeom>
        </p:spPr>
        <p:txBody>
          <a:bodyPr bIns="0" lIns="0" rIns="0" rtlCol="0" tIns="21399" wrap="square">
            <a:noAutofit/>
          </a:bodyPr>
          <a:lstStyle/>
          <a:p>
            <a:pPr marL="12700">
              <a:lnSpc>
                <a:spcPts val="3370"/>
              </a:lnSpc>
            </a:pP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U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N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 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C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A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M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B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I</a:t>
            </a:r>
            <a:r>
              <a:rPr dirty="0" smtClean="0" spc="62" sz="3200">
                <a:solidFill>
                  <a:srgbClr val="E9F6F6"/>
                </a:solidFill>
                <a:latin typeface="Arial"/>
                <a:cs typeface="Arial"/>
              </a:rPr>
              <a:t>O</a:t>
            </a:r>
            <a:endParaRPr sz="3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73811" y="415821"/>
            <a:ext cx="302006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-118" sz="2100">
                <a:solidFill>
                  <a:srgbClr val="FBEBE1"/>
                </a:solidFill>
                <a:latin typeface="Times New Roman"/>
                <a:cs typeface="Times New Roman"/>
              </a:rPr>
              <a:t>1</a:t>
            </a:r>
            <a:r>
              <a:rPr dirty="0" smtClean="0" spc="-118" sz="2100">
                <a:solidFill>
                  <a:srgbClr val="FBEBE1"/>
                </a:solidFill>
                <a:latin typeface="Times New Roman"/>
                <a:cs typeface="Times New Roman"/>
              </a:rPr>
              <a:t>4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97100" y="415821"/>
            <a:ext cx="683006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166" sz="2100">
                <a:solidFill>
                  <a:srgbClr val="FBEBE1"/>
                </a:solidFill>
                <a:latin typeface="Times New Roman"/>
                <a:cs typeface="Times New Roman"/>
              </a:rPr>
              <a:t>2</a:t>
            </a:r>
            <a:r>
              <a:rPr dirty="0" smtClean="0" spc="166" sz="2100">
                <a:solidFill>
                  <a:srgbClr val="FBEBE1"/>
                </a:solidFill>
                <a:latin typeface="Times New Roman"/>
                <a:cs typeface="Times New Roman"/>
              </a:rPr>
              <a:t>0</a:t>
            </a:r>
            <a:r>
              <a:rPr dirty="0" smtClean="0" spc="166" sz="2100">
                <a:solidFill>
                  <a:srgbClr val="FBEBE1"/>
                </a:solidFill>
                <a:latin typeface="Times New Roman"/>
                <a:cs typeface="Times New Roman"/>
              </a:rPr>
              <a:t>2</a:t>
            </a:r>
            <a:r>
              <a:rPr dirty="0" smtClean="0" spc="166" sz="2100">
                <a:solidFill>
                  <a:srgbClr val="FBEBE1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182115" y="1152903"/>
            <a:ext cx="1849247" cy="876359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P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b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l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 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j</a:t>
            </a:r>
            <a:r>
              <a:rPr dirty="0" smtClean="0" spc="166" sz="30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marL="256539" marR="34219">
              <a:lnSpc>
                <a:spcPct val="95825"/>
              </a:lnSpc>
              <a:spcBef>
                <a:spcPts val="201"/>
              </a:spcBef>
            </a:pP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q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u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280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044443" y="1152903"/>
            <a:ext cx="757857" cy="876359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40132">
              <a:lnSpc>
                <a:spcPts val="3165"/>
              </a:lnSpc>
            </a:pPr>
            <a:r>
              <a:rPr dirty="0" smtClean="0" spc="4" sz="3000">
                <a:solidFill>
                  <a:srgbClr val="E9F6F6"/>
                </a:solidFill>
                <a:latin typeface="Times New Roman"/>
                <a:cs typeface="Times New Roman"/>
              </a:rPr>
              <a:t>q</a:t>
            </a:r>
            <a:r>
              <a:rPr dirty="0" smtClean="0" spc="4" sz="3000">
                <a:solidFill>
                  <a:srgbClr val="CDE8E4"/>
                </a:solidFill>
                <a:latin typeface="Times New Roman"/>
                <a:cs typeface="Times New Roman"/>
              </a:rPr>
              <a:t>,</a:t>
            </a:r>
            <a:r>
              <a:rPr dirty="0" smtClean="0" spc="4" sz="3000">
                <a:solidFill>
                  <a:srgbClr val="E9F6F6"/>
                </a:solidFill>
                <a:latin typeface="Times New Roman"/>
                <a:cs typeface="Times New Roman"/>
              </a:rPr>
              <a:t>u</a:t>
            </a:r>
            <a:r>
              <a:rPr dirty="0" smtClean="0" spc="4" sz="30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  <a:p>
            <a:pPr marL="12700" marR="12033">
              <a:lnSpc>
                <a:spcPct val="95825"/>
              </a:lnSpc>
              <a:spcBef>
                <a:spcPts val="201"/>
              </a:spcBef>
            </a:pPr>
            <a:r>
              <a:rPr dirty="0" smtClean="0" spc="263" sz="29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263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263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263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855211" y="1152903"/>
            <a:ext cx="2680489" cy="406400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l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p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c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148" sz="3000">
                <a:solidFill>
                  <a:srgbClr val="CDE8E4"/>
                </a:solidFill>
                <a:latin typeface="Times New Roman"/>
                <a:cs typeface="Times New Roman"/>
              </a:rPr>
              <a:t>,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ó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n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 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148" sz="30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8265667" y="1152903"/>
            <a:ext cx="1894737" cy="876359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 marR="55245">
              <a:lnSpc>
                <a:spcPts val="3165"/>
              </a:lnSpc>
            </a:pP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m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170" sz="3000">
                <a:solidFill>
                  <a:srgbClr val="B6DAD4"/>
                </a:solidFill>
                <a:latin typeface="Times New Roman"/>
                <a:cs typeface="Times New Roman"/>
              </a:rPr>
              <a:t>,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l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170" sz="30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endParaRPr sz="30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201"/>
              </a:spcBef>
            </a:pP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m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á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f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317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170668" y="1152903"/>
            <a:ext cx="1660651" cy="876359"/>
          </a:xfrm>
          <a:prstGeom prst="rect">
            <a:avLst/>
          </a:prstGeom>
        </p:spPr>
        <p:txBody>
          <a:bodyPr bIns="0" lIns="0" rIns="0" rtlCol="0" tIns="20097" wrap="square">
            <a:noAutofit/>
          </a:bodyPr>
          <a:lstStyle/>
          <a:p>
            <a:pPr marL="12700">
              <a:lnSpc>
                <a:spcPts val="3165"/>
              </a:lnSpc>
            </a:pP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n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 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C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168" sz="30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endParaRPr sz="3000">
              <a:latin typeface="Times New Roman"/>
              <a:cs typeface="Times New Roman"/>
            </a:endParaRPr>
          </a:p>
          <a:p>
            <a:pPr marL="49275" marR="57150">
              <a:lnSpc>
                <a:spcPct val="95825"/>
              </a:lnSpc>
              <a:spcBef>
                <a:spcPts val="201"/>
              </a:spcBef>
            </a:pP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x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l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r>
              <a:rPr dirty="0" smtClean="0" spc="195" sz="2900">
                <a:solidFill>
                  <a:srgbClr val="E9F6F6"/>
                </a:solidFill>
                <a:latin typeface="Times New Roman"/>
                <a:cs typeface="Times New Roman"/>
              </a:rPr>
              <a:t>: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360412" y="1161045"/>
            <a:ext cx="839202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b="1" dirty="0" smtClean="0" spc="43" sz="2900">
                <a:solidFill>
                  <a:srgbClr val="E9F6F6"/>
                </a:solidFill>
                <a:latin typeface="Arial"/>
                <a:cs typeface="Arial"/>
              </a:rPr>
              <a:t>v</a:t>
            </a:r>
            <a:r>
              <a:rPr b="1" dirty="0" smtClean="0" spc="43" sz="2900">
                <a:solidFill>
                  <a:srgbClr val="E9F6F6"/>
                </a:solidFill>
                <a:latin typeface="Arial"/>
                <a:cs typeface="Arial"/>
              </a:rPr>
              <a:t>i</a:t>
            </a:r>
            <a:r>
              <a:rPr b="1" dirty="0" smtClean="0" spc="43" sz="2900">
                <a:solidFill>
                  <a:srgbClr val="E9F6F6"/>
                </a:solidFill>
                <a:latin typeface="Arial"/>
                <a:cs typeface="Arial"/>
              </a:rPr>
              <a:t>d</a:t>
            </a:r>
            <a:r>
              <a:rPr b="1" dirty="0" smtClean="0" spc="43" sz="2900">
                <a:solidFill>
                  <a:srgbClr val="E9F6F6"/>
                </a:solidFill>
                <a:latin typeface="Arial"/>
                <a:cs typeface="Arial"/>
              </a:rPr>
              <a:t>a</a:t>
            </a:r>
            <a:endParaRPr sz="29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89268" y="1202209"/>
            <a:ext cx="713346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290" sz="2500">
                <a:solidFill>
                  <a:srgbClr val="E9F6F6"/>
                </a:solidFill>
                <a:latin typeface="Arial"/>
                <a:cs typeface="Arial"/>
              </a:rPr>
              <a:t>u</a:t>
            </a:r>
            <a:r>
              <a:rPr dirty="0" smtClean="0" spc="290" sz="2500">
                <a:solidFill>
                  <a:srgbClr val="E9F6F6"/>
                </a:solidFill>
                <a:latin typeface="Arial"/>
                <a:cs typeface="Arial"/>
              </a:rPr>
              <a:t>n</a:t>
            </a:r>
            <a:r>
              <a:rPr dirty="0" smtClean="0" spc="290" sz="2500">
                <a:solidFill>
                  <a:srgbClr val="E9F6F6"/>
                </a:solidFill>
                <a:latin typeface="Arial"/>
                <a:cs typeface="Arial"/>
              </a:rPr>
              <a:t>e</a:t>
            </a:r>
            <a:endParaRPr sz="2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3447267" y="1622110"/>
            <a:ext cx="1745548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I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N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F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O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L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E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C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C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I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Ó</a:t>
            </a:r>
            <a:r>
              <a:rPr dirty="0" smtClean="0" spc="238" sz="1600">
                <a:solidFill>
                  <a:srgbClr val="FBEBE1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846067" y="1635562"/>
            <a:ext cx="1734216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p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c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e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r>
              <a:rPr dirty="0" smtClean="0" spc="237" sz="2900">
                <a:solidFill>
                  <a:srgbClr val="E9F6F6"/>
                </a:solidFill>
                <a:latin typeface="Times New Roman"/>
                <a:cs typeface="Times New Roman"/>
              </a:rPr>
              <a:t>,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44387" y="1635562"/>
            <a:ext cx="1829844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i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l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u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t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a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d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250" sz="2900">
                <a:solidFill>
                  <a:srgbClr val="E9F6F6"/>
                </a:solidFill>
                <a:latin typeface="Times New Roman"/>
                <a:cs typeface="Times New Roman"/>
              </a:rPr>
              <a:t>s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7534147" y="1635562"/>
            <a:ext cx="683863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93" sz="2900">
                <a:solidFill>
                  <a:srgbClr val="E9F6F6"/>
                </a:solidFill>
                <a:latin typeface="Times New Roman"/>
                <a:cs typeface="Times New Roman"/>
              </a:rPr>
              <a:t>p</a:t>
            </a:r>
            <a:r>
              <a:rPr dirty="0" smtClean="0" spc="293" sz="2900">
                <a:solidFill>
                  <a:srgbClr val="E9F6F6"/>
                </a:solidFill>
                <a:latin typeface="Times New Roman"/>
                <a:cs typeface="Times New Roman"/>
              </a:rPr>
              <a:t>o</a:t>
            </a:r>
            <a:r>
              <a:rPr dirty="0" smtClean="0" spc="293" sz="2900">
                <a:solidFill>
                  <a:srgbClr val="E9F6F6"/>
                </a:solidFill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521955" y="6234097"/>
            <a:ext cx="2084895" cy="751691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44" sz="27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44" sz="27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44" sz="27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44" sz="2600">
                <a:solidFill>
                  <a:srgbClr val="B3B1AF"/>
                </a:solidFill>
                <a:latin typeface="Times New Roman"/>
                <a:cs typeface="Times New Roman"/>
              </a:rPr>
              <a:t>'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44" sz="2600">
                <a:solidFill>
                  <a:srgbClr val="727275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2700" marR="51434">
              <a:lnSpc>
                <a:spcPct val="95825"/>
              </a:lnSpc>
            </a:pPr>
            <a:r>
              <a:rPr dirty="0" smtClean="0" spc="103" sz="2500">
                <a:solidFill>
                  <a:srgbClr val="727275"/>
                </a:solidFill>
                <a:latin typeface="Arial"/>
                <a:cs typeface="Arial"/>
              </a:rPr>
              <a:t>4</a:t>
            </a:r>
            <a:r>
              <a:rPr dirty="0" smtClean="0" spc="103" sz="2500">
                <a:solidFill>
                  <a:srgbClr val="727275"/>
                </a:solidFill>
                <a:latin typeface="Arial"/>
                <a:cs typeface="Arial"/>
              </a:rPr>
              <a:t>:</a:t>
            </a:r>
            <a:r>
              <a:rPr dirty="0" smtClean="0" spc="103" sz="2500">
                <a:solidFill>
                  <a:srgbClr val="727275"/>
                </a:solidFill>
                <a:latin typeface="Arial"/>
                <a:cs typeface="Arial"/>
              </a:rPr>
              <a:t>2</a:t>
            </a:r>
            <a:r>
              <a:rPr dirty="0" smtClean="0" spc="103" sz="2500">
                <a:solidFill>
                  <a:srgbClr val="727275"/>
                </a:solidFill>
                <a:latin typeface="Arial"/>
                <a:cs typeface="Arial"/>
              </a:rPr>
              <a:t>3</a:t>
            </a:r>
            <a:r>
              <a:rPr dirty="0" smtClean="0" spc="103" sz="2500">
                <a:solidFill>
                  <a:srgbClr val="727275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721867" y="6247364"/>
            <a:ext cx="3438265" cy="739647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algn="ctr" marL="258698" marR="188970">
              <a:lnSpc>
                <a:spcPts val="2755"/>
              </a:lnSpc>
            </a:pP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p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j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r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j</a:t>
            </a:r>
            <a:r>
              <a:rPr dirty="0" smtClean="0" spc="87" sz="2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endParaRPr sz="26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.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(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f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4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: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2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2</a:t>
            </a:r>
            <a:r>
              <a:rPr dirty="0" smtClean="0" spc="82" sz="2600">
                <a:solidFill>
                  <a:srgbClr val="727275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863843" y="6244316"/>
            <a:ext cx="1625457" cy="741472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algn="r" marR="61917">
              <a:lnSpc>
                <a:spcPts val="2755"/>
              </a:lnSpc>
            </a:pP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R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e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n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o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v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a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r</a:t>
            </a:r>
            <a:r>
              <a:rPr dirty="0" smtClean="0" spc="135" sz="2300">
                <a:solidFill>
                  <a:srgbClr val="727275"/>
                </a:solidFill>
                <a:latin typeface="Arial"/>
                <a:cs typeface="Arial"/>
              </a:rPr>
              <a:t> </a:t>
            </a:r>
            <a:r>
              <a:rPr dirty="0" smtClean="0" spc="-39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-39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endParaRPr sz="2600">
              <a:latin typeface="Times New Roman"/>
              <a:cs typeface="Times New Roman"/>
            </a:endParaRPr>
          </a:p>
          <a:p>
            <a:pPr algn="r" marR="12700">
              <a:lnSpc>
                <a:spcPct val="95825"/>
              </a:lnSpc>
              <a:spcBef>
                <a:spcPts val="27"/>
              </a:spcBef>
            </a:pPr>
            <a:r>
              <a:rPr dirty="0" smtClean="0" spc="-64" sz="2500">
                <a:solidFill>
                  <a:srgbClr val="727275"/>
                </a:solidFill>
                <a:latin typeface="Arial"/>
                <a:cs typeface="Arial"/>
              </a:rPr>
              <a:t>(</a:t>
            </a:r>
            <a:r>
              <a:rPr dirty="0" smtClean="0" spc="-64" sz="2500">
                <a:solidFill>
                  <a:srgbClr val="727275"/>
                </a:solidFill>
                <a:latin typeface="Arial"/>
                <a:cs typeface="Arial"/>
              </a:rPr>
              <a:t>E</a:t>
            </a:r>
            <a:r>
              <a:rPr dirty="0" smtClean="0" spc="-64" sz="2500">
                <a:solidFill>
                  <a:srgbClr val="727275"/>
                </a:solidFill>
                <a:latin typeface="Arial"/>
                <a:cs typeface="Arial"/>
              </a:rPr>
              <a:t>f</a:t>
            </a:r>
            <a:endParaRPr sz="25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37467" y="6271748"/>
            <a:ext cx="3305724" cy="751839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algn="ctr" marL="222122" marR="325542">
              <a:lnSpc>
                <a:spcPts val="2755"/>
              </a:lnSpc>
            </a:pP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56" sz="2500">
                <a:solidFill>
                  <a:srgbClr val="B3B1AF"/>
                </a:solidFill>
                <a:latin typeface="Times New Roman"/>
                <a:cs typeface="Times New Roman"/>
              </a:rPr>
              <a:t>,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r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56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56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56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u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56" sz="25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endParaRPr sz="2500">
              <a:latin typeface="Times New Roman"/>
              <a:cs typeface="Times New Roman"/>
            </a:endParaRPr>
          </a:p>
          <a:p>
            <a:pPr algn="ctr">
              <a:lnSpc>
                <a:spcPct val="95825"/>
              </a:lnSpc>
            </a:pP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96" sz="2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(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E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f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 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4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: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2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4</a:t>
            </a:r>
            <a:r>
              <a:rPr dirty="0" smtClean="0" spc="10" sz="2500">
                <a:solidFill>
                  <a:srgbClr val="727275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985763" y="7139617"/>
            <a:ext cx="9210039" cy="647700"/>
          </a:xfrm>
          <a:prstGeom prst="rect">
            <a:avLst/>
          </a:prstGeom>
        </p:spPr>
        <p:txBody>
          <a:bodyPr bIns="0" lIns="0" rIns="0" rtlCol="0" tIns="32385" wrap="square">
            <a:noAutofit/>
          </a:bodyPr>
          <a:lstStyle/>
          <a:p>
            <a:pPr marL="12700">
              <a:lnSpc>
                <a:spcPts val="5100"/>
              </a:lnSpc>
            </a:pPr>
            <a:r>
              <a:rPr dirty="0" smtClean="0" spc="-62" sz="2300">
                <a:solidFill>
                  <a:srgbClr val="B59572"/>
                </a:solidFill>
                <a:latin typeface="Times New Roman"/>
                <a:cs typeface="Times New Roman"/>
              </a:rPr>
              <a:t>001Itn.;</a:t>
            </a:r>
            <a:r>
              <a:rPr dirty="0" smtClean="0" spc="-62" sz="23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UJ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~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m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2800">
                <a:solidFill>
                  <a:srgbClr val="B59572"/>
                </a:solidFill>
                <a:latin typeface="Times New Roman"/>
                <a:cs typeface="Times New Roman"/>
              </a:rPr>
              <a:t>:tfu1rrw::</a:t>
            </a:r>
            <a:r>
              <a:rPr dirty="0" smtClean="0" spc="-62" sz="2800">
                <a:solidFill>
                  <a:srgbClr val="B59572"/>
                </a:solidFill>
                <a:latin typeface="Times New Roman"/>
                <a:cs typeface="Times New Roman"/>
              </a:rPr>
              <a:t>1</a:t>
            </a:r>
            <a:r>
              <a:rPr dirty="0" smtClean="0" spc="-62" sz="2800">
                <a:solidFill>
                  <a:srgbClr val="B59572"/>
                </a:solidFill>
                <a:latin typeface="Times New Roman"/>
                <a:cs typeface="Times New Roman"/>
              </a:rPr>
              <a:t>@</a:t>
            </a:r>
            <a:r>
              <a:rPr dirty="0" smtClean="0" spc="-62" sz="28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6" sz="4900">
                <a:solidFill>
                  <a:srgbClr val="B59572"/>
                </a:solidFill>
                <a:latin typeface="Arial"/>
                <a:cs typeface="Arial"/>
              </a:rPr>
              <a:t>™</a:t>
            </a:r>
            <a:r>
              <a:rPr dirty="0" smtClean="0" spc="6" sz="4900">
                <a:solidFill>
                  <a:srgbClr val="B59572"/>
                </a:solidFill>
                <a:latin typeface="Arial"/>
                <a:cs typeface="Arial"/>
              </a:rPr>
              <a:t>·</a:t>
            </a:r>
            <a:r>
              <a:rPr dirty="0" smtClean="0" spc="6" sz="4900">
                <a:solidFill>
                  <a:srgbClr val="B59572"/>
                </a:solidFill>
                <a:latin typeface="Arial"/>
                <a:cs typeface="Arial"/>
              </a:rPr>
              <a:t>'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ü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-62" sz="20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tt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t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r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u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,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-62" sz="4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3300">
                <a:solidFill>
                  <a:srgbClr val="B59572"/>
                </a:solidFill>
                <a:latin typeface="Times New Roman"/>
                <a:cs typeface="Times New Roman"/>
              </a:rPr>
              <a:t>™</a:t>
            </a:r>
            <a:r>
              <a:rPr dirty="0" smtClean="0" spc="-62" sz="33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1500">
                <a:solidFill>
                  <a:srgbClr val="B59572"/>
                </a:solidFill>
                <a:latin typeface="Times New Roman"/>
                <a:cs typeface="Times New Roman"/>
              </a:rPr>
              <a:t>\!)¿fl</a:t>
            </a:r>
            <a:r>
              <a:rPr dirty="0" smtClean="0" spc="-62" sz="15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62" sz="1500">
                <a:solidFill>
                  <a:srgbClr val="B59572"/>
                </a:solidFill>
                <a:latin typeface="Times New Roman"/>
                <a:cs typeface="Times New Roman"/>
              </a:rPr>
              <a:t>m}</a:t>
            </a:r>
            <a:r>
              <a:rPr dirty="0" smtClean="0" spc="-62" sz="15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[%ti§</a:t>
            </a:r>
            <a:r>
              <a:rPr dirty="0" smtClean="0" spc="6" sz="23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6" sz="2500">
                <a:solidFill>
                  <a:srgbClr val="B59572"/>
                </a:solidFill>
                <a:latin typeface="Arial"/>
                <a:cs typeface="Arial"/>
              </a:rPr>
              <a:t>8</a:t>
            </a:r>
            <a:endParaRPr sz="25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9219" y="7173785"/>
            <a:ext cx="5922409" cy="609600"/>
          </a:xfrm>
          <a:prstGeom prst="rect">
            <a:avLst/>
          </a:prstGeom>
        </p:spPr>
        <p:txBody>
          <a:bodyPr bIns="0" lIns="0" rIns="0" rtlCol="0" tIns="30448" wrap="square">
            <a:noAutofit/>
          </a:bodyPr>
          <a:lstStyle/>
          <a:p>
            <a:pPr marL="12700">
              <a:lnSpc>
                <a:spcPts val="4795"/>
              </a:lnSpc>
            </a:pPr>
            <a:r>
              <a:rPr dirty="0" smtClean="0" spc="-176" sz="42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-176" sz="4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76" sz="4200">
                <a:solidFill>
                  <a:srgbClr val="B59572"/>
                </a:solidFill>
                <a:latin typeface="Times New Roman"/>
                <a:cs typeface="Times New Roman"/>
              </a:rPr>
              <a:t>rm</a:t>
            </a:r>
            <a:r>
              <a:rPr dirty="0" smtClean="0" spc="-176" sz="4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76" sz="42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-176" sz="1800">
                <a:solidFill>
                  <a:srgbClr val="B59572"/>
                </a:solidFill>
                <a:latin typeface="Times New Roman"/>
                <a:cs typeface="Times New Roman"/>
              </a:rPr>
              <a:t>í</a:t>
            </a:r>
            <a:r>
              <a:rPr dirty="0" smtClean="0" spc="-176" sz="18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76" sz="2100">
                <a:solidFill>
                  <a:srgbClr val="B59572"/>
                </a:solidFill>
                <a:latin typeface="Times New Roman"/>
                <a:cs typeface="Times New Roman"/>
              </a:rPr>
              <a:t>í</a:t>
            </a:r>
            <a:r>
              <a:rPr dirty="0" smtClean="0" spc="-176" sz="2100">
                <a:solidFill>
                  <a:srgbClr val="B59572"/>
                </a:solidFill>
                <a:latin typeface="Times New Roman"/>
                <a:cs typeface="Times New Roman"/>
              </a:rPr>
              <a:t>\;0:3</a:t>
            </a:r>
            <a:r>
              <a:rPr dirty="0" smtClean="0" spc="-176" sz="21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06" sz="3700">
                <a:solidFill>
                  <a:srgbClr val="B59572"/>
                </a:solidFill>
                <a:latin typeface="Arial"/>
                <a:cs typeface="Arial"/>
              </a:rPr>
              <a:t>rm</a:t>
            </a:r>
            <a:r>
              <a:rPr dirty="0" smtClean="0" spc="-106" sz="3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106" sz="3700">
                <a:solidFill>
                  <a:srgbClr val="B59572"/>
                </a:solidFill>
                <a:latin typeface="Arial"/>
                <a:cs typeface="Arial"/>
              </a:rPr>
              <a:t>~</a:t>
            </a:r>
            <a:r>
              <a:rPr dirty="0" smtClean="0" spc="-106" sz="3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106" sz="2100">
                <a:solidFill>
                  <a:srgbClr val="B59572"/>
                </a:solidFill>
                <a:latin typeface="Arial"/>
                <a:cs typeface="Arial"/>
              </a:rPr>
              <a:t>[kill</a:t>
            </a:r>
            <a:r>
              <a:rPr dirty="0" smtClean="0" spc="-106" sz="21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176" sz="4600">
                <a:solidFill>
                  <a:srgbClr val="B59572"/>
                </a:solidFill>
                <a:latin typeface="Times New Roman"/>
                <a:cs typeface="Times New Roman"/>
              </a:rPr>
              <a:t>™</a:t>
            </a:r>
            <a:r>
              <a:rPr dirty="0" smtClean="0" spc="-176" sz="46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-176" sz="4600">
                <a:solidFill>
                  <a:srgbClr val="B59572"/>
                </a:solidFill>
                <a:latin typeface="Times New Roman"/>
                <a:cs typeface="Times New Roman"/>
              </a:rPr>
              <a:t>.</a:t>
            </a:r>
            <a:r>
              <a:rPr dirty="0" smtClean="0" spc="-176" sz="4600">
                <a:solidFill>
                  <a:srgbClr val="B59572"/>
                </a:solidFill>
                <a:latin typeface="Times New Roman"/>
                <a:cs typeface="Times New Roman"/>
              </a:rPr>
              <a:t>.</a:t>
            </a:r>
            <a:r>
              <a:rPr dirty="0" smtClean="0" spc="-106" sz="3200">
                <a:solidFill>
                  <a:srgbClr val="B59572"/>
                </a:solidFill>
                <a:latin typeface="Arial"/>
                <a:cs typeface="Arial"/>
              </a:rPr>
              <a:t>rn</a:t>
            </a:r>
            <a:r>
              <a:rPr dirty="0" smtClean="0" spc="-106" sz="32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106" sz="2300">
                <a:solidFill>
                  <a:srgbClr val="B59572"/>
                </a:solidFill>
                <a:latin typeface="Arial"/>
                <a:cs typeface="Arial"/>
              </a:rPr>
              <a:t>ñlliI3</a:t>
            </a:r>
            <a:r>
              <a:rPr dirty="0" smtClean="0" spc="-106" sz="23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-106" sz="1800">
                <a:solidFill>
                  <a:srgbClr val="B59572"/>
                </a:solidFill>
                <a:latin typeface="Arial"/>
                <a:cs typeface="Arial"/>
              </a:rPr>
              <a:t>GiGW</a:t>
            </a:r>
            <a:endParaRPr sz="18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1683" y="7726898"/>
            <a:ext cx="4385442" cy="304799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L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Ü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t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€0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~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l!lñEJ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~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~</a:t>
            </a:r>
            <a:r>
              <a:rPr dirty="0" smtClean="0" spc="479" sz="1700">
                <a:solidFill>
                  <a:srgbClr val="B59572"/>
                </a:solidFill>
                <a:latin typeface="Arial"/>
                <a:cs typeface="Arial"/>
              </a:rPr>
              <a:t> </a:t>
            </a:r>
            <a:r>
              <a:rPr dirty="0" smtClean="0" spc="231" sz="2200">
                <a:solidFill>
                  <a:srgbClr val="B59572"/>
                </a:solidFill>
                <a:latin typeface="Times New Roman"/>
                <a:cs typeface="Times New Roman"/>
              </a:rPr>
              <a:t>[hJ</a:t>
            </a:r>
            <a:r>
              <a:rPr dirty="0" smtClean="0" spc="231" sz="2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231" sz="22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231" sz="22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231" sz="1400">
                <a:solidFill>
                  <a:srgbClr val="B59572"/>
                </a:solidFill>
                <a:latin typeface="Times New Roman"/>
                <a:cs typeface="Times New Roman"/>
              </a:rPr>
              <a:t>[!lí)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592827" y="7808653"/>
            <a:ext cx="101854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16499" y="7808653"/>
            <a:ext cx="108077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272531" y="7808653"/>
            <a:ext cx="108077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510275" y="7808653"/>
            <a:ext cx="2310024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250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86" sz="1400">
                <a:solidFill>
                  <a:srgbClr val="B3B1AF"/>
                </a:solidFill>
                <a:latin typeface="Times New Roman"/>
                <a:cs typeface="Times New Roman"/>
              </a:rPr>
              <a:t>-</a:t>
            </a:r>
            <a:r>
              <a:rPr dirty="0" smtClean="0" spc="-139" sz="1400">
                <a:solidFill>
                  <a:srgbClr val="B3B1AF"/>
                </a:solidFill>
                <a:latin typeface="Times New Roman"/>
                <a:cs typeface="Times New Roman"/>
              </a:rPr>
              <a:t>   </a:t>
            </a:r>
            <a:r>
              <a:rPr dirty="0" smtClean="0" spc="-9" sz="1400">
                <a:solidFill>
                  <a:srgbClr val="B3B1AF"/>
                </a:solidFill>
                <a:latin typeface="Times New Roman"/>
                <a:cs typeface="Times New Roman"/>
              </a:rPr>
              <a:t> </a:t>
            </a:r>
            <a:r>
              <a:rPr dirty="0" smtClean="0" spc="3786" sz="14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r>
              <a:rPr dirty="0" smtClean="0" spc="375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3786" sz="14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055355" y="7808653"/>
            <a:ext cx="108076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482075" y="7808653"/>
            <a:ext cx="354901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   </a:t>
            </a:r>
            <a:r>
              <a:rPr dirty="0" smtClean="0" spc="75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311131" y="7808653"/>
            <a:ext cx="108076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045699" y="7808653"/>
            <a:ext cx="101853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563859" y="7808653"/>
            <a:ext cx="101853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033251" y="7808653"/>
            <a:ext cx="452564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'</a:t>
            </a: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345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-69" sz="1400">
                <a:solidFill>
                  <a:srgbClr val="B59572"/>
                </a:solidFill>
                <a:latin typeface="Times New Roman"/>
                <a:cs typeface="Times New Roman"/>
              </a:rPr>
              <a:t>  </a:t>
            </a:r>
            <a:r>
              <a:rPr dirty="0" smtClean="0" spc="89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627611" y="7808653"/>
            <a:ext cx="101853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865355" y="7808653"/>
            <a:ext cx="108076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292075" y="7808653"/>
            <a:ext cx="264290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146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-105" sz="1400">
                <a:solidFill>
                  <a:srgbClr val="B59572"/>
                </a:solidFill>
                <a:latin typeface="Times New Roman"/>
                <a:cs typeface="Times New Roman"/>
              </a:rPr>
              <a:t>   </a:t>
            </a:r>
            <a:r>
              <a:rPr dirty="0" smtClean="0" spc="-60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-139" sz="1400">
                <a:solidFill>
                  <a:srgbClr val="B3B1AF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694411" y="7808653"/>
            <a:ext cx="954287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97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r>
              <a:rPr dirty="0" smtClean="0" spc="-69" sz="1400">
                <a:solidFill>
                  <a:srgbClr val="B59572"/>
                </a:solidFill>
                <a:latin typeface="Times New Roman"/>
                <a:cs typeface="Times New Roman"/>
              </a:rPr>
              <a:t>  </a:t>
            </a:r>
            <a:r>
              <a:rPr dirty="0" smtClean="0" spc="114" sz="1400">
                <a:solidFill>
                  <a:srgbClr val="B59572"/>
                </a:solidFill>
                <a:latin typeface="Times New Roman"/>
                <a:cs typeface="Times New Roman"/>
              </a:rPr>
              <a:t> </a:t>
            </a:r>
            <a:r>
              <a:rPr dirty="0" smtClean="0" spc="3786" sz="1400">
                <a:solidFill>
                  <a:srgbClr val="B59572"/>
                </a:solidFill>
                <a:latin typeface="Times New Roman"/>
                <a:cs typeface="Times New Roman"/>
              </a:rPr>
              <a:t>~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864843" y="7808653"/>
            <a:ext cx="108076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684755" y="7808653"/>
            <a:ext cx="108076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z="1400">
                <a:solidFill>
                  <a:srgbClr val="B59572"/>
                </a:solidFill>
                <a:latin typeface="Times New Roman"/>
                <a:cs typeface="Times New Roman"/>
              </a:rPr>
              <a:t>•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989555" y="7808653"/>
            <a:ext cx="87594" cy="203200"/>
          </a:xfrm>
          <a:prstGeom prst="rect">
            <a:avLst/>
          </a:prstGeom>
        </p:spPr>
        <p:txBody>
          <a:bodyPr bIns="0" lIns="0" rIns="0" rtlCol="0" tIns="9715" wrap="square">
            <a:noAutofit/>
          </a:bodyPr>
          <a:lstStyle/>
          <a:p>
            <a:pPr marL="12700">
              <a:lnSpc>
                <a:spcPts val="1530"/>
              </a:lnSpc>
            </a:pPr>
            <a:r>
              <a:rPr dirty="0" smtClean="0" spc="-186" sz="1400">
                <a:solidFill>
                  <a:srgbClr val="B3B1AF"/>
                </a:solidFill>
                <a:latin typeface="Times New Roman"/>
                <a:cs typeface="Times New Roman"/>
              </a:rPr>
              <a:t>-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2099" y="8260654"/>
            <a:ext cx="6764393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C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: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ñ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: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G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u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v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o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20" sz="15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T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r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a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d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u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c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c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: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ó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n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: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l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i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.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z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e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r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 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G</a:t>
            </a:r>
            <a:r>
              <a:rPr dirty="0" smtClean="0" spc="20" sz="1600">
                <a:solidFill>
                  <a:srgbClr val="727275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bject 41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40" name="object 40"/>
          <p:cNvSpPr txBox="1"/>
          <p:nvPr/>
        </p:nvSpPr>
        <p:spPr>
          <a:xfrm>
            <a:off x="282956" y="120343"/>
            <a:ext cx="1894162" cy="581481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884428" marR="40005">
              <a:lnSpc>
                <a:spcPts val="1939"/>
              </a:lnSpc>
            </a:pP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M</a:t>
            </a: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113" sz="1800">
                <a:solidFill>
                  <a:srgbClr val="AEB3B6"/>
                </a:solidFill>
                <a:latin typeface="Times New Roman"/>
                <a:cs typeface="Times New Roman"/>
              </a:rPr>
              <a:t>,</a:t>
            </a: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3" sz="18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95825"/>
              </a:lnSpc>
              <a:spcBef>
                <a:spcPts val="73"/>
              </a:spcBef>
            </a:pP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1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5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g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" sz="2100">
                <a:solidFill>
                  <a:srgbClr val="999A9C"/>
                </a:solidFill>
                <a:latin typeface="Times New Roman"/>
                <a:cs typeface="Times New Roman"/>
              </a:rPr>
              <a:t>,</a:t>
            </a:r>
            <a:r>
              <a:rPr dirty="0" smtClean="0" spc="3" sz="2100">
                <a:solidFill>
                  <a:srgbClr val="EFF0F2"/>
                </a:solidFill>
                <a:latin typeface="Times New Roman"/>
                <a:cs typeface="Times New Roman"/>
              </a:rPr>
              <a:t>I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3724635" y="130268"/>
            <a:ext cx="1298244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461" sz="7200">
                <a:solidFill>
                  <a:srgbClr val="EFF0F2"/>
                </a:solidFill>
                <a:latin typeface="Arial"/>
                <a:cs typeface="Arial"/>
              </a:rPr>
              <a:t>•</a:t>
            </a:r>
            <a:r>
              <a:rPr dirty="0" smtClean="0" spc="461" sz="7200">
                <a:solidFill>
                  <a:srgbClr val="EFF0F2"/>
                </a:solidFill>
                <a:latin typeface="Arial"/>
                <a:cs typeface="Arial"/>
              </a:rPr>
              <a:t>•</a:t>
            </a:r>
            <a:r>
              <a:rPr dirty="0" smtClean="0" spc="461" sz="7200">
                <a:solidFill>
                  <a:srgbClr val="EFF0F2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7598156" y="166218"/>
            <a:ext cx="3256247" cy="508000"/>
          </a:xfrm>
          <a:prstGeom prst="rect">
            <a:avLst/>
          </a:prstGeom>
        </p:spPr>
        <p:txBody>
          <a:bodyPr bIns="0" lIns="0" rIns="0" rtlCol="0" tIns="25304" wrap="square">
            <a:noAutofit/>
          </a:bodyPr>
          <a:lstStyle/>
          <a:p>
            <a:pPr marL="12700">
              <a:lnSpc>
                <a:spcPts val="3985"/>
              </a:lnSpc>
            </a:pP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D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E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G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R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C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I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-76" sz="3800">
                <a:solidFill>
                  <a:srgbClr val="EFF0F2"/>
                </a:solidFill>
                <a:latin typeface="Arial"/>
                <a:cs typeface="Arial"/>
              </a:rPr>
              <a:t>Q</a:t>
            </a:r>
            <a:r>
              <a:rPr baseline="434819" dirty="0" smtClean="0" spc="-76" sz="150">
                <a:solidFill>
                  <a:srgbClr val="AEB3B6"/>
                </a:solidFill>
                <a:latin typeface="Arial"/>
                <a:cs typeface="Arial"/>
              </a:rPr>
              <a:t>1</a:t>
            </a:r>
            <a:r>
              <a:rPr baseline="434819" dirty="0" smtClean="0" spc="-76" sz="150">
                <a:solidFill>
                  <a:srgbClr val="AEB3B6"/>
                </a:solidFill>
                <a:latin typeface="Arial"/>
                <a:cs typeface="Arial"/>
              </a:rPr>
              <a:t> 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U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-76" sz="3100">
                <a:solidFill>
                  <a:srgbClr val="EFF0F2"/>
                </a:solidFill>
                <a:latin typeface="Arial"/>
                <a:cs typeface="Arial"/>
              </a:rPr>
              <a:t>E</a:t>
            </a:r>
            <a:endParaRPr sz="31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3632708" y="238255"/>
            <a:ext cx="2226290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P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L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B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R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63" sz="3100">
                <a:solidFill>
                  <a:srgbClr val="EFF0F2"/>
                </a:solidFill>
                <a:latin typeface="Arial"/>
                <a:cs typeface="Arial"/>
              </a:rPr>
              <a:t>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930900" y="238255"/>
            <a:ext cx="1595354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L</a:t>
            </a: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L</a:t>
            </a: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E</a:t>
            </a: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N</a:t>
            </a: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19" sz="3100">
                <a:solidFill>
                  <a:srgbClr val="EFF0F2"/>
                </a:solidFill>
                <a:latin typeface="Arial"/>
                <a:cs typeface="Arial"/>
              </a:rPr>
              <a:t>S</a:t>
            </a:r>
            <a:endParaRPr sz="3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0911332" y="238255"/>
            <a:ext cx="2024592" cy="419100"/>
          </a:xfrm>
          <a:prstGeom prst="rect">
            <a:avLst/>
          </a:prstGeom>
        </p:spPr>
        <p:txBody>
          <a:bodyPr bIns="0" lIns="0" rIns="0" rtlCol="0" tIns="20764" wrap="square">
            <a:noAutofit/>
          </a:bodyPr>
          <a:lstStyle/>
          <a:p>
            <a:pPr marL="12700">
              <a:lnSpc>
                <a:spcPts val="3270"/>
              </a:lnSpc>
            </a:pP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U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N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I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F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I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C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A</a:t>
            </a:r>
            <a:r>
              <a:rPr dirty="0" smtClean="0" spc="79" sz="3100">
                <a:solidFill>
                  <a:srgbClr val="EFF0F2"/>
                </a:solidFill>
                <a:latin typeface="Arial"/>
                <a:cs typeface="Arial"/>
              </a:rPr>
              <a:t>N</a:t>
            </a:r>
            <a:endParaRPr sz="31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197100" y="409725"/>
            <a:ext cx="683958" cy="292100"/>
          </a:xfrm>
          <a:prstGeom prst="rect">
            <a:avLst/>
          </a:prstGeom>
        </p:spPr>
        <p:txBody>
          <a:bodyPr bIns="0" lIns="0" rIns="0" rtlCol="0" tIns="14255" wrap="square">
            <a:noAutofit/>
          </a:bodyPr>
          <a:lstStyle/>
          <a:p>
            <a:pPr marL="12700">
              <a:lnSpc>
                <a:spcPts val="2245"/>
              </a:lnSpc>
            </a:pPr>
            <a:r>
              <a:rPr dirty="0" smtClean="0" spc="167" sz="2100">
                <a:solidFill>
                  <a:srgbClr val="EFF0F2"/>
                </a:solidFill>
                <a:latin typeface="Times New Roman"/>
                <a:cs typeface="Times New Roman"/>
              </a:rPr>
              <a:t>2</a:t>
            </a:r>
            <a:r>
              <a:rPr dirty="0" smtClean="0" spc="167" sz="2100">
                <a:solidFill>
                  <a:srgbClr val="EFF0F2"/>
                </a:solidFill>
                <a:latin typeface="Times New Roman"/>
                <a:cs typeface="Times New Roman"/>
              </a:rPr>
              <a:t>0</a:t>
            </a:r>
            <a:r>
              <a:rPr dirty="0" smtClean="0" spc="167" sz="2100">
                <a:solidFill>
                  <a:srgbClr val="EFF0F2"/>
                </a:solidFill>
                <a:latin typeface="Times New Roman"/>
                <a:cs typeface="Times New Roman"/>
              </a:rPr>
              <a:t>2</a:t>
            </a:r>
            <a:r>
              <a:rPr dirty="0" smtClean="0" spc="167" sz="2100">
                <a:solidFill>
                  <a:srgbClr val="EFF0F2"/>
                </a:solidFill>
                <a:latin typeface="Times New Roman"/>
                <a:cs typeface="Times New Roman"/>
              </a:rPr>
              <a:t>3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0521188" y="413627"/>
            <a:ext cx="56751" cy="63500"/>
          </a:xfrm>
          <a:prstGeom prst="rect">
            <a:avLst/>
          </a:prstGeom>
        </p:spPr>
        <p:txBody>
          <a:bodyPr bIns="0" lIns="0" rIns="0" rtlCol="0" tIns="7620" wrap="square">
            <a:noAutofit/>
          </a:bodyPr>
          <a:lstStyle/>
          <a:p>
            <a:pPr marL="12700">
              <a:lnSpc>
                <a:spcPct val="95825"/>
              </a:lnSpc>
            </a:pPr>
            <a:r>
              <a:rPr dirty="0" smtClean="0" spc="79" sz="300">
                <a:solidFill>
                  <a:srgbClr val="C4C6C8"/>
                </a:solidFill>
                <a:latin typeface="Arial"/>
                <a:cs typeface="Arial"/>
              </a:rPr>
              <a:t>1</a:t>
            </a:r>
            <a:endParaRPr sz="3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30732" y="703292"/>
            <a:ext cx="1295349" cy="948944"/>
          </a:xfrm>
          <a:prstGeom prst="rect">
            <a:avLst/>
          </a:prstGeom>
        </p:spPr>
        <p:txBody>
          <a:bodyPr bIns="0" lIns="0" rIns="0" rtlCol="0" tIns="47434" wrap="square">
            <a:noAutofit/>
          </a:bodyPr>
          <a:lstStyle/>
          <a:p>
            <a:pPr marL="12700">
              <a:lnSpc>
                <a:spcPts val="7470"/>
              </a:lnSpc>
            </a:pPr>
            <a:r>
              <a:rPr dirty="0" smtClean="0" spc="-527" sz="7200">
                <a:solidFill>
                  <a:srgbClr val="EFF0F2"/>
                </a:solidFill>
                <a:latin typeface="Arial"/>
                <a:cs typeface="Arial"/>
              </a:rPr>
              <a:t>•</a:t>
            </a:r>
            <a:r>
              <a:rPr dirty="0" smtClean="0" spc="-527" sz="72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-340" sz="7100">
                <a:solidFill>
                  <a:srgbClr val="EFF0F2"/>
                </a:solidFill>
                <a:latin typeface="Times New Roman"/>
                <a:cs typeface="Times New Roman"/>
              </a:rPr>
              <a:t>.</a:t>
            </a:r>
            <a:r>
              <a:rPr dirty="0" smtClean="0" spc="-340" sz="7100">
                <a:solidFill>
                  <a:srgbClr val="C4C6C8"/>
                </a:solidFill>
                <a:latin typeface="Times New Roman"/>
                <a:cs typeface="Times New Roman"/>
              </a:rPr>
              <a:t>-</a:t>
            </a:r>
            <a:r>
              <a:rPr dirty="0" smtClean="0" spc="-527" sz="7200">
                <a:solidFill>
                  <a:srgbClr val="EFF0F2"/>
                </a:solidFill>
                <a:latin typeface="Arial"/>
                <a:cs typeface="Arial"/>
              </a:rPr>
              <a:t>•</a:t>
            </a:r>
            <a:endParaRPr sz="7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4218411" y="710366"/>
            <a:ext cx="312887" cy="254000"/>
          </a:xfrm>
          <a:prstGeom prst="rect">
            <a:avLst/>
          </a:prstGeom>
        </p:spPr>
        <p:txBody>
          <a:bodyPr bIns="0" lIns="0" rIns="0" rtlCol="0" tIns="12319" wrap="square">
            <a:noAutofit/>
          </a:bodyPr>
          <a:lstStyle/>
          <a:p>
            <a:pPr marL="12700">
              <a:lnSpc>
                <a:spcPts val="1939"/>
              </a:lnSpc>
            </a:pPr>
            <a:r>
              <a:rPr dirty="0" smtClean="0" spc="-71" sz="1800">
                <a:solidFill>
                  <a:srgbClr val="EFF0F2"/>
                </a:solidFill>
                <a:latin typeface="Arial"/>
                <a:cs typeface="Arial"/>
              </a:rPr>
              <a:t>.</a:t>
            </a:r>
            <a:r>
              <a:rPr dirty="0" smtClean="0" spc="-71" sz="1800">
                <a:solidFill>
                  <a:srgbClr val="C4C6C8"/>
                </a:solidFill>
                <a:latin typeface="Arial"/>
                <a:cs typeface="Arial"/>
              </a:rPr>
              <a:t>.</a:t>
            </a:r>
            <a:r>
              <a:rPr dirty="0" smtClean="0" spc="-71" sz="1800">
                <a:solidFill>
                  <a:srgbClr val="EFF0F2"/>
                </a:solidFill>
                <a:latin typeface="Arial"/>
                <a:cs typeface="Arial"/>
              </a:rPr>
              <a:t>.</a:t>
            </a:r>
            <a:r>
              <a:rPr dirty="0" smtClean="0" spc="-71" sz="1800">
                <a:solidFill>
                  <a:srgbClr val="C4C6C8"/>
                </a:solidFill>
                <a:latin typeface="Arial"/>
                <a:cs typeface="Arial"/>
              </a:rPr>
              <a:t>.</a:t>
            </a:r>
            <a:r>
              <a:rPr dirty="0" smtClean="0" spc="-71" sz="700">
                <a:solidFill>
                  <a:srgbClr val="AEB3B6"/>
                </a:solidFill>
                <a:latin typeface="Arial"/>
                <a:cs typeface="Arial"/>
              </a:rPr>
              <a:t>·</a:t>
            </a:r>
            <a:r>
              <a:rPr dirty="0" smtClean="0" spc="-71" sz="700">
                <a:solidFill>
                  <a:srgbClr val="D6D8DA"/>
                </a:solidFill>
                <a:latin typeface="Arial"/>
                <a:cs typeface="Arial"/>
              </a:rPr>
              <a:t>.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520443" y="1322879"/>
            <a:ext cx="647976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-76" sz="4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-76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267203" y="1322879"/>
            <a:ext cx="1614569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371" sz="4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371" sz="4200">
                <a:solidFill>
                  <a:srgbClr val="EFF0F2"/>
                </a:solidFill>
                <a:latin typeface="Times New Roman"/>
                <a:cs typeface="Times New Roman"/>
              </a:rPr>
              <a:t>u</a:t>
            </a:r>
            <a:r>
              <a:rPr dirty="0" smtClean="0" spc="371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71" sz="4200">
                <a:solidFill>
                  <a:srgbClr val="EFF0F2"/>
                </a:solidFill>
                <a:latin typeface="Times New Roman"/>
                <a:cs typeface="Times New Roman"/>
              </a:rPr>
              <a:t>v</a:t>
            </a:r>
            <a:r>
              <a:rPr dirty="0" smtClean="0" spc="371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974083" y="1322879"/>
            <a:ext cx="2845584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u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z</a:t>
            </a:r>
            <a:r>
              <a:rPr dirty="0" smtClean="0" spc="434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894067" y="1322879"/>
            <a:ext cx="838015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214" sz="4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214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214" sz="4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7814563" y="1322879"/>
            <a:ext cx="2882518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c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y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304" sz="4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777219" y="1322879"/>
            <a:ext cx="1398104" cy="558800"/>
          </a:xfrm>
          <a:prstGeom prst="rect">
            <a:avLst/>
          </a:prstGeom>
        </p:spPr>
        <p:txBody>
          <a:bodyPr bIns="0" lIns="0" rIns="0" rtlCol="0" tIns="27876" wrap="square">
            <a:noAutofit/>
          </a:bodyPr>
          <a:lstStyle/>
          <a:p>
            <a:pPr marL="12700">
              <a:lnSpc>
                <a:spcPts val="4390"/>
              </a:lnSpc>
            </a:pPr>
            <a:r>
              <a:rPr dirty="0" smtClean="0" spc="266" sz="4200">
                <a:solidFill>
                  <a:srgbClr val="EFF0F2"/>
                </a:solidFill>
                <a:latin typeface="Times New Roman"/>
                <a:cs typeface="Times New Roman"/>
              </a:rPr>
              <a:t>h</a:t>
            </a:r>
            <a:r>
              <a:rPr dirty="0" smtClean="0" spc="266" sz="4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266" sz="4200">
                <a:solidFill>
                  <a:srgbClr val="EFF0F2"/>
                </a:solidFill>
                <a:latin typeface="Times New Roman"/>
                <a:cs typeface="Times New Roman"/>
              </a:rPr>
              <a:t>c</a:t>
            </a:r>
            <a:r>
              <a:rPr dirty="0" smtClean="0" spc="266" sz="4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266" sz="4200">
                <a:solidFill>
                  <a:srgbClr val="EFF0F2"/>
                </a:solidFill>
                <a:latin typeface="Times New Roman"/>
                <a:cs typeface="Times New Roman"/>
              </a:rPr>
              <a:t>:</a:t>
            </a:r>
            <a:endParaRPr sz="42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3447268" y="1617618"/>
            <a:ext cx="1745538" cy="254000"/>
          </a:xfrm>
          <a:prstGeom prst="rect">
            <a:avLst/>
          </a:prstGeom>
        </p:spPr>
        <p:txBody>
          <a:bodyPr bIns="0" lIns="0" rIns="0" rtlCol="0" tIns="12477" wrap="square">
            <a:noAutofit/>
          </a:bodyPr>
          <a:lstStyle/>
          <a:p>
            <a:pPr marL="12700">
              <a:lnSpc>
                <a:spcPts val="1964"/>
              </a:lnSpc>
            </a:pP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I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N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F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O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L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E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CC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I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Ó</a:t>
            </a:r>
            <a:r>
              <a:rPr dirty="0" smtClean="0" spc="126" sz="1800">
                <a:solidFill>
                  <a:srgbClr val="EFF0F2"/>
                </a:solidFill>
                <a:latin typeface="Courier New"/>
                <a:cs typeface="Courier New"/>
              </a:rPr>
              <a:t>N</a:t>
            </a:r>
            <a:endParaRPr sz="1800">
              <a:latin typeface="Courier New"/>
              <a:cs typeface="Courier New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10388" y="2713657"/>
            <a:ext cx="3781059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H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b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l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 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c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e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n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 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v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e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d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d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 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p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a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r</a:t>
            </a:r>
            <a:r>
              <a:rPr dirty="0" smtClean="0" spc="185" sz="2700">
                <a:solidFill>
                  <a:srgbClr val="9E232A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979412" y="2765473"/>
            <a:ext cx="959080" cy="773684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30" sz="2700">
                <a:solidFill>
                  <a:srgbClr val="218EA3"/>
                </a:solidFill>
                <a:latin typeface="Times New Roman"/>
                <a:cs typeface="Times New Roman"/>
              </a:rPr>
              <a:t>T</a:t>
            </a:r>
            <a:r>
              <a:rPr dirty="0" smtClean="0" spc="130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700">
                <a:solidFill>
                  <a:srgbClr val="218EA3"/>
                </a:solidFill>
                <a:latin typeface="Times New Roman"/>
                <a:cs typeface="Times New Roman"/>
              </a:rPr>
              <a:t>n</a:t>
            </a:r>
            <a:r>
              <a:rPr dirty="0" smtClean="0" spc="130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7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  <a:p>
            <a:pPr marL="363220" marR="18518">
              <a:lnSpc>
                <a:spcPct val="95825"/>
              </a:lnSpc>
            </a:pP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c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o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n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960867" y="2765473"/>
            <a:ext cx="381772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c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u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s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o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s</a:t>
            </a:r>
            <a:r>
              <a:rPr dirty="0" smtClean="0" spc="188" sz="2600">
                <a:solidFill>
                  <a:srgbClr val="218EA3"/>
                </a:solidFill>
                <a:latin typeface="Times New Roman"/>
                <a:cs typeface="Times New Roman"/>
              </a:rPr>
              <a:t> 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p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a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a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 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c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o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m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p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a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t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i</a:t>
            </a:r>
            <a:r>
              <a:rPr dirty="0" smtClean="0" spc="188" sz="2700">
                <a:solidFill>
                  <a:srgbClr val="218EA3"/>
                </a:solidFill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3332" y="3134641"/>
            <a:ext cx="689254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170" sz="2500">
                <a:solidFill>
                  <a:srgbClr val="9E232A"/>
                </a:solidFill>
                <a:latin typeface="Arial"/>
                <a:cs typeface="Arial"/>
              </a:rPr>
              <a:t>u</a:t>
            </a:r>
            <a:r>
              <a:rPr dirty="0" smtClean="0" spc="170" sz="2500">
                <a:solidFill>
                  <a:srgbClr val="9E232A"/>
                </a:solidFill>
                <a:latin typeface="Arial"/>
                <a:cs typeface="Arial"/>
              </a:rPr>
              <a:t>n</a:t>
            </a:r>
            <a:r>
              <a:rPr dirty="0" smtClean="0" spc="170" sz="2500">
                <a:solidFill>
                  <a:srgbClr val="9E232A"/>
                </a:solidFill>
                <a:latin typeface="Arial"/>
                <a:cs typeface="Arial"/>
              </a:rPr>
              <a:t>i</a:t>
            </a:r>
            <a:r>
              <a:rPr dirty="0" smtClean="0" spc="170" sz="2500">
                <a:solidFill>
                  <a:srgbClr val="9E232A"/>
                </a:solidFill>
                <a:latin typeface="Arial"/>
                <a:cs typeface="Arial"/>
              </a:rPr>
              <a:t>r</a:t>
            </a:r>
            <a:endParaRPr sz="2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50468" y="3134641"/>
            <a:ext cx="249555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z="2500">
                <a:solidFill>
                  <a:srgbClr val="9E232A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33932" y="3134641"/>
            <a:ext cx="337629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-183" sz="2500">
                <a:solidFill>
                  <a:srgbClr val="9E232A"/>
                </a:solidFill>
                <a:latin typeface="Arial"/>
                <a:cs typeface="Arial"/>
              </a:rPr>
              <a:t>l</a:t>
            </a:r>
            <a:r>
              <a:rPr dirty="0" smtClean="0" spc="-183" sz="2500">
                <a:solidFill>
                  <a:srgbClr val="CDAC9E"/>
                </a:solidFill>
                <a:latin typeface="Arial"/>
                <a:cs typeface="Arial"/>
              </a:rPr>
              <a:t>,</a:t>
            </a:r>
            <a:r>
              <a:rPr dirty="0" smtClean="0" spc="-183" sz="2500">
                <a:solidFill>
                  <a:srgbClr val="9E232A"/>
                </a:solidFill>
                <a:latin typeface="Arial"/>
                <a:cs typeface="Arial"/>
              </a:rPr>
              <a:t>a</a:t>
            </a:r>
            <a:endParaRPr sz="2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05788" y="3134641"/>
            <a:ext cx="1147235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i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g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l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e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s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i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a</a:t>
            </a:r>
            <a:r>
              <a:rPr dirty="0" smtClean="0" spc="84" sz="2500">
                <a:solidFill>
                  <a:srgbClr val="9E232A"/>
                </a:solidFill>
                <a:latin typeface="Arial"/>
                <a:cs typeface="Arial"/>
              </a:rPr>
              <a:t>.</a:t>
            </a:r>
            <a:endParaRPr sz="25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788412" y="3134641"/>
            <a:ext cx="1367224" cy="342900"/>
          </a:xfrm>
          <a:prstGeom prst="rect">
            <a:avLst/>
          </a:prstGeom>
        </p:spPr>
        <p:txBody>
          <a:bodyPr bIns="0" lIns="0" rIns="0" rtlCol="0" tIns="16859" wrap="square">
            <a:noAutofit/>
          </a:bodyPr>
          <a:lstStyle/>
          <a:p>
            <a:pPr marL="12700">
              <a:lnSpc>
                <a:spcPts val="2655"/>
              </a:lnSpc>
            </a:pP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(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E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f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 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4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:</a:t>
            </a:r>
            <a:r>
              <a:rPr dirty="0" smtClean="0" spc="-9" sz="2500">
                <a:solidFill>
                  <a:srgbClr val="D69595"/>
                </a:solidFill>
                <a:latin typeface="Arial"/>
                <a:cs typeface="Arial"/>
              </a:rPr>
              <a:t>,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2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5</a:t>
            </a:r>
            <a:r>
              <a:rPr dirty="0" smtClean="0" spc="-9" sz="2500">
                <a:solidFill>
                  <a:srgbClr val="9E232A"/>
                </a:solidFill>
                <a:latin typeface="Arial"/>
                <a:cs typeface="Arial"/>
              </a:rPr>
              <a:t>)</a:t>
            </a:r>
            <a:endParaRPr sz="25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948676" y="3170857"/>
            <a:ext cx="32580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6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6" sz="2700">
                <a:solidFill>
                  <a:srgbClr val="218EA3"/>
                </a:solidFill>
                <a:latin typeface="Times New Roman"/>
                <a:cs typeface="Times New Roman"/>
              </a:rPr>
              <a:t>l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302244" y="3170857"/>
            <a:ext cx="1713991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n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c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s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i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t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a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d</a:t>
            </a:r>
            <a:r>
              <a:rPr dirty="0" smtClean="0" spc="150" sz="2700">
                <a:solidFill>
                  <a:srgbClr val="218EA3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36556" y="3170857"/>
            <a:ext cx="1380136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(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E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f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 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4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: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2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8</a:t>
            </a:r>
            <a:r>
              <a:rPr dirty="0" smtClean="0" spc="48" sz="2700">
                <a:solidFill>
                  <a:srgbClr val="218EA3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569955" y="6194473"/>
            <a:ext cx="1132438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H</a:t>
            </a: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b</a:t>
            </a: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60" sz="27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188188" y="6194473"/>
            <a:ext cx="1724318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f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50" sz="2700">
                <a:solidFill>
                  <a:srgbClr val="91BACF"/>
                </a:solidFill>
                <a:latin typeface="Times New Roman"/>
                <a:cs typeface="Times New Roman"/>
              </a:rPr>
              <a:t>,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c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700">
                <a:solidFill>
                  <a:srgbClr val="214B64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358132" y="6204692"/>
            <a:ext cx="2798469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S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e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r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 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p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c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i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e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n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t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e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 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p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r</a:t>
            </a:r>
            <a:r>
              <a:rPr dirty="0" smtClean="0" spc="208" sz="26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722099" y="6204692"/>
            <a:ext cx="1448420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p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21" sz="2600">
                <a:solidFill>
                  <a:srgbClr val="AEB3B6"/>
                </a:solidFill>
                <a:latin typeface="Times New Roman"/>
                <a:cs typeface="Times New Roman"/>
              </a:rPr>
              <a:t>.</a:t>
            </a:r>
            <a:r>
              <a:rPr dirty="0" smtClean="0" spc="21" sz="2600">
                <a:solidFill>
                  <a:srgbClr val="103D57"/>
                </a:solidFill>
                <a:latin typeface="Times New Roman"/>
                <a:cs typeface="Times New Roman"/>
              </a:rPr>
              <a:t>l</a:t>
            </a:r>
            <a:r>
              <a:rPr dirty="0" smtClean="0" spc="21" sz="2600">
                <a:solidFill>
                  <a:srgbClr val="AEB3B6"/>
                </a:solidFill>
                <a:latin typeface="Times New Roman"/>
                <a:cs typeface="Times New Roman"/>
              </a:rPr>
              <a:t>1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b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21" sz="2600">
                <a:solidFill>
                  <a:srgbClr val="214B64"/>
                </a:solidFill>
                <a:latin typeface="Times New Roman"/>
                <a:cs typeface="Times New Roman"/>
              </a:rPr>
              <a:t>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708395" y="6589638"/>
            <a:ext cx="1998124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i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r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.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 </a:t>
            </a:r>
            <a:r>
              <a:rPr dirty="0" smtClean="0" spc="67" sz="2800">
                <a:solidFill>
                  <a:srgbClr val="D49028"/>
                </a:solidFill>
                <a:latin typeface="Times New Roman"/>
                <a:cs typeface="Times New Roman"/>
              </a:rPr>
              <a:t>(</a:t>
            </a:r>
            <a:r>
              <a:rPr dirty="0" smtClean="0" spc="67" sz="2800">
                <a:solidFill>
                  <a:srgbClr val="D49028"/>
                </a:solidFill>
                <a:latin typeface="Times New Roman"/>
                <a:cs typeface="Times New Roman"/>
              </a:rPr>
              <a:t>E</a:t>
            </a:r>
            <a:r>
              <a:rPr dirty="0" smtClean="0" spc="67" sz="2800">
                <a:solidFill>
                  <a:srgbClr val="D49028"/>
                </a:solidFill>
                <a:latin typeface="Times New Roman"/>
                <a:cs typeface="Times New Roman"/>
              </a:rPr>
              <a:t>f</a:t>
            </a:r>
            <a:r>
              <a:rPr dirty="0" smtClean="0" spc="67" sz="2800">
                <a:solidFill>
                  <a:srgbClr val="D49028"/>
                </a:solidFill>
                <a:latin typeface="Times New Roman"/>
                <a:cs typeface="Times New Roman"/>
              </a:rPr>
              <a:t> 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4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: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2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6</a:t>
            </a:r>
            <a:r>
              <a:rPr dirty="0" smtClean="0" spc="67" sz="2700">
                <a:solidFill>
                  <a:srgbClr val="D49028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09492" y="6599857"/>
            <a:ext cx="1854743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c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o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n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t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r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o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l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r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 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l</a:t>
            </a:r>
            <a:r>
              <a:rPr dirty="0" smtClean="0" spc="136" sz="2700">
                <a:solidFill>
                  <a:srgbClr val="D49028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3444" y="6611262"/>
            <a:ext cx="4903316" cy="357462"/>
          </a:xfrm>
          <a:prstGeom prst="rect">
            <a:avLst/>
          </a:prstGeom>
        </p:spPr>
        <p:txBody>
          <a:bodyPr bIns="0" lIns="0" rIns="0" rtlCol="0" tIns="17589" wrap="square">
            <a:noAutofit/>
          </a:bodyPr>
          <a:lstStyle/>
          <a:p>
            <a:pPr marL="12700">
              <a:lnSpc>
                <a:spcPts val="2770"/>
              </a:lnSpc>
            </a:pP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g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.</a:t>
            </a:r>
            <a:r>
              <a:rPr dirty="0" smtClean="0" spc="148" sz="2600">
                <a:solidFill>
                  <a:srgbClr val="214B6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(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E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f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 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4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: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2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9</a:t>
            </a:r>
            <a:r>
              <a:rPr b="1" dirty="0" smtClean="0" spc="2" sz="2600">
                <a:solidFill>
                  <a:srgbClr val="214B64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84012" y="7736042"/>
            <a:ext cx="9140063" cy="350520"/>
          </a:xfrm>
          <a:prstGeom prst="rect">
            <a:avLst/>
          </a:prstGeom>
        </p:spPr>
        <p:txBody>
          <a:bodyPr bIns="0" lIns="0" rIns="0" rtlCol="0" tIns="17176" wrap="square">
            <a:noAutofit/>
          </a:bodyPr>
          <a:lstStyle/>
          <a:p>
            <a:pPr marL="12700">
              <a:lnSpc>
                <a:spcPts val="2705"/>
              </a:lnSpc>
            </a:pP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v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82" sz="2000">
                <a:solidFill>
                  <a:srgbClr val="EFF0F2"/>
                </a:solidFill>
                <a:latin typeface="Arial"/>
                <a:cs typeface="Arial"/>
              </a:rPr>
              <a:t>y</a:t>
            </a:r>
            <a:r>
              <a:rPr dirty="0" smtClean="0" spc="182" sz="20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g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200">
                <a:solidFill>
                  <a:srgbClr val="999A9C"/>
                </a:solidFill>
                <a:latin typeface="Times New Roman"/>
                <a:cs typeface="Times New Roman"/>
              </a:rPr>
              <a:t>1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i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baseline="7905" dirty="0" smtClean="0" spc="111" sz="3300">
                <a:solidFill>
                  <a:srgbClr val="AEB3B6"/>
                </a:solidFill>
                <a:latin typeface="Times New Roman"/>
                <a:cs typeface="Times New Roman"/>
              </a:rPr>
              <a:t>1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v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i</a:t>
            </a:r>
            <a:r>
              <a:rPr dirty="0" smtClean="0" spc="111" sz="2200">
                <a:solidFill>
                  <a:srgbClr val="D6D8DA"/>
                </a:solidFill>
                <a:latin typeface="Times New Roman"/>
                <a:cs typeface="Times New Roman"/>
              </a:rPr>
              <a:t>,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100">
                <a:solidFill>
                  <a:srgbClr val="AEB3B6"/>
                </a:solidFill>
                <a:latin typeface="Times New Roman"/>
                <a:cs typeface="Times New Roman"/>
              </a:rPr>
              <a:t>i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f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m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100">
                <a:solidFill>
                  <a:srgbClr val="D6D8DA"/>
                </a:solidFill>
                <a:latin typeface="Times New Roman"/>
                <a:cs typeface="Times New Roman"/>
              </a:rPr>
              <a:t>'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p</a:t>
            </a:r>
            <a:r>
              <a:rPr dirty="0" smtClean="0" spc="111" sz="2100">
                <a:solidFill>
                  <a:srgbClr val="D6D8DA"/>
                </a:solidFill>
                <a:latin typeface="Times New Roman"/>
                <a:cs typeface="Times New Roman"/>
              </a:rPr>
              <a:t>,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11" sz="21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D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i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11" sz="2200">
                <a:solidFill>
                  <a:srgbClr val="EFF0F2"/>
                </a:solidFill>
                <a:latin typeface="Times New Roman"/>
                <a:cs typeface="Times New Roman"/>
              </a:rPr>
              <a:t>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2788" y="7781762"/>
            <a:ext cx="480347" cy="304799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-15" sz="2200">
                <a:solidFill>
                  <a:srgbClr val="EFF0F2"/>
                </a:solidFill>
                <a:latin typeface="Times New Roman"/>
                <a:cs typeface="Times New Roman"/>
              </a:rPr>
              <a:t>L</a:t>
            </a:r>
            <a:r>
              <a:rPr dirty="0" smtClean="0" spc="-15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-1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68756" y="7781762"/>
            <a:ext cx="4708189" cy="304799"/>
          </a:xfrm>
          <a:prstGeom prst="rect">
            <a:avLst/>
          </a:prstGeom>
        </p:spPr>
        <p:txBody>
          <a:bodyPr bIns="0" lIns="0" rIns="0" rtlCol="0" tIns="14890" wrap="square">
            <a:noAutofit/>
          </a:bodyPr>
          <a:lstStyle/>
          <a:p>
            <a:pPr marL="12700">
              <a:lnSpc>
                <a:spcPts val="2345"/>
              </a:lnSpc>
            </a:pP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125" sz="2200">
                <a:solidFill>
                  <a:srgbClr val="AEB3B6"/>
                </a:solidFill>
                <a:latin typeface="Times New Roman"/>
                <a:cs typeface="Times New Roman"/>
              </a:rPr>
              <a:t>1</a:t>
            </a:r>
            <a:r>
              <a:rPr dirty="0" smtClean="0" spc="125" sz="2200">
                <a:solidFill>
                  <a:srgbClr val="AEB3B6"/>
                </a:solidFill>
                <a:latin typeface="Times New Roman"/>
                <a:cs typeface="Times New Roman"/>
              </a:rPr>
              <a:t>,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g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a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ñ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229" sz="2000">
                <a:solidFill>
                  <a:srgbClr val="EFF0F2"/>
                </a:solidFill>
                <a:latin typeface="Arial"/>
                <a:cs typeface="Arial"/>
              </a:rPr>
              <a:t>y</a:t>
            </a:r>
            <a:r>
              <a:rPr dirty="0" smtClean="0" spc="229" sz="2000">
                <a:solidFill>
                  <a:srgbClr val="EFF0F2"/>
                </a:solidFill>
                <a:latin typeface="Arial"/>
                <a:cs typeface="Arial"/>
              </a:rPr>
              <a:t> 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h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u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u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s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i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t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u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y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e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n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 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p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o</a:t>
            </a:r>
            <a:r>
              <a:rPr dirty="0" smtClean="0" spc="125" sz="2200">
                <a:solidFill>
                  <a:srgbClr val="EFF0F2"/>
                </a:solidFill>
                <a:latin typeface="Times New Roman"/>
                <a:cs typeface="Times New Roman"/>
              </a:rPr>
              <a:t>r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4102100" y="8318566"/>
            <a:ext cx="6764393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l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ñ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G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u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v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32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r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u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ó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l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z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r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G</a:t>
            </a:r>
            <a:r>
              <a:rPr dirty="0" smtClean="0" spc="32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33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2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980947" y="115144"/>
            <a:ext cx="87104" cy="279400"/>
          </a:xfrm>
          <a:prstGeom prst="rect">
            <a:avLst/>
          </a:prstGeom>
        </p:spPr>
        <p:txBody>
          <a:bodyPr bIns="0" lIns="0" rIns="0" rtlCol="0" tIns="13589" wrap="square">
            <a:noAutofit/>
          </a:bodyPr>
          <a:lstStyle/>
          <a:p>
            <a:pPr marL="12700">
              <a:lnSpc>
                <a:spcPts val="2140"/>
              </a:lnSpc>
            </a:pPr>
            <a:r>
              <a:rPr dirty="0" smtClean="0" spc="-1731" sz="2000">
                <a:solidFill>
                  <a:srgbClr val="E8F9F9"/>
                </a:solidFill>
                <a:latin typeface="Times New Roman"/>
                <a:cs typeface="Times New Roman"/>
              </a:rPr>
              <a:t>M</a:t>
            </a:r>
            <a:r>
              <a:rPr baseline="-48313" dirty="0" smtClean="0" spc="36" sz="450">
                <a:solidFill>
                  <a:srgbClr val="8AE4CA"/>
                </a:solidFill>
                <a:latin typeface="Arial"/>
                <a:cs typeface="Arial"/>
              </a:rPr>
              <a:t>-</a:t>
            </a:r>
            <a:endParaRPr sz="3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139444" y="115144"/>
            <a:ext cx="1013518" cy="279400"/>
          </a:xfrm>
          <a:prstGeom prst="rect">
            <a:avLst/>
          </a:prstGeom>
        </p:spPr>
        <p:txBody>
          <a:bodyPr bIns="0" lIns="0" rIns="0" rtlCol="0" tIns="13684" wrap="square">
            <a:noAutofit/>
          </a:bodyPr>
          <a:lstStyle/>
          <a:p>
            <a:pPr marL="12700">
              <a:lnSpc>
                <a:spcPts val="2155"/>
              </a:lnSpc>
            </a:pPr>
            <a:r>
              <a:rPr baseline="-48313" dirty="0" smtClean="0" spc="-22" sz="450">
                <a:solidFill>
                  <a:srgbClr val="8AE4CA"/>
                </a:solidFill>
                <a:latin typeface="Arial"/>
                <a:cs typeface="Arial"/>
              </a:rPr>
              <a:t>•</a:t>
            </a:r>
            <a:r>
              <a:rPr baseline="-48313" dirty="0" smtClean="0" spc="-17" sz="450">
                <a:solidFill>
                  <a:srgbClr val="8AE4CA"/>
                </a:solidFill>
                <a:latin typeface="Arial"/>
                <a:cs typeface="Arial"/>
              </a:rPr>
              <a:t>      </a:t>
            </a:r>
            <a:r>
              <a:rPr baseline="-48313" dirty="0" smtClean="0" spc="40" sz="450">
                <a:solidFill>
                  <a:srgbClr val="8AE4CA"/>
                </a:solidFill>
                <a:latin typeface="Arial"/>
                <a:cs typeface="Arial"/>
              </a:rPr>
              <a:t> </a:t>
            </a:r>
            <a:r>
              <a:rPr dirty="0" smtClean="0" spc="-460" sz="20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baseline="-48313" dirty="0" smtClean="0" spc="16" sz="450">
                <a:solidFill>
                  <a:srgbClr val="8AE4CA"/>
                </a:solidFill>
                <a:latin typeface="Arial"/>
                <a:cs typeface="Arial"/>
              </a:rPr>
              <a:t>·</a:t>
            </a:r>
            <a:r>
              <a:rPr baseline="-48313" dirty="0" smtClean="0" spc="106" sz="450">
                <a:solidFill>
                  <a:srgbClr val="8AE4CA"/>
                </a:solidFill>
                <a:latin typeface="Arial"/>
                <a:cs typeface="Arial"/>
              </a:rPr>
              <a:t>.</a:t>
            </a:r>
            <a:r>
              <a:rPr baseline="-48313" dirty="0" smtClean="0" spc="-5" sz="450">
                <a:solidFill>
                  <a:srgbClr val="8AE4CA"/>
                </a:solidFill>
                <a:latin typeface="Arial"/>
                <a:cs typeface="Arial"/>
              </a:rPr>
              <a:t>·</a:t>
            </a:r>
            <a:r>
              <a:rPr dirty="0" smtClean="0" spc="239" sz="2000">
                <a:solidFill>
                  <a:srgbClr val="E8F9F9"/>
                </a:solidFill>
                <a:latin typeface="Times New Roman"/>
                <a:cs typeface="Times New Roman"/>
              </a:rPr>
              <a:t>é</a:t>
            </a:r>
            <a:r>
              <a:rPr dirty="0" smtClean="0" spc="-258" sz="20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baseline="-48313" dirty="0" smtClean="0" spc="-22" sz="450">
                <a:solidFill>
                  <a:srgbClr val="8AE4CA"/>
                </a:solidFill>
                <a:latin typeface="Arial"/>
                <a:cs typeface="Arial"/>
              </a:rPr>
              <a:t>....:</a:t>
            </a:r>
            <a:r>
              <a:rPr baseline="-48313" dirty="0" smtClean="0" spc="0" sz="450">
                <a:solidFill>
                  <a:srgbClr val="8AE4CA"/>
                </a:solidFill>
                <a:latin typeface="Arial"/>
                <a:cs typeface="Arial"/>
              </a:rPr>
              <a:t> </a:t>
            </a:r>
            <a:r>
              <a:rPr baseline="-48313" dirty="0" smtClean="0" spc="-39" sz="450">
                <a:solidFill>
                  <a:srgbClr val="8AE4CA"/>
                </a:solidFill>
                <a:latin typeface="Arial"/>
                <a:cs typeface="Arial"/>
              </a:rPr>
              <a:t> </a:t>
            </a:r>
            <a:r>
              <a:rPr dirty="0" smtClean="0" spc="-21" sz="20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-854" sz="20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baseline="-48313" dirty="0" smtClean="0" spc="53" sz="450">
                <a:solidFill>
                  <a:srgbClr val="8AE4CA"/>
                </a:solidFill>
                <a:latin typeface="Arial"/>
                <a:cs typeface="Arial"/>
              </a:rPr>
              <a:t>:</a:t>
            </a:r>
            <a:r>
              <a:rPr baseline="-48313" dirty="0" smtClean="0" spc="0" sz="450">
                <a:solidFill>
                  <a:srgbClr val="8AE4CA"/>
                </a:solidFill>
                <a:latin typeface="Arial"/>
                <a:cs typeface="Arial"/>
              </a:rPr>
              <a:t>   </a:t>
            </a:r>
            <a:r>
              <a:rPr baseline="-48313" dirty="0" smtClean="0" spc="34" sz="450">
                <a:solidFill>
                  <a:srgbClr val="8AE4CA"/>
                </a:solidFill>
                <a:latin typeface="Arial"/>
                <a:cs typeface="Arial"/>
              </a:rPr>
              <a:t> </a:t>
            </a:r>
            <a:r>
              <a:rPr baseline="-48313" dirty="0" smtClean="0" spc="141" sz="450">
                <a:solidFill>
                  <a:srgbClr val="8AE4CA"/>
                </a:solidFill>
                <a:latin typeface="Arial"/>
                <a:cs typeface="Arial"/>
              </a:rPr>
              <a:t>-</a:t>
            </a:r>
            <a:r>
              <a:rPr baseline="-48313" dirty="0" smtClean="0" spc="162" sz="450">
                <a:solidFill>
                  <a:srgbClr val="8AE4CA"/>
                </a:solidFill>
                <a:latin typeface="Arial"/>
                <a:cs typeface="Arial"/>
              </a:rPr>
              <a:t>·</a:t>
            </a:r>
            <a:r>
              <a:rPr dirty="0" smtClean="0" spc="-552" sz="20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r>
              <a:rPr baseline="-48313" dirty="0" smtClean="0" spc="169" sz="450">
                <a:solidFill>
                  <a:srgbClr val="8AE4CA"/>
                </a:solidFill>
                <a:latin typeface="Arial"/>
                <a:cs typeface="Arial"/>
              </a:rPr>
              <a:t>1</a:t>
            </a:r>
            <a:r>
              <a:rPr baseline="-48313" dirty="0" smtClean="0" spc="61" sz="450">
                <a:solidFill>
                  <a:srgbClr val="8AE4CA"/>
                </a:solidFill>
                <a:latin typeface="Arial"/>
                <a:cs typeface="Arial"/>
              </a:rPr>
              <a:t>.</a:t>
            </a:r>
            <a:r>
              <a:rPr dirty="0" smtClean="0" spc="195" sz="20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53" sz="20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98196" y="424608"/>
            <a:ext cx="2563420" cy="280832"/>
          </a:xfrm>
          <a:prstGeom prst="rect">
            <a:avLst/>
          </a:prstGeom>
        </p:spPr>
        <p:txBody>
          <a:bodyPr bIns="0" lIns="0" rIns="0" rtlCol="0" tIns="13684" wrap="square">
            <a:noAutofit/>
          </a:bodyPr>
          <a:lstStyle/>
          <a:p>
            <a:pPr marL="12700">
              <a:lnSpc>
                <a:spcPts val="2155"/>
              </a:lnSpc>
            </a:pP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1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6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 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d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 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a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g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 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d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128" sz="2000">
                <a:solidFill>
                  <a:srgbClr val="E8F9F9"/>
                </a:solidFill>
                <a:latin typeface="Times New Roman"/>
                <a:cs typeface="Times New Roman"/>
              </a:rPr>
              <a:t> 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2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0</a:t>
            </a:r>
            <a:r>
              <a:rPr dirty="0" smtClean="0" spc="-34" sz="2000">
                <a:solidFill>
                  <a:srgbClr val="8AE4CA"/>
                </a:solidFill>
                <a:latin typeface="Arial"/>
                <a:cs typeface="Arial"/>
              </a:rPr>
              <a:t>: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2</a:t>
            </a:r>
            <a:r>
              <a:rPr dirty="0" smtClean="0" spc="-34" sz="2000">
                <a:solidFill>
                  <a:srgbClr val="E8F9F9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919732" y="1073299"/>
            <a:ext cx="398008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-399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-399" sz="36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395220" y="1073299"/>
            <a:ext cx="3006343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p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í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u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 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a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n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174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443220" y="1073299"/>
            <a:ext cx="1427248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q</a:t>
            </a: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u</a:t>
            </a: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250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6930643" y="1073299"/>
            <a:ext cx="3446017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p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m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a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n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 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251" sz="3600">
                <a:solidFill>
                  <a:srgbClr val="E8F9F9"/>
                </a:solidFill>
                <a:latin typeface="Times New Roman"/>
                <a:cs typeface="Times New Roman"/>
              </a:rPr>
              <a:t>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441939" y="1073299"/>
            <a:ext cx="647752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53" sz="36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r>
              <a:rPr dirty="0" smtClean="0" spc="53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53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028435" y="1588233"/>
            <a:ext cx="2131451" cy="520700"/>
          </a:xfrm>
          <a:prstGeom prst="rect">
            <a:avLst/>
          </a:prstGeom>
        </p:spPr>
        <p:txBody>
          <a:bodyPr bIns="0" lIns="0" rIns="0" rtlCol="0" tIns="25908" wrap="square">
            <a:noAutofit/>
          </a:bodyPr>
          <a:lstStyle/>
          <a:p>
            <a:pPr marL="12700">
              <a:lnSpc>
                <a:spcPts val="4079"/>
              </a:lnSpc>
            </a:pP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en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107" sz="39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endParaRPr sz="39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72131" y="1618891"/>
            <a:ext cx="2233294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t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i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a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-48" sz="3600">
                <a:solidFill>
                  <a:srgbClr val="E8F9F9"/>
                </a:solidFill>
                <a:latin typeface="Times New Roman"/>
                <a:cs typeface="Times New Roman"/>
              </a:rPr>
              <a:t>,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70323" y="1618891"/>
            <a:ext cx="1056385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294" sz="3600">
                <a:solidFill>
                  <a:srgbClr val="E8F9F9"/>
                </a:solidFill>
                <a:latin typeface="Times New Roman"/>
                <a:cs typeface="Times New Roman"/>
              </a:rPr>
              <a:t>p</a:t>
            </a:r>
            <a:r>
              <a:rPr dirty="0" smtClean="0" spc="294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294" sz="3600">
                <a:solidFill>
                  <a:srgbClr val="E8F9F9"/>
                </a:solidFill>
                <a:latin typeface="Times New Roman"/>
                <a:cs typeface="Times New Roman"/>
              </a:rPr>
              <a:t>r</a:t>
            </a:r>
            <a:r>
              <a:rPr dirty="0" smtClean="0" spc="294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473699" y="1618891"/>
            <a:ext cx="501678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106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06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198611" y="1618891"/>
            <a:ext cx="1616455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c</a:t>
            </a: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u</a:t>
            </a: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a</a:t>
            </a: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11</a:t>
            </a: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d</a:t>
            </a:r>
            <a:r>
              <a:rPr dirty="0" smtClean="0" spc="-29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9850627" y="1618891"/>
            <a:ext cx="1177975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e</a:t>
            </a: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l</a:t>
            </a: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o</a:t>
            </a: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s</a:t>
            </a:r>
            <a:r>
              <a:rPr dirty="0" smtClean="0" spc="124" sz="3600">
                <a:solidFill>
                  <a:srgbClr val="E8F9F9"/>
                </a:solidFill>
                <a:latin typeface="Times New Roman"/>
                <a:cs typeface="Times New Roman"/>
              </a:rPr>
              <a:t>: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645411" y="2695369"/>
            <a:ext cx="3247500" cy="458182"/>
          </a:xfrm>
          <a:prstGeom prst="rect">
            <a:avLst/>
          </a:prstGeom>
        </p:spPr>
        <p:txBody>
          <a:bodyPr bIns="0" lIns="0" rIns="0" rtlCol="0" tIns="22447" wrap="square">
            <a:noAutofit/>
          </a:bodyPr>
          <a:lstStyle/>
          <a:p>
            <a:pPr marL="12700">
              <a:lnSpc>
                <a:spcPts val="3535"/>
              </a:lnSpc>
            </a:pP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T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o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m</a:t>
            </a:r>
            <a:r>
              <a:rPr baseline="13286" dirty="0" smtClean="0" spc="49" sz="3600">
                <a:solidFill>
                  <a:srgbClr val="A7BFCC"/>
                </a:solidFill>
                <a:latin typeface="Arial"/>
                <a:cs typeface="Arial"/>
              </a:rPr>
              <a:t>,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a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n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 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e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l</a:t>
            </a:r>
            <a:r>
              <a:rPr baseline="13286" dirty="0" smtClean="0" spc="49" sz="3600">
                <a:solidFill>
                  <a:srgbClr val="234B64"/>
                </a:solidFill>
                <a:latin typeface="Arial"/>
                <a:cs typeface="Arial"/>
              </a:rPr>
              <a:t> 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m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b</a:t>
            </a:r>
            <a:r>
              <a:rPr baseline="-9154" dirty="0" smtClean="0" spc="108" sz="2850">
                <a:solidFill>
                  <a:srgbClr val="234B64"/>
                </a:solidFill>
                <a:latin typeface="Times New Roman"/>
                <a:cs typeface="Times New Roman"/>
              </a:rPr>
              <a:t>,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baseline="11809" dirty="0" smtClean="0" spc="108" sz="405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054843" y="2698417"/>
            <a:ext cx="3554507" cy="788924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585724">
              <a:lnSpc>
                <a:spcPts val="2855"/>
              </a:lnSpc>
            </a:pP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P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f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p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b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30" sz="2700">
                <a:solidFill>
                  <a:srgbClr val="23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130" sz="2700">
                <a:solidFill>
                  <a:srgbClr val="6D90A5"/>
                </a:solidFill>
                <a:latin typeface="Times New Roman"/>
                <a:cs typeface="Times New Roman"/>
              </a:rPr>
              <a:t>,</a:t>
            </a:r>
            <a:endParaRPr sz="2700">
              <a:latin typeface="Times New Roman"/>
              <a:cs typeface="Times New Roman"/>
            </a:endParaRPr>
          </a:p>
          <a:p>
            <a:pPr marL="12700" marR="9245">
              <a:lnSpc>
                <a:spcPct val="95825"/>
              </a:lnSpc>
              <a:spcBef>
                <a:spcPts val="52"/>
              </a:spcBef>
            </a:pP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c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m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p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.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(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f</a:t>
            </a:r>
            <a:r>
              <a:rPr dirty="0" smtClean="0" spc="97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77" sz="2700">
                <a:solidFill>
                  <a:srgbClr val="234B64"/>
                </a:solidFill>
                <a:latin typeface="Arial"/>
                <a:cs typeface="Arial"/>
              </a:rPr>
              <a:t>4</a:t>
            </a:r>
            <a:r>
              <a:rPr b="1" dirty="0" smtClean="0" spc="77" sz="2700">
                <a:solidFill>
                  <a:srgbClr val="234B64"/>
                </a:solidFill>
                <a:latin typeface="Arial"/>
                <a:cs typeface="Arial"/>
              </a:rPr>
              <a:t>:</a:t>
            </a:r>
            <a:r>
              <a:rPr b="1" dirty="0" smtClean="0" spc="77" sz="2700">
                <a:solidFill>
                  <a:srgbClr val="234B64"/>
                </a:solidFill>
                <a:latin typeface="Arial"/>
                <a:cs typeface="Arial"/>
              </a:rPr>
              <a:t>2</a:t>
            </a:r>
            <a:r>
              <a:rPr b="1" dirty="0" smtClean="0" spc="77" sz="2700">
                <a:solidFill>
                  <a:srgbClr val="234B64"/>
                </a:solidFill>
                <a:latin typeface="Arial"/>
                <a:cs typeface="Arial"/>
              </a:rPr>
              <a:t>9</a:t>
            </a:r>
            <a:r>
              <a:rPr b="1" dirty="0" smtClean="0" spc="77" sz="2700">
                <a:solidFill>
                  <a:srgbClr val="234B64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663699" y="3114020"/>
            <a:ext cx="2113034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-18" sz="2600">
                <a:solidFill>
                  <a:srgbClr val="A7BFCC"/>
                </a:solidFill>
                <a:latin typeface="Times New Roman"/>
                <a:cs typeface="Times New Roman"/>
              </a:rPr>
              <a:t>,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-18" sz="26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127" sz="2300">
                <a:solidFill>
                  <a:srgbClr val="234B64"/>
                </a:solidFill>
                <a:latin typeface="Arial"/>
                <a:cs typeface="Arial"/>
              </a:rPr>
              <a:t>v</a:t>
            </a:r>
            <a:r>
              <a:rPr dirty="0" smtClean="0" spc="127" sz="2300">
                <a:solidFill>
                  <a:srgbClr val="234B64"/>
                </a:solidFill>
                <a:latin typeface="Arial"/>
                <a:cs typeface="Arial"/>
              </a:rPr>
              <a:t>a</a:t>
            </a:r>
            <a:r>
              <a:rPr dirty="0" smtClean="0" spc="127" sz="2300">
                <a:solidFill>
                  <a:srgbClr val="A7BFCC"/>
                </a:solidFill>
                <a:latin typeface="Arial"/>
                <a:cs typeface="Arial"/>
              </a:rPr>
              <a:t>i</a:t>
            </a:r>
            <a:r>
              <a:rPr dirty="0" smtClean="0" spc="127" sz="2300">
                <a:solidFill>
                  <a:srgbClr val="234B64"/>
                </a:solidFill>
                <a:latin typeface="Arial"/>
                <a:cs typeface="Arial"/>
              </a:rPr>
              <a:t>n</a:t>
            </a:r>
            <a:r>
              <a:rPr dirty="0" smtClean="0" spc="127" sz="2300">
                <a:solidFill>
                  <a:srgbClr val="234B64"/>
                </a:solidFill>
                <a:latin typeface="Arial"/>
                <a:cs typeface="Arial"/>
              </a:rPr>
              <a:t>a</a:t>
            </a:r>
            <a:r>
              <a:rPr dirty="0" smtClean="0" spc="127" sz="2300">
                <a:solidFill>
                  <a:srgbClr val="234B64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815587" y="3114020"/>
            <a:ext cx="1477084" cy="355600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>
              <a:lnSpc>
                <a:spcPts val="2755"/>
              </a:lnSpc>
            </a:pP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(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x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2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0</a:t>
            </a:r>
            <a:r>
              <a:rPr dirty="0" smtClean="0" spc="50" sz="2600">
                <a:solidFill>
                  <a:srgbClr val="A7BFCC"/>
                </a:solidFill>
                <a:latin typeface="Times New Roman"/>
                <a:cs typeface="Times New Roman"/>
              </a:rPr>
              <a:t>,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: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7</a:t>
            </a:r>
            <a:r>
              <a:rPr dirty="0" smtClean="0" spc="50" sz="2600">
                <a:solidFill>
                  <a:srgbClr val="234B64"/>
                </a:solidFill>
                <a:latin typeface="Times New Roman"/>
                <a:cs typeface="Times New Roman"/>
              </a:rPr>
              <a:t>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00275" y="4347385"/>
            <a:ext cx="2093996" cy="750413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M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c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92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endParaRPr sz="2700">
              <a:latin typeface="Times New Roman"/>
              <a:cs typeface="Times New Roman"/>
            </a:endParaRPr>
          </a:p>
          <a:p>
            <a:pPr marL="24892" marR="51435">
              <a:lnSpc>
                <a:spcPts val="3010"/>
              </a:lnSpc>
              <a:spcBef>
                <a:spcPts val="7"/>
              </a:spcBef>
            </a:pP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(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T</a:t>
            </a:r>
            <a:r>
              <a:rPr dirty="0" smtClean="0" spc="-169" sz="2700">
                <a:solidFill>
                  <a:srgbClr val="A7BFCC"/>
                </a:solidFill>
                <a:latin typeface="Arial"/>
                <a:cs typeface="Arial"/>
              </a:rPr>
              <a:t>,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g</a:t>
            </a:r>
            <a:r>
              <a:rPr dirty="0" smtClean="0" spc="-169" sz="2700">
                <a:solidFill>
                  <a:srgbClr val="A7BFCC"/>
                </a:solidFill>
                <a:latin typeface="Arial"/>
                <a:cs typeface="Arial"/>
              </a:rPr>
              <a:t>,</a:t>
            </a:r>
            <a:r>
              <a:rPr dirty="0" smtClean="0" spc="-169" sz="2700">
                <a:solidFill>
                  <a:srgbClr val="A7BFCC"/>
                </a:solidFill>
                <a:latin typeface="Arial"/>
                <a:cs typeface="Arial"/>
              </a:rPr>
              <a:t> 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3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: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9</a:t>
            </a:r>
            <a:r>
              <a:rPr dirty="0" smtClean="0" spc="-169" sz="2700">
                <a:solidFill>
                  <a:srgbClr val="234B64"/>
                </a:solidFill>
                <a:latin typeface="Arial"/>
                <a:cs typeface="Arial"/>
              </a:rPr>
              <a:t>)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824731" y="4347385"/>
            <a:ext cx="1029144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g</a:t>
            </a: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64" sz="2700">
                <a:solidFill>
                  <a:srgbClr val="234B64"/>
                </a:solidFill>
                <a:latin typeface="Times New Roman"/>
                <a:cs typeface="Times New Roman"/>
              </a:rPr>
              <a:t>.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996675" y="4351508"/>
            <a:ext cx="2602799" cy="774361"/>
          </a:xfrm>
          <a:prstGeom prst="rect">
            <a:avLst/>
          </a:prstGeom>
        </p:spPr>
        <p:txBody>
          <a:bodyPr bIns="0" lIns="0" rIns="0" rtlCol="0" tIns="17494" wrap="square">
            <a:noAutofit/>
          </a:bodyPr>
          <a:lstStyle/>
          <a:p>
            <a:pPr marL="12700" marR="49530">
              <a:lnSpc>
                <a:spcPts val="2755"/>
              </a:lnSpc>
            </a:pP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c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g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í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s</a:t>
            </a:r>
            <a:r>
              <a:rPr dirty="0" smtClean="0" spc="98" sz="2600">
                <a:solidFill>
                  <a:srgbClr val="A7BFCC"/>
                </a:solidFill>
                <a:latin typeface="Times New Roman"/>
                <a:cs typeface="Times New Roman"/>
              </a:rPr>
              <a:t>,</a:t>
            </a:r>
            <a:r>
              <a:rPr dirty="0" smtClean="0" spc="98" sz="2600">
                <a:solidFill>
                  <a:srgbClr val="234B64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 marL="1472692">
              <a:lnSpc>
                <a:spcPct val="95825"/>
              </a:lnSpc>
              <a:spcBef>
                <a:spcPts val="172"/>
              </a:spcBef>
            </a:pP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(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E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f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 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5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: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4</a:t>
            </a:r>
            <a:r>
              <a:rPr dirty="0" smtClean="0" spc="-12" sz="2600">
                <a:solidFill>
                  <a:srgbClr val="234B64"/>
                </a:solidFill>
                <a:latin typeface="Arial"/>
                <a:cs typeface="Arial"/>
              </a:rPr>
              <a:t>)</a:t>
            </a:r>
            <a:endParaRPr sz="2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008867" y="5941489"/>
            <a:ext cx="206554" cy="445121"/>
          </a:xfrm>
          <a:prstGeom prst="rect">
            <a:avLst/>
          </a:prstGeom>
        </p:spPr>
        <p:txBody>
          <a:bodyPr bIns="0" lIns="0" rIns="0" rtlCol="0" tIns="21939" wrap="square">
            <a:noAutofit/>
          </a:bodyPr>
          <a:lstStyle/>
          <a:p>
            <a:pPr marL="12700">
              <a:lnSpc>
                <a:spcPts val="3454"/>
              </a:lnSpc>
            </a:pPr>
            <a:r>
              <a:rPr baseline="202915" dirty="0" smtClean="0" spc="-326" sz="150">
                <a:solidFill>
                  <a:srgbClr val="6D90A5"/>
                </a:solidFill>
                <a:latin typeface="Arial"/>
                <a:cs typeface="Arial"/>
              </a:rPr>
              <a:t>1</a:t>
            </a:r>
            <a:r>
              <a:rPr baseline="10736" dirty="0" smtClean="0" spc="-1683" sz="4050">
                <a:solidFill>
                  <a:srgbClr val="234B64"/>
                </a:solidFill>
                <a:latin typeface="Times New Roman"/>
                <a:cs typeface="Times New Roman"/>
              </a:rPr>
              <a:t>U</a:t>
            </a:r>
            <a:r>
              <a:rPr dirty="0" smtClean="0" spc="-326" sz="2300">
                <a:solidFill>
                  <a:srgbClr val="A7BFCC"/>
                </a:solidFill>
                <a:latin typeface="Arial"/>
                <a:cs typeface="Arial"/>
              </a:rPr>
              <a:t>.</a:t>
            </a:r>
            <a:r>
              <a:rPr dirty="0" smtClean="0" spc="-326" sz="2300">
                <a:solidFill>
                  <a:srgbClr val="A7BFCC"/>
                </a:solidFill>
                <a:latin typeface="Arial"/>
                <a:cs typeface="Arial"/>
              </a:rPr>
              <a:t>.</a:t>
            </a:r>
            <a:r>
              <a:rPr dirty="0" smtClean="0" spc="-326" sz="2300">
                <a:solidFill>
                  <a:srgbClr val="A7BFCC"/>
                </a:solidFill>
                <a:latin typeface="Arial"/>
                <a:cs typeface="Arial"/>
              </a:rPr>
              <a:t>.</a:t>
            </a:r>
            <a:endParaRPr sz="23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225275" y="5941489"/>
            <a:ext cx="362291" cy="445121"/>
          </a:xfrm>
          <a:prstGeom prst="rect">
            <a:avLst/>
          </a:prstGeom>
        </p:spPr>
        <p:txBody>
          <a:bodyPr bIns="0" lIns="0" rIns="0" rtlCol="0" tIns="21971" wrap="square">
            <a:noAutofit/>
          </a:bodyPr>
          <a:lstStyle/>
          <a:p>
            <a:pPr marL="12700">
              <a:lnSpc>
                <a:spcPts val="3460"/>
              </a:lnSpc>
            </a:pPr>
            <a:r>
              <a:rPr dirty="0" smtClean="0" spc="-314" sz="2300">
                <a:solidFill>
                  <a:srgbClr val="234B64"/>
                </a:solidFill>
                <a:latin typeface="Arial"/>
                <a:cs typeface="Arial"/>
              </a:rPr>
              <a:t>s</a:t>
            </a:r>
            <a:r>
              <a:rPr baseline="10736" dirty="0" smtClean="0" spc="-780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780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r>
              <a:rPr dirty="0" smtClean="0" spc="-314" sz="2300">
                <a:solidFill>
                  <a:srgbClr val="234B64"/>
                </a:solidFill>
                <a:latin typeface="Arial"/>
                <a:cs typeface="Arial"/>
              </a:rPr>
              <a:t>a</a:t>
            </a:r>
            <a:r>
              <a:rPr baseline="10736" dirty="0" smtClean="0" spc="-780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69699" y="5941489"/>
            <a:ext cx="578699" cy="445121"/>
          </a:xfrm>
          <a:prstGeom prst="rect">
            <a:avLst/>
          </a:prstGeom>
        </p:spPr>
        <p:txBody>
          <a:bodyPr bIns="0" lIns="0" rIns="0" rtlCol="0" tIns="21939" wrap="square">
            <a:noAutofit/>
          </a:bodyPr>
          <a:lstStyle/>
          <a:p>
            <a:pPr marL="12700">
              <a:lnSpc>
                <a:spcPts val="3454"/>
              </a:lnSpc>
            </a:pPr>
            <a:r>
              <a:rPr dirty="0" smtClean="0" spc="-164" sz="2300">
                <a:solidFill>
                  <a:srgbClr val="234B64"/>
                </a:solidFill>
                <a:latin typeface="Arial"/>
                <a:cs typeface="Arial"/>
              </a:rPr>
              <a:t>n</a:t>
            </a:r>
            <a:r>
              <a:rPr dirty="0" smtClean="0" spc="-164" sz="2300">
                <a:solidFill>
                  <a:srgbClr val="234B64"/>
                </a:solidFill>
                <a:latin typeface="Arial"/>
                <a:cs typeface="Arial"/>
              </a:rPr>
              <a:t> </a:t>
            </a:r>
            <a:r>
              <a:rPr dirty="0" smtClean="0" spc="-164" sz="2300">
                <a:solidFill>
                  <a:srgbClr val="234B64"/>
                </a:solidFill>
                <a:latin typeface="Arial"/>
                <a:cs typeface="Arial"/>
              </a:rPr>
              <a:t>u</a:t>
            </a:r>
            <a:r>
              <a:rPr dirty="0" smtClean="0" spc="-164" sz="2300">
                <a:solidFill>
                  <a:srgbClr val="234B64"/>
                </a:solidFill>
                <a:latin typeface="Arial"/>
                <a:cs typeface="Arial"/>
              </a:rPr>
              <a:t>n</a:t>
            </a:r>
            <a:r>
              <a:rPr baseline="10736" dirty="0" smtClean="0" spc="-854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61011" y="5941489"/>
            <a:ext cx="645728" cy="445121"/>
          </a:xfrm>
          <a:prstGeom prst="rect">
            <a:avLst/>
          </a:prstGeom>
        </p:spPr>
        <p:txBody>
          <a:bodyPr bIns="0" lIns="0" rIns="0" rtlCol="0" tIns="21971" wrap="square">
            <a:noAutofit/>
          </a:bodyPr>
          <a:lstStyle/>
          <a:p>
            <a:pPr marL="12700">
              <a:lnSpc>
                <a:spcPts val="3460"/>
              </a:lnSpc>
            </a:pPr>
            <a:r>
              <a:rPr baseline="10736" dirty="0" smtClean="0" spc="-800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800" sz="4050">
                <a:solidFill>
                  <a:srgbClr val="8CA8B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600" sz="4050">
                <a:solidFill>
                  <a:srgbClr val="8CA8BC"/>
                </a:solidFill>
                <a:latin typeface="Times New Roman"/>
                <a:cs typeface="Times New Roman"/>
              </a:rPr>
              <a:t>              </a:t>
            </a:r>
            <a:r>
              <a:rPr baseline="10736" dirty="0" smtClean="0" spc="-571" sz="4050">
                <a:solidFill>
                  <a:srgbClr val="8CA8BC"/>
                </a:solidFill>
                <a:latin typeface="Times New Roman"/>
                <a:cs typeface="Times New Roman"/>
              </a:rPr>
              <a:t> </a:t>
            </a:r>
            <a:r>
              <a:rPr baseline="10736" dirty="0" smtClean="0" spc="-298" sz="405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-1158" sz="2300">
                <a:solidFill>
                  <a:srgbClr val="234B64"/>
                </a:solidFill>
                <a:latin typeface="Arial"/>
                <a:cs typeface="Arial"/>
              </a:rPr>
              <a:t>e</a:t>
            </a:r>
            <a:r>
              <a:rPr baseline="10736" dirty="0" smtClean="0" spc="-395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611" sz="4050">
                <a:solidFill>
                  <a:srgbClr val="6D90A5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633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483" sz="4050">
                <a:solidFill>
                  <a:srgbClr val="A7BFCC"/>
                </a:solidFill>
                <a:latin typeface="Times New Roman"/>
                <a:cs typeface="Times New Roman"/>
              </a:rPr>
              <a:t>.</a:t>
            </a:r>
            <a:r>
              <a:rPr dirty="0" smtClean="0" spc="-678" sz="2300">
                <a:solidFill>
                  <a:srgbClr val="234B64"/>
                </a:solidFill>
                <a:latin typeface="Arial"/>
                <a:cs typeface="Arial"/>
              </a:rPr>
              <a:t>g</a:t>
            </a:r>
            <a:r>
              <a:rPr baseline="10736" dirty="0" smtClean="0" spc="-683" sz="4050">
                <a:solidFill>
                  <a:srgbClr val="8CA8BC"/>
                </a:solidFill>
                <a:latin typeface="Times New Roman"/>
                <a:cs typeface="Times New Roman"/>
              </a:rPr>
              <a:t>·</a:t>
            </a:r>
            <a:r>
              <a:rPr baseline="10736" dirty="0" smtClean="0" spc="-638" sz="4050">
                <a:solidFill>
                  <a:srgbClr val="A7BFCC"/>
                </a:solidFill>
                <a:latin typeface="Times New Roman"/>
                <a:cs typeface="Times New Roman"/>
              </a:rPr>
              <a:t>·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782803" y="5941489"/>
            <a:ext cx="750214" cy="445121"/>
          </a:xfrm>
          <a:prstGeom prst="rect">
            <a:avLst/>
          </a:prstGeom>
        </p:spPr>
        <p:txBody>
          <a:bodyPr bIns="0" lIns="0" rIns="0" rtlCol="0" tIns="21939" wrap="square">
            <a:noAutofit/>
          </a:bodyPr>
          <a:lstStyle/>
          <a:p>
            <a:pPr marL="12700">
              <a:lnSpc>
                <a:spcPts val="3454"/>
              </a:lnSpc>
            </a:pPr>
            <a:r>
              <a:rPr dirty="0" smtClean="0" spc="-75" sz="2300">
                <a:solidFill>
                  <a:srgbClr val="234B64"/>
                </a:solidFill>
                <a:latin typeface="Arial"/>
                <a:cs typeface="Arial"/>
              </a:rPr>
              <a:t>u</a:t>
            </a:r>
            <a:r>
              <a:rPr dirty="0" smtClean="0" spc="-75" sz="2300">
                <a:solidFill>
                  <a:srgbClr val="234B64"/>
                </a:solidFill>
                <a:latin typeface="Arial"/>
                <a:cs typeface="Arial"/>
              </a:rPr>
              <a:t>a</a:t>
            </a:r>
            <a:r>
              <a:rPr dirty="0" smtClean="0" spc="-75" sz="2300">
                <a:solidFill>
                  <a:srgbClr val="234B64"/>
                </a:solidFill>
                <a:latin typeface="Arial"/>
                <a:cs typeface="Arial"/>
              </a:rPr>
              <a:t>J</a:t>
            </a:r>
            <a:r>
              <a:rPr baseline="10736" dirty="0" smtClean="0" spc="-416" sz="4050">
                <a:solidFill>
                  <a:srgbClr val="234B64"/>
                </a:solidFill>
                <a:latin typeface="Times New Roman"/>
                <a:cs typeface="Times New Roman"/>
              </a:rPr>
              <a:t>•</a:t>
            </a:r>
            <a:r>
              <a:rPr dirty="0" smtClean="0" spc="-75" sz="2300">
                <a:solidFill>
                  <a:srgbClr val="234B64"/>
                </a:solidFill>
                <a:latin typeface="Arial"/>
                <a:cs typeface="Arial"/>
              </a:rPr>
              <a:t>e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91131" y="6032929"/>
            <a:ext cx="3467638" cy="770636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 marR="51435">
              <a:lnSpc>
                <a:spcPts val="2855"/>
              </a:lnSpc>
            </a:pP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r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b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u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y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m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g</a:t>
            </a:r>
            <a:r>
              <a:rPr dirty="0" smtClean="0" spc="137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endParaRPr sz="2700">
              <a:latin typeface="Times New Roman"/>
              <a:cs typeface="Times New Roman"/>
            </a:endParaRPr>
          </a:p>
          <a:p>
            <a:pPr marL="21844">
              <a:lnSpc>
                <a:spcPts val="2804"/>
              </a:lnSpc>
            </a:pP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a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l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g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54" sz="2700">
                <a:solidFill>
                  <a:srgbClr val="A7BFCC"/>
                </a:solidFill>
                <a:latin typeface="Times New Roman"/>
                <a:cs typeface="Times New Roman"/>
              </a:rPr>
              <a:t>,</a:t>
            </a:r>
            <a:r>
              <a:rPr dirty="0" smtClean="0" spc="54" sz="2700">
                <a:solidFill>
                  <a:srgbClr val="A7BFCC"/>
                </a:solidFill>
                <a:latin typeface="Times New Roman"/>
                <a:cs typeface="Times New Roman"/>
              </a:rPr>
              <a:t> 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v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o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baseline="86963" dirty="0" smtClean="0" spc="-87" sz="300">
                <a:solidFill>
                  <a:srgbClr val="A7BFCC"/>
                </a:solidFill>
                <a:latin typeface="Arial"/>
                <a:cs typeface="Arial"/>
              </a:rPr>
              <a:t>1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(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M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1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2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: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2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4</a:t>
            </a:r>
            <a:r>
              <a:rPr dirty="0" smtClean="0" spc="54" sz="2700">
                <a:solidFill>
                  <a:srgbClr val="234B6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579099" y="6441361"/>
            <a:ext cx="3019573" cy="368300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marL="12700">
              <a:lnSpc>
                <a:spcPts val="2855"/>
              </a:lnSpc>
            </a:pP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i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d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c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n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t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.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(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E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f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 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5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: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4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b</a:t>
            </a:r>
            <a:r>
              <a:rPr dirty="0" smtClean="0" spc="83" sz="2700">
                <a:solidFill>
                  <a:srgbClr val="234B64"/>
                </a:solidFill>
                <a:latin typeface="Times New Roman"/>
                <a:cs typeface="Times New Roman"/>
              </a:rPr>
              <a:t>)</a:t>
            </a:r>
            <a:endParaRPr sz="27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717027" y="6710297"/>
            <a:ext cx="345897" cy="215900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b="1" dirty="0" smtClean="0" spc="126" sz="1500">
                <a:solidFill>
                  <a:srgbClr val="75797C"/>
                </a:solidFill>
                <a:latin typeface="Times New Roman"/>
                <a:cs typeface="Times New Roman"/>
              </a:rPr>
              <a:t>lJ5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2099" y="8318566"/>
            <a:ext cx="1495551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l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23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5607811" y="8318566"/>
            <a:ext cx="5258681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ñ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G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u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v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o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33" sz="15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T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a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d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u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ó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n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: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l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i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z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e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r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 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G</a:t>
            </a:r>
            <a:r>
              <a:rPr dirty="0" smtClean="0" spc="33" sz="1600">
                <a:solidFill>
                  <a:srgbClr val="75797C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object 31"/>
          <p:cNvSpPr/>
          <p:nvPr/>
        </p:nvSpPr>
        <p:spPr>
          <a:xfrm>
            <a:off x="0" y="0"/>
            <a:ext cx="15240000" cy="8572500"/>
          </a:xfrm>
          <a:prstGeom prst="rect">
            <a:avLst/>
          </a:prstGeom>
          <a:blipFill>
            <a:blip cstate="print" r:embed="rId4"/>
            <a:stretch>
              <a:fillRect/>
            </a:stretch>
          </a:blipFill>
        </p:spPr>
        <p:txBody>
          <a:bodyPr bIns="0" lIns="0" rIns="0" rtlCol="0" tIns="0" wrap="square">
            <a:noAutofit/>
          </a:bodyPr>
          <a:lstStyle/>
          <a:p/>
        </p:txBody>
      </p:sp>
      <p:sp>
        <p:nvSpPr>
          <p:cNvPr id="30" name="object 30"/>
          <p:cNvSpPr txBox="1"/>
          <p:nvPr/>
        </p:nvSpPr>
        <p:spPr>
          <a:xfrm>
            <a:off x="5101844" y="217280"/>
            <a:ext cx="2134018" cy="482600"/>
          </a:xfrm>
          <a:prstGeom prst="rect">
            <a:avLst/>
          </a:prstGeom>
        </p:spPr>
        <p:txBody>
          <a:bodyPr bIns="0" lIns="0" rIns="0" rtlCol="0" tIns="24003" wrap="square">
            <a:noAutofit/>
          </a:bodyPr>
          <a:lstStyle/>
          <a:p>
            <a:pPr marL="12700">
              <a:lnSpc>
                <a:spcPts val="3779"/>
              </a:lnSpc>
            </a:pP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B</a:t>
            </a: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O</a:t>
            </a: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N</a:t>
            </a: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D</a:t>
            </a: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A</a:t>
            </a:r>
            <a:r>
              <a:rPr b="1" dirty="0" smtClean="0" spc="44" sz="3600">
                <a:solidFill>
                  <a:srgbClr val="EFEDE9"/>
                </a:solidFill>
                <a:latin typeface="Arial"/>
                <a:cs typeface="Arial"/>
              </a:rPr>
              <a:t>D</a:t>
            </a:r>
            <a:endParaRPr sz="3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320788" y="217280"/>
            <a:ext cx="997843" cy="482600"/>
          </a:xfrm>
          <a:prstGeom prst="rect">
            <a:avLst/>
          </a:prstGeom>
        </p:spPr>
        <p:txBody>
          <a:bodyPr bIns="0" lIns="0" rIns="0" rtlCol="0" tIns="24003" wrap="square">
            <a:noAutofit/>
          </a:bodyPr>
          <a:lstStyle/>
          <a:p>
            <a:pPr marL="12700">
              <a:lnSpc>
                <a:spcPts val="3779"/>
              </a:lnSpc>
            </a:pPr>
            <a:r>
              <a:rPr b="1" dirty="0" smtClean="0" spc="172" sz="3600">
                <a:solidFill>
                  <a:srgbClr val="EFEDE9"/>
                </a:solidFill>
                <a:latin typeface="Arial"/>
                <a:cs typeface="Arial"/>
              </a:rPr>
              <a:t>(</a:t>
            </a:r>
            <a:r>
              <a:rPr b="1" dirty="0" smtClean="0" spc="172" sz="3600">
                <a:solidFill>
                  <a:srgbClr val="EFEDE9"/>
                </a:solidFill>
                <a:latin typeface="Arial"/>
                <a:cs typeface="Arial"/>
              </a:rPr>
              <a:t>N</a:t>
            </a:r>
            <a:r>
              <a:rPr b="1" dirty="0" smtClean="0" spc="172" sz="3600">
                <a:solidFill>
                  <a:srgbClr val="EFEDE9"/>
                </a:solidFill>
                <a:latin typeface="Arial"/>
                <a:cs typeface="Arial"/>
              </a:rPr>
              <a:t>O</a:t>
            </a:r>
            <a:endParaRPr sz="3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8375396" y="217280"/>
            <a:ext cx="3106789" cy="482600"/>
          </a:xfrm>
          <a:prstGeom prst="rect">
            <a:avLst/>
          </a:prstGeom>
        </p:spPr>
        <p:txBody>
          <a:bodyPr bIns="0" lIns="0" rIns="0" rtlCol="0" tIns="24003" wrap="square">
            <a:noAutofit/>
          </a:bodyPr>
          <a:lstStyle/>
          <a:p>
            <a:pPr marL="12700">
              <a:lnSpc>
                <a:spcPts val="3779"/>
              </a:lnSpc>
            </a:pP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A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M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A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R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G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U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R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A</a:t>
            </a:r>
            <a:r>
              <a:rPr b="1" dirty="0" smtClean="0" spc="125" sz="3600">
                <a:solidFill>
                  <a:srgbClr val="EFEDE9"/>
                </a:solidFill>
                <a:latin typeface="Arial"/>
                <a:cs typeface="Arial"/>
              </a:rPr>
              <a:t>)</a:t>
            </a:r>
            <a:endParaRPr sz="3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3394963" y="1191525"/>
            <a:ext cx="4877425" cy="395777"/>
          </a:xfrm>
          <a:prstGeom prst="rect">
            <a:avLst/>
          </a:prstGeom>
        </p:spPr>
        <p:txBody>
          <a:bodyPr bIns="0" lIns="0" rIns="0" rtlCol="0" tIns="19526" wrap="square">
            <a:noAutofit/>
          </a:bodyPr>
          <a:lstStyle/>
          <a:p>
            <a:pPr marL="12700">
              <a:lnSpc>
                <a:spcPts val="3075"/>
              </a:lnSpc>
            </a:pP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l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dirty="0" smtClean="0" spc="35" sz="2900">
                <a:solidFill>
                  <a:srgbClr val="EFEDE9"/>
                </a:solidFill>
                <a:latin typeface="Arial"/>
                <a:cs typeface="Arial"/>
              </a:rPr>
              <a:t>e</a:t>
            </a:r>
            <a:r>
              <a:rPr dirty="0" smtClean="0" spc="35" sz="2900">
                <a:solidFill>
                  <a:srgbClr val="EFEDE9"/>
                </a:solidFill>
                <a:latin typeface="Arial"/>
                <a:cs typeface="Arial"/>
              </a:rPr>
              <a:t>l</a:t>
            </a:r>
            <a:r>
              <a:rPr dirty="0" smtClean="0" spc="35" sz="2900">
                <a:solidFill>
                  <a:srgbClr val="EFEDE9"/>
                </a:solidFill>
                <a:latin typeface="Arial"/>
                <a:cs typeface="Arial"/>
              </a:rPr>
              <a:t> 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p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í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: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r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u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baseline="144939" dirty="0" smtClean="0" spc="35" sz="300">
                <a:solidFill>
                  <a:srgbClr val="B8B5B1"/>
                </a:solidFill>
                <a:latin typeface="Arial"/>
                <a:cs typeface="Arial"/>
              </a:rPr>
              <a:t>1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p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u</a:t>
            </a:r>
            <a:r>
              <a:rPr dirty="0" smtClean="0" spc="133" sz="2900">
                <a:solidFill>
                  <a:srgbClr val="EFEDE9"/>
                </a:solidFill>
                <a:latin typeface="Times New Roman"/>
                <a:cs typeface="Times New Roman"/>
              </a:rPr>
              <a:t>ede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8302243" y="1193602"/>
            <a:ext cx="1492810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208" sz="2900">
                <a:solidFill>
                  <a:srgbClr val="EFEDE9"/>
                </a:solidFill>
                <a:latin typeface="Times New Roman"/>
                <a:cs typeface="Times New Roman"/>
              </a:rPr>
              <a:t>co</a:t>
            </a:r>
            <a:r>
              <a:rPr dirty="0" smtClean="0" spc="208" sz="2900">
                <a:solidFill>
                  <a:srgbClr val="EFEDE9"/>
                </a:solidFill>
                <a:latin typeface="Times New Roman"/>
                <a:cs typeface="Times New Roman"/>
              </a:rPr>
              <a:t>m</a:t>
            </a:r>
            <a:r>
              <a:rPr dirty="0" smtClean="0" spc="208" sz="2900">
                <a:solidFill>
                  <a:srgbClr val="EFEDE9"/>
                </a:solidFill>
                <a:latin typeface="Times New Roman"/>
                <a:cs typeface="Times New Roman"/>
              </a:rPr>
              <a:t>b</a:t>
            </a:r>
            <a:r>
              <a:rPr dirty="0" smtClean="0" spc="208" sz="2900">
                <a:solidFill>
                  <a:srgbClr val="EFEDE9"/>
                </a:solidFill>
                <a:latin typeface="Times New Roman"/>
                <a:cs typeface="Times New Roman"/>
              </a:rPr>
              <a:t>io</a:t>
            </a:r>
            <a:r>
              <a:rPr dirty="0" smtClean="0" spc="208" sz="2900">
                <a:solidFill>
                  <a:srgbClr val="EFEDE9"/>
                </a:solidFill>
                <a:latin typeface="Times New Roman"/>
                <a:cs typeface="Times New Roman"/>
              </a:rPr>
              <a:t>r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474723" y="1630542"/>
            <a:ext cx="3535335" cy="2905294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829564">
              <a:lnSpc>
                <a:spcPts val="2960"/>
              </a:lnSpc>
            </a:pP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c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m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p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l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m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284" sz="28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endParaRPr sz="2800">
              <a:latin typeface="Times New Roman"/>
              <a:cs typeface="Times New Roman"/>
            </a:endParaRPr>
          </a:p>
          <a:p>
            <a:pPr algn="ctr" marL="356044" marR="2240309">
              <a:lnSpc>
                <a:spcPct val="95825"/>
              </a:lnSpc>
              <a:spcBef>
                <a:spcPts val="2272"/>
              </a:spcBef>
            </a:pPr>
            <a:r>
              <a:rPr b="1" dirty="0" smtClean="0" spc="91" sz="2300">
                <a:solidFill>
                  <a:srgbClr val="4D3B2D"/>
                </a:solidFill>
                <a:latin typeface="Arial"/>
                <a:cs typeface="Arial"/>
              </a:rPr>
              <a:t>A</a:t>
            </a:r>
            <a:r>
              <a:rPr b="1" dirty="0" smtClean="0" spc="91" sz="2300">
                <a:solidFill>
                  <a:srgbClr val="4D3B2D"/>
                </a:solidFill>
                <a:latin typeface="Arial"/>
                <a:cs typeface="Arial"/>
              </a:rPr>
              <a:t>n</a:t>
            </a:r>
            <a:r>
              <a:rPr b="1" dirty="0" smtClean="0" spc="91" sz="2300">
                <a:solidFill>
                  <a:srgbClr val="4D3B2D"/>
                </a:solidFill>
                <a:latin typeface="Arial"/>
                <a:cs typeface="Arial"/>
              </a:rPr>
              <a:t>t</a:t>
            </a:r>
            <a:r>
              <a:rPr b="1" dirty="0" smtClean="0" spc="91" sz="23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b="1" dirty="0" smtClean="0" spc="91" sz="2300">
                <a:solidFill>
                  <a:srgbClr val="4D3B2D"/>
                </a:solidFill>
                <a:latin typeface="Arial"/>
                <a:cs typeface="Arial"/>
              </a:rPr>
              <a:t>s</a:t>
            </a:r>
            <a:endParaRPr sz="2300">
              <a:latin typeface="Arial"/>
              <a:cs typeface="Arial"/>
            </a:endParaRPr>
          </a:p>
          <a:p>
            <a:pPr algn="ctr" marR="1945300">
              <a:lnSpc>
                <a:spcPct val="95825"/>
              </a:lnSpc>
              <a:spcBef>
                <a:spcPts val="1860"/>
              </a:spcBef>
            </a:pP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</a:rPr>
              <a:t>~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</a:rPr>
              <a:t>í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</a:rPr>
              <a:t>1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</a:rPr>
              <a:t>t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  <a:hlinkClick r:id="rId2"/>
              </a:rPr>
              <a:t>•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  <a:hlinkClick r:id="rId2"/>
              </a:rPr>
              <a:t>l</a:t>
            </a:r>
            <a:r>
              <a:rPr dirty="0" smtClean="0" spc="266" sz="2000">
                <a:solidFill>
                  <a:srgbClr val="C37C69"/>
                </a:solidFill>
                <a:latin typeface="Arial"/>
                <a:cs typeface="Arial"/>
                <a:hlinkClick r:id="rId2"/>
              </a:rPr>
              <a:t>@lfü]</a:t>
            </a:r>
            <a:endParaRPr sz="2000">
              <a:latin typeface="Arial"/>
              <a:cs typeface="Arial"/>
            </a:endParaRPr>
          </a:p>
          <a:p>
            <a:pPr marL="122427" marR="53339">
              <a:lnSpc>
                <a:spcPts val="5450"/>
              </a:lnSpc>
              <a:spcBef>
                <a:spcPts val="272"/>
              </a:spcBef>
            </a:pPr>
            <a:r>
              <a:rPr baseline="31986" dirty="0" smtClean="0" spc="-405" sz="4350">
                <a:solidFill>
                  <a:srgbClr val="C37C69"/>
                </a:solidFill>
                <a:latin typeface="Arial"/>
                <a:cs typeface="Arial"/>
                <a:hlinkClick r:id="rId3"/>
              </a:rPr>
              <a:t>@I</a:t>
            </a:r>
            <a:r>
              <a:rPr baseline="31986" dirty="0" smtClean="0" spc="-405" sz="4350">
                <a:solidFill>
                  <a:srgbClr val="C37C69"/>
                </a:solidFill>
                <a:latin typeface="Arial"/>
                <a:cs typeface="Arial"/>
                <a:hlinkClick r:id="rId3"/>
              </a:rPr>
              <a:t>r</a:t>
            </a:r>
            <a:r>
              <a:rPr baseline="31986" dirty="0" smtClean="0" spc="-405" sz="4350">
                <a:solidFill>
                  <a:srgbClr val="C37C69"/>
                </a:solidFill>
                <a:latin typeface="Arial"/>
                <a:cs typeface="Arial"/>
                <a:hlinkClick r:id="rId3"/>
              </a:rPr>
              <a:t>~</a:t>
            </a:r>
            <a:r>
              <a:rPr dirty="0" smtClean="0" spc="370" sz="5500">
                <a:solidFill>
                  <a:srgbClr val="4D3B2D"/>
                </a:solidFill>
                <a:latin typeface="Times New Roman"/>
                <a:cs typeface="Times New Roman"/>
              </a:rPr>
              <a:t>..</a:t>
            </a:r>
            <a:r>
              <a:rPr dirty="0" smtClean="0" spc="370" sz="5500">
                <a:solidFill>
                  <a:srgbClr val="4D3B2D"/>
                </a:solidFill>
                <a:latin typeface="Times New Roman"/>
                <a:cs typeface="Times New Roman"/>
              </a:rPr>
              <a:t>,</a:t>
            </a:r>
            <a:r>
              <a:rPr baseline="31986" dirty="0" smtClean="0" spc="-405" sz="4350">
                <a:solidFill>
                  <a:srgbClr val="C37C69"/>
                </a:solidFill>
                <a:latin typeface="Arial"/>
                <a:cs typeface="Arial"/>
              </a:rPr>
              <a:t>~</a:t>
            </a:r>
            <a:r>
              <a:rPr dirty="0" smtClean="0" spc="370" sz="5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endParaRPr sz="5500">
              <a:latin typeface="Times New Roman"/>
              <a:cs typeface="Times New Roman"/>
            </a:endParaRPr>
          </a:p>
          <a:p>
            <a:pPr algn="ctr" marL="413003" marR="2283267">
              <a:lnSpc>
                <a:spcPts val="2220"/>
              </a:lnSpc>
            </a:pPr>
            <a:r>
              <a:rPr b="1" dirty="0" smtClean="0" spc="-121" sz="24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b="1" dirty="0" smtClean="0" spc="-121" sz="2400">
                <a:solidFill>
                  <a:srgbClr val="4D3B2D"/>
                </a:solidFill>
                <a:latin typeface="Arial"/>
                <a:cs typeface="Arial"/>
              </a:rPr>
              <a:t>n</a:t>
            </a:r>
            <a:r>
              <a:rPr b="1" dirty="0" smtClean="0" spc="-121" sz="2400">
                <a:solidFill>
                  <a:srgbClr val="4D3B2D"/>
                </a:solidFill>
                <a:latin typeface="Arial"/>
                <a:cs typeface="Arial"/>
              </a:rPr>
              <a:t>o</a:t>
            </a:r>
            <a:r>
              <a:rPr b="1" dirty="0" smtClean="0" spc="-121" sz="2400">
                <a:solidFill>
                  <a:srgbClr val="4D3B2D"/>
                </a:solidFill>
                <a:latin typeface="Arial"/>
                <a:cs typeface="Arial"/>
              </a:rPr>
              <a:t>j</a:t>
            </a:r>
            <a:r>
              <a:rPr b="1" dirty="0" smtClean="0" spc="-121" sz="2400">
                <a:solidFill>
                  <a:srgbClr val="4D3B2D"/>
                </a:solidFill>
                <a:latin typeface="Arial"/>
                <a:cs typeface="Arial"/>
              </a:rPr>
              <a:t>o</a:t>
            </a:r>
            <a:endParaRPr sz="2400">
              <a:latin typeface="Arial"/>
              <a:cs typeface="Arial"/>
            </a:endParaRPr>
          </a:p>
          <a:p>
            <a:pPr algn="ctr" marL="108203" marR="1984503">
              <a:lnSpc>
                <a:spcPct val="95825"/>
              </a:lnSpc>
              <a:spcBef>
                <a:spcPts val="103"/>
              </a:spcBef>
            </a:pP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(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f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4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:</a:t>
            </a:r>
            <a:r>
              <a:rPr b="1" dirty="0" smtClean="0" spc="-132" sz="2400">
                <a:solidFill>
                  <a:srgbClr val="BF9380"/>
                </a:solidFill>
                <a:latin typeface="Arial"/>
                <a:cs typeface="Arial"/>
              </a:rPr>
              <a:t>·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3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1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b</a:t>
            </a:r>
            <a:r>
              <a:rPr b="1" dirty="0" smtClean="0" spc="-132" sz="2400">
                <a:solidFill>
                  <a:srgbClr val="4D3B2D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43931" y="1630542"/>
            <a:ext cx="27407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96" sz="28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370067" y="1630542"/>
            <a:ext cx="144703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-101" sz="2500">
                <a:solidFill>
                  <a:srgbClr val="EFEDE9"/>
                </a:solidFill>
                <a:latin typeface="Arial"/>
                <a:cs typeface="Arial"/>
              </a:rPr>
              <a:t>a</a:t>
            </a:r>
            <a:r>
              <a:rPr dirty="0" smtClean="0" spc="-101" sz="2500">
                <a:solidFill>
                  <a:srgbClr val="EFEDE9"/>
                </a:solidFill>
                <a:latin typeface="Arial"/>
                <a:cs typeface="Arial"/>
              </a:rPr>
              <a:t>l</a:t>
            </a:r>
            <a:r>
              <a:rPr dirty="0" smtClean="0" spc="-101" sz="2500">
                <a:solidFill>
                  <a:srgbClr val="EFEDE9"/>
                </a:solidFill>
                <a:latin typeface="Arial"/>
                <a:cs typeface="Arial"/>
              </a:rPr>
              <a:t>g</a:t>
            </a:r>
            <a:r>
              <a:rPr dirty="0" smtClean="0" spc="-101" sz="2500">
                <a:solidFill>
                  <a:srgbClr val="B8B5B1"/>
                </a:solidFill>
                <a:latin typeface="Arial"/>
                <a:cs typeface="Arial"/>
              </a:rPr>
              <a:t>1</a:t>
            </a:r>
            <a:r>
              <a:rPr baseline="67638" dirty="0" smtClean="0" spc="-101" sz="450">
                <a:solidFill>
                  <a:srgbClr val="DBD8D4"/>
                </a:solidFill>
                <a:latin typeface="Arial"/>
                <a:cs typeface="Arial"/>
              </a:rPr>
              <a:t>1</a:t>
            </a:r>
            <a:r>
              <a:rPr dirty="0" smtClean="0" spc="27" sz="2800">
                <a:solidFill>
                  <a:srgbClr val="EFEDE9"/>
                </a:solidFill>
                <a:latin typeface="Times New Roman"/>
                <a:cs typeface="Times New Roman"/>
              </a:rPr>
              <a:t>u</a:t>
            </a:r>
            <a:r>
              <a:rPr dirty="0" smtClean="0" spc="27" sz="28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dirty="0" smtClean="0" spc="27" sz="28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27" sz="28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27" sz="2800">
                <a:solidFill>
                  <a:srgbClr val="EFEDE9"/>
                </a:solidFill>
                <a:latin typeface="Times New Roman"/>
                <a:cs typeface="Times New Roman"/>
              </a:rPr>
              <a:t>,</a:t>
            </a:r>
            <a:r>
              <a:rPr dirty="0" smtClean="0" spc="27" sz="2800">
                <a:solidFill>
                  <a:srgbClr val="A19C9A"/>
                </a:solidFill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872731" y="1630542"/>
            <a:ext cx="367606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29" sz="2800">
                <a:solidFill>
                  <a:srgbClr val="EFEDE9"/>
                </a:solidFill>
                <a:latin typeface="Times New Roman"/>
                <a:cs typeface="Times New Roman"/>
              </a:rPr>
              <a:t>l</a:t>
            </a:r>
            <a:r>
              <a:rPr dirty="0" smtClean="0" spc="129" sz="28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369299" y="1630542"/>
            <a:ext cx="368300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51" sz="2800">
                <a:solidFill>
                  <a:srgbClr val="EFEDE9"/>
                </a:solidFill>
                <a:latin typeface="Times New Roman"/>
                <a:cs typeface="Times New Roman"/>
              </a:rPr>
              <a:t>l</a:t>
            </a:r>
            <a:r>
              <a:rPr dirty="0" smtClean="0" spc="51" sz="28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77731" y="1630542"/>
            <a:ext cx="1503438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d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c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r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j</a:t>
            </a:r>
            <a:r>
              <a:rPr dirty="0" smtClean="0" spc="236" sz="2800">
                <a:solidFill>
                  <a:srgbClr val="EFEDE9"/>
                </a:solidFill>
                <a:latin typeface="Times New Roman"/>
                <a:cs typeface="Times New Roman"/>
              </a:rPr>
              <a:t>be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310875" y="1630542"/>
            <a:ext cx="652673" cy="381000"/>
          </a:xfrm>
          <a:prstGeom prst="rect">
            <a:avLst/>
          </a:prstGeom>
        </p:spPr>
        <p:txBody>
          <a:bodyPr bIns="0" lIns="0" rIns="0" rtlCol="0" tIns="18796" wrap="square">
            <a:noAutofit/>
          </a:bodyPr>
          <a:lstStyle/>
          <a:p>
            <a:pPr marL="12700">
              <a:lnSpc>
                <a:spcPts val="2960"/>
              </a:lnSpc>
            </a:pPr>
            <a:r>
              <a:rPr dirty="0" smtClean="0" spc="159" sz="28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159" sz="28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59" sz="2800">
                <a:solidFill>
                  <a:srgbClr val="EFEDE9"/>
                </a:solidFill>
                <a:latin typeface="Times New Roman"/>
                <a:cs typeface="Times New Roman"/>
              </a:rPr>
              <a:t>í</a:t>
            </a:r>
            <a:r>
              <a:rPr dirty="0" smtClean="0" spc="159" sz="2800">
                <a:solidFill>
                  <a:srgbClr val="EFEDE9"/>
                </a:solidFill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299451" y="1638827"/>
            <a:ext cx="1010070" cy="368300"/>
          </a:xfrm>
          <a:prstGeom prst="rect">
            <a:avLst/>
          </a:prstGeom>
        </p:spPr>
        <p:txBody>
          <a:bodyPr bIns="0" lIns="0" rIns="0" rtlCol="0" tIns="18161" wrap="square">
            <a:noAutofit/>
          </a:bodyPr>
          <a:lstStyle/>
          <a:p>
            <a:pPr marL="12700">
              <a:lnSpc>
                <a:spcPts val="2860"/>
              </a:lnSpc>
            </a:pP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B</a:t>
            </a: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i</a:t>
            </a:r>
            <a:r>
              <a:rPr b="1" dirty="0" smtClean="0" spc="-186" sz="2700">
                <a:solidFill>
                  <a:srgbClr val="DBD8D4"/>
                </a:solidFill>
                <a:latin typeface="Arial"/>
                <a:cs typeface="Arial"/>
              </a:rPr>
              <a:t>.</a:t>
            </a: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b</a:t>
            </a:r>
            <a:r>
              <a:rPr b="1" dirty="0" smtClean="0" spc="-186" sz="2700">
                <a:solidFill>
                  <a:srgbClr val="DBD8D4"/>
                </a:solidFill>
                <a:latin typeface="Arial"/>
                <a:cs typeface="Arial"/>
              </a:rPr>
              <a:t>.</a:t>
            </a: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l</a:t>
            </a: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i</a:t>
            </a:r>
            <a:r>
              <a:rPr b="1" dirty="0" smtClean="0" spc="-186" sz="2700">
                <a:solidFill>
                  <a:srgbClr val="EFEDE9"/>
                </a:solidFill>
                <a:latin typeface="Arial"/>
                <a:cs typeface="Arial"/>
              </a:rPr>
              <a:t>a</a:t>
            </a:r>
            <a:endParaRPr sz="2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472163" y="2299129"/>
            <a:ext cx="3364484" cy="3891578"/>
          </a:xfrm>
          <a:prstGeom prst="rect">
            <a:avLst/>
          </a:prstGeom>
        </p:spPr>
        <p:txBody>
          <a:bodyPr bIns="0" lIns="0" rIns="0" rtlCol="0" tIns="18129" wrap="square">
            <a:noAutofit/>
          </a:bodyPr>
          <a:lstStyle/>
          <a:p>
            <a:pPr algn="ctr" marL="565594" marR="1470237">
              <a:lnSpc>
                <a:spcPts val="2855"/>
              </a:lnSpc>
            </a:pP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D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e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p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u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é</a:t>
            </a:r>
            <a:r>
              <a:rPr b="1" dirty="0" smtClean="0" spc="58" sz="2700">
                <a:solidFill>
                  <a:srgbClr val="4D3B2D"/>
                </a:solidFill>
                <a:latin typeface="Times New Roman"/>
                <a:cs typeface="Times New Roman"/>
              </a:rPr>
              <a:t>s</a:t>
            </a:r>
            <a:endParaRPr sz="2700">
              <a:latin typeface="Times New Roman"/>
              <a:cs typeface="Times New Roman"/>
            </a:endParaRPr>
          </a:p>
          <a:p>
            <a:pPr algn="ctr" marL="653417" marR="1540421">
              <a:lnSpc>
                <a:spcPct val="95825"/>
              </a:lnSpc>
              <a:spcBef>
                <a:spcPts val="1359"/>
              </a:spcBef>
            </a:pP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D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u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l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z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u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r</a:t>
            </a:r>
            <a:r>
              <a:rPr b="1" dirty="0" smtClean="0" spc="128" sz="2100">
                <a:solidFill>
                  <a:srgbClr val="4D3B2D"/>
                </a:solidFill>
                <a:latin typeface="Arial"/>
                <a:cs typeface="Arial"/>
              </a:rPr>
              <a:t>a</a:t>
            </a:r>
            <a:endParaRPr sz="2100">
              <a:latin typeface="Arial"/>
              <a:cs typeface="Arial"/>
            </a:endParaRPr>
          </a:p>
          <a:p>
            <a:pPr algn="ctr" marL="83820" marR="886047">
              <a:lnSpc>
                <a:spcPct val="95825"/>
              </a:lnSpc>
              <a:spcBef>
                <a:spcPts val="325"/>
              </a:spcBef>
            </a:pP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(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S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a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l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m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o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s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1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1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9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: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1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0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3</a:t>
            </a:r>
            <a:r>
              <a:rPr b="1" dirty="0" smtClean="0" spc="-81" sz="2400">
                <a:solidFill>
                  <a:srgbClr val="4D3B2D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95825"/>
              </a:lnSpc>
              <a:spcBef>
                <a:spcPts val="1442"/>
              </a:spcBef>
            </a:pP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~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 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c</a:t>
            </a:r>
            <a:r>
              <a:rPr dirty="0" smtClean="0" spc="192" sz="2000">
                <a:solidFill>
                  <a:srgbClr val="BF9380"/>
                </a:solidFill>
                <a:latin typeface="Arial"/>
                <a:cs typeface="Arial"/>
              </a:rPr>
              <a:t>~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u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.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-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f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l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f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i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-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l</a:t>
            </a:r>
            <a:r>
              <a:rPr dirty="0" smtClean="0" spc="192" sz="2000">
                <a:solidFill>
                  <a:srgbClr val="C37C69"/>
                </a:solidFill>
                <a:latin typeface="Arial"/>
                <a:cs typeface="Arial"/>
              </a:rPr>
              <a:t>l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.</a:t>
            </a:r>
            <a:r>
              <a:rPr dirty="0" smtClean="0" spc="190" sz="21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[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0</a:t>
            </a:r>
            <a:r>
              <a:rPr dirty="0" smtClean="0" spc="190" sz="21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.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 </a:t>
            </a:r>
            <a:r>
              <a:rPr dirty="0" smtClean="0" spc="190" sz="21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190" sz="2100">
                <a:solidFill>
                  <a:srgbClr val="BF9380"/>
                </a:solidFill>
                <a:latin typeface="Times New Roman"/>
                <a:cs typeface="Times New Roman"/>
              </a:rPr>
              <a:t>~</a:t>
            </a:r>
            <a:r>
              <a:rPr dirty="0" smtClean="0" spc="190" sz="2100">
                <a:solidFill>
                  <a:srgbClr val="C37C69"/>
                </a:solidFill>
                <a:latin typeface="Times New Roman"/>
                <a:cs typeface="Times New Roman"/>
              </a:rPr>
              <a:t>...</a:t>
            </a:r>
            <a:endParaRPr sz="2100">
              <a:latin typeface="Times New Roman"/>
              <a:cs typeface="Times New Roman"/>
            </a:endParaRPr>
          </a:p>
          <a:p>
            <a:pPr algn="ctr" marL="228409" marR="1171634">
              <a:lnSpc>
                <a:spcPct val="95825"/>
              </a:lnSpc>
              <a:spcBef>
                <a:spcPts val="737"/>
              </a:spcBef>
            </a:pPr>
            <a:r>
              <a:rPr dirty="0" smtClean="0" spc="275" sz="2900">
                <a:solidFill>
                  <a:srgbClr val="C37C69"/>
                </a:solidFill>
                <a:latin typeface="Arial"/>
                <a:cs typeface="Arial"/>
              </a:rPr>
              <a:t>@]</a:t>
            </a:r>
            <a:r>
              <a:rPr dirty="0" smtClean="0" spc="275" sz="2900">
                <a:solidFill>
                  <a:srgbClr val="C37C69"/>
                </a:solidFill>
                <a:latin typeface="Arial"/>
                <a:cs typeface="Arial"/>
              </a:rPr>
              <a:t> </a:t>
            </a:r>
            <a:r>
              <a:rPr dirty="0" smtClean="0" spc="275" sz="2200">
                <a:solidFill>
                  <a:srgbClr val="C37C69"/>
                </a:solidFill>
                <a:latin typeface="Arial"/>
                <a:cs typeface="Arial"/>
              </a:rPr>
              <a:t>lfü:ñ]</a:t>
            </a:r>
            <a:r>
              <a:rPr dirty="0" smtClean="0" spc="275" sz="2200">
                <a:solidFill>
                  <a:srgbClr val="C37C69"/>
                </a:solidFill>
                <a:latin typeface="Arial"/>
                <a:cs typeface="Arial"/>
              </a:rPr>
              <a:t> </a:t>
            </a:r>
            <a:r>
              <a:rPr dirty="0" smtClean="0" spc="275" sz="2200">
                <a:solidFill>
                  <a:srgbClr val="C37C69"/>
                </a:solidFill>
                <a:latin typeface="Arial"/>
                <a:cs typeface="Arial"/>
              </a:rPr>
              <a:t>~</a:t>
            </a:r>
            <a:endParaRPr sz="2200">
              <a:latin typeface="Arial"/>
              <a:cs typeface="Arial"/>
            </a:endParaRPr>
          </a:p>
          <a:p>
            <a:pPr marL="966723" marR="40005">
              <a:lnSpc>
                <a:spcPct val="94401"/>
              </a:lnSpc>
              <a:spcBef>
                <a:spcPts val="1924"/>
              </a:spcBef>
            </a:pPr>
            <a:r>
              <a:rPr b="1" dirty="0" smtClean="0" spc="-179" sz="2600">
                <a:solidFill>
                  <a:srgbClr val="4D3B2D"/>
                </a:solidFill>
                <a:latin typeface="Courier New"/>
                <a:cs typeface="Courier New"/>
              </a:rPr>
              <a:t>P</a:t>
            </a:r>
            <a:r>
              <a:rPr b="1" dirty="0" smtClean="0" spc="-179" sz="2600">
                <a:solidFill>
                  <a:srgbClr val="4D3B2D"/>
                </a:solidFill>
                <a:latin typeface="Courier New"/>
                <a:cs typeface="Courier New"/>
              </a:rPr>
              <a:t>a</a:t>
            </a:r>
            <a:endParaRPr sz="2600">
              <a:latin typeface="Courier New"/>
              <a:cs typeface="Courier New"/>
            </a:endParaRPr>
          </a:p>
          <a:p>
            <a:pPr algn="ctr" marL="665987" marR="1524094">
              <a:lnSpc>
                <a:spcPts val="1714"/>
              </a:lnSpc>
              <a:spcBef>
                <a:spcPts val="85"/>
              </a:spcBef>
            </a:pP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(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M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t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5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: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9</a:t>
            </a:r>
            <a:r>
              <a:rPr b="1" baseline="-20533" dirty="0" smtClean="0" spc="19" sz="3600">
                <a:solidFill>
                  <a:srgbClr val="4D3B2D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  <a:p>
            <a:pPr algn="ctr" marL="1239011" marR="1859280">
              <a:lnSpc>
                <a:spcPts val="6265"/>
              </a:lnSpc>
              <a:spcBef>
                <a:spcPts val="227"/>
              </a:spcBef>
            </a:pPr>
            <a:r>
              <a:rPr dirty="0" smtClean="0" spc="-1579" sz="7200">
                <a:solidFill>
                  <a:srgbClr val="4D3B2D"/>
                </a:solidFill>
                <a:latin typeface="Arial"/>
                <a:cs typeface="Arial"/>
              </a:rPr>
              <a:t>-</a:t>
            </a:r>
            <a:endParaRPr sz="7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237211" y="3718774"/>
            <a:ext cx="632335" cy="152400"/>
          </a:xfrm>
          <a:prstGeom prst="rect">
            <a:avLst/>
          </a:prstGeom>
        </p:spPr>
        <p:txBody>
          <a:bodyPr bIns="0" lIns="0" rIns="0" rtlCol="0" tIns="7111" wrap="square">
            <a:noAutofit/>
          </a:bodyPr>
          <a:lstStyle/>
          <a:p>
            <a:pPr marL="12700">
              <a:lnSpc>
                <a:spcPts val="1120"/>
              </a:lnSpc>
            </a:pPr>
            <a:r>
              <a:rPr dirty="0" smtClean="0" spc="2914" sz="1000">
                <a:solidFill>
                  <a:srgbClr val="4D3B2D"/>
                </a:solidFill>
                <a:latin typeface="Arial"/>
                <a:cs typeface="Arial"/>
              </a:rPr>
              <a:t>~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800579" y="4099963"/>
            <a:ext cx="238615" cy="482600"/>
          </a:xfrm>
          <a:prstGeom prst="rect">
            <a:avLst/>
          </a:prstGeom>
        </p:spPr>
        <p:txBody>
          <a:bodyPr bIns="0" lIns="0" rIns="0" rtlCol="0" tIns="23971" wrap="square">
            <a:noAutofit/>
          </a:bodyPr>
          <a:lstStyle/>
          <a:p>
            <a:pPr marL="12700">
              <a:lnSpc>
                <a:spcPts val="3775"/>
              </a:lnSpc>
            </a:pPr>
            <a:r>
              <a:rPr b="1" dirty="0" smtClean="0" sz="3600">
                <a:solidFill>
                  <a:srgbClr val="C37C69"/>
                </a:solidFill>
                <a:latin typeface="Times New Roman"/>
                <a:cs typeface="Times New Roman"/>
              </a:rPr>
              <a:t>t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61619" y="4253274"/>
            <a:ext cx="2294094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275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75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75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75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75" sz="7200">
                <a:solidFill>
                  <a:srgbClr val="4D3B2D"/>
                </a:solidFill>
                <a:latin typeface="Times New Roman"/>
                <a:cs typeface="Times New Roman"/>
              </a:rPr>
              <a:t>•</a:t>
            </a:r>
            <a:r>
              <a:rPr baseline="-15993" dirty="0" smtClean="0" spc="-62" sz="4350">
                <a:solidFill>
                  <a:srgbClr val="C37C69"/>
                </a:solidFill>
                <a:latin typeface="Arial"/>
                <a:cs typeface="Arial"/>
              </a:rPr>
              <a:t>lli0</a:t>
            </a:r>
            <a:endParaRPr sz="29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64667" y="5094522"/>
            <a:ext cx="2763715" cy="939800"/>
          </a:xfrm>
          <a:prstGeom prst="rect">
            <a:avLst/>
          </a:prstGeom>
        </p:spPr>
        <p:txBody>
          <a:bodyPr bIns="0" lIns="0" rIns="0" rtlCol="0" tIns="46990" wrap="square">
            <a:noAutofit/>
          </a:bodyPr>
          <a:lstStyle/>
          <a:p>
            <a:pPr marL="12700">
              <a:lnSpc>
                <a:spcPts val="7400"/>
              </a:lnSpc>
            </a:pPr>
            <a:r>
              <a:rPr dirty="0" smtClean="0" spc="-1304" sz="7200">
                <a:solidFill>
                  <a:srgbClr val="C37C69"/>
                </a:solidFill>
                <a:latin typeface="Times New Roman"/>
                <a:cs typeface="Times New Roman"/>
              </a:rPr>
              <a:t>---</a:t>
            </a:r>
            <a:r>
              <a:rPr dirty="0" smtClean="0" spc="-1304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-1304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-1304" sz="72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-1304" sz="7200">
                <a:solidFill>
                  <a:srgbClr val="C37C69"/>
                </a:solidFill>
                <a:latin typeface="Times New Roman"/>
                <a:cs typeface="Times New Roman"/>
              </a:rPr>
              <a:t>=</a:t>
            </a:r>
            <a:r>
              <a:rPr baseline="49979" dirty="0" smtClean="0" spc="92" sz="4350">
                <a:solidFill>
                  <a:srgbClr val="C37C69"/>
                </a:solidFill>
                <a:latin typeface="Arial"/>
                <a:cs typeface="Arial"/>
              </a:rPr>
              <a:t>~</a:t>
            </a:r>
            <a:r>
              <a:rPr dirty="0" smtClean="0" spc="-1304" sz="7200">
                <a:solidFill>
                  <a:srgbClr val="4D3B2D"/>
                </a:solidFill>
                <a:latin typeface="Times New Roman"/>
                <a:cs typeface="Times New Roman"/>
              </a:rPr>
              <a:t>•</a:t>
            </a:r>
            <a:r>
              <a:rPr baseline="49979" dirty="0" smtClean="0" spc="92" sz="4350">
                <a:solidFill>
                  <a:srgbClr val="C37C69"/>
                </a:solidFill>
                <a:latin typeface="Arial"/>
                <a:cs typeface="Arial"/>
              </a:rPr>
              <a:t>4l©</a:t>
            </a:r>
            <a:r>
              <a:rPr baseline="49979" dirty="0" smtClean="0" spc="92" sz="4350">
                <a:solidFill>
                  <a:srgbClr val="C37C69"/>
                </a:solidFill>
                <a:latin typeface="Arial"/>
                <a:cs typeface="Arial"/>
              </a:rPr>
              <a:t>u</a:t>
            </a:r>
            <a:r>
              <a:rPr baseline="49979" dirty="0" smtClean="0" spc="92" sz="4350">
                <a:solidFill>
                  <a:srgbClr val="C37C69"/>
                </a:solidFill>
                <a:latin typeface="Arial"/>
                <a:cs typeface="Arial"/>
              </a:rPr>
              <a:t>~</a:t>
            </a:r>
            <a:endParaRPr sz="29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169899" y="5675950"/>
            <a:ext cx="1658597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1989" sz="16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1989" sz="16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1989" sz="16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1989" sz="16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1989" sz="16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191491" y="5811178"/>
            <a:ext cx="1148395" cy="304800"/>
          </a:xfrm>
          <a:prstGeom prst="rect">
            <a:avLst/>
          </a:prstGeom>
        </p:spPr>
        <p:txBody>
          <a:bodyPr bIns="0" lIns="0" rIns="0" rtlCol="0" tIns="14922" wrap="square">
            <a:noAutofit/>
          </a:bodyPr>
          <a:lstStyle/>
          <a:p>
            <a:pPr marL="12700">
              <a:lnSpc>
                <a:spcPts val="2350"/>
              </a:lnSpc>
            </a:pPr>
            <a:r>
              <a:rPr dirty="0" smtClean="0" spc="8" sz="2200">
                <a:solidFill>
                  <a:srgbClr val="C37C69"/>
                </a:solidFill>
                <a:latin typeface="Arial"/>
                <a:cs typeface="Arial"/>
              </a:rPr>
              <a:t>¿lunftfuJ</a:t>
            </a:r>
            <a:endParaRPr sz="2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05787" y="5847179"/>
            <a:ext cx="1435099" cy="708841"/>
          </a:xfrm>
          <a:prstGeom prst="rect">
            <a:avLst/>
          </a:prstGeom>
        </p:spPr>
        <p:txBody>
          <a:bodyPr bIns="0" lIns="0" rIns="0" rtlCol="0" tIns="16192" wrap="square">
            <a:noAutofit/>
          </a:bodyPr>
          <a:lstStyle/>
          <a:p>
            <a:pPr marL="12700">
              <a:lnSpc>
                <a:spcPts val="2550"/>
              </a:lnSpc>
            </a:pP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C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l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u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m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n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76" sz="2400">
                <a:solidFill>
                  <a:srgbClr val="4D3B2D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  <a:p>
            <a:pPr marL="21843" marR="603">
              <a:lnSpc>
                <a:spcPct val="95825"/>
              </a:lnSpc>
            </a:pP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(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f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4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: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3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1</a:t>
            </a:r>
            <a:r>
              <a:rPr dirty="0" smtClean="0" spc="-79" sz="23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dirty="0" smtClean="0" spc="-79" sz="25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dirty="0" smtClean="0" spc="-79" sz="2500">
                <a:solidFill>
                  <a:srgbClr val="4D3B2D"/>
                </a:solidFill>
                <a:latin typeface="Arial"/>
                <a:cs typeface="Arial"/>
              </a:rPr>
              <a:t>,)</a:t>
            </a:r>
            <a:endParaRPr sz="25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803627" y="5997435"/>
            <a:ext cx="238657" cy="469900"/>
          </a:xfrm>
          <a:prstGeom prst="rect">
            <a:avLst/>
          </a:prstGeom>
        </p:spPr>
        <p:txBody>
          <a:bodyPr bIns="0" lIns="0" rIns="0" rtlCol="0" tIns="23368" wrap="square">
            <a:noAutofit/>
          </a:bodyPr>
          <a:lstStyle/>
          <a:p>
            <a:pPr marL="12700">
              <a:lnSpc>
                <a:spcPts val="3679"/>
              </a:lnSpc>
            </a:pPr>
            <a:r>
              <a:rPr dirty="0" smtClean="0" spc="-642" sz="3500">
                <a:solidFill>
                  <a:srgbClr val="C37C69"/>
                </a:solidFill>
                <a:latin typeface="Arial"/>
                <a:cs typeface="Arial"/>
              </a:rPr>
              <a:t>♦</a:t>
            </a:r>
            <a:endParaRPr sz="35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142723" y="6233310"/>
            <a:ext cx="1348357" cy="355600"/>
          </a:xfrm>
          <a:prstGeom prst="rect">
            <a:avLst/>
          </a:prstGeom>
        </p:spPr>
        <p:txBody>
          <a:bodyPr bIns="0" lIns="0" rIns="0" rtlCol="0" tIns="17526" wrap="square">
            <a:noAutofit/>
          </a:bodyPr>
          <a:lstStyle/>
          <a:p>
            <a:pPr marL="12700">
              <a:lnSpc>
                <a:spcPts val="2760"/>
              </a:lnSpc>
            </a:pPr>
            <a:r>
              <a:rPr dirty="0" smtClean="0" spc="556" sz="2600">
                <a:solidFill>
                  <a:srgbClr val="C37C69"/>
                </a:solidFill>
                <a:latin typeface="Arial"/>
                <a:cs typeface="Arial"/>
              </a:rPr>
              <a:t>(lfil</a:t>
            </a:r>
            <a:r>
              <a:rPr dirty="0" smtClean="0" spc="556" sz="2600">
                <a:solidFill>
                  <a:srgbClr val="C37C69"/>
                </a:solidFill>
                <a:latin typeface="Arial"/>
                <a:cs typeface="Arial"/>
              </a:rPr>
              <a:t>s</a:t>
            </a:r>
            <a:r>
              <a:rPr dirty="0" smtClean="0" spc="556" sz="2600">
                <a:solidFill>
                  <a:srgbClr val="C37C69"/>
                </a:solidFill>
                <a:latin typeface="Arial"/>
                <a:cs typeface="Arial"/>
              </a:rPr>
              <a:t>~</a:t>
            </a:r>
            <a:endParaRPr sz="2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911075" y="6499985"/>
            <a:ext cx="2907666" cy="1047274"/>
          </a:xfrm>
          <a:prstGeom prst="rect">
            <a:avLst/>
          </a:prstGeom>
        </p:spPr>
        <p:txBody>
          <a:bodyPr bIns="0" lIns="0" rIns="0" rtlCol="0" tIns="10350" wrap="square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492" sz="1500">
                <a:solidFill>
                  <a:srgbClr val="4D3B2D"/>
                </a:solidFill>
                <a:latin typeface="Times New Roman"/>
                <a:cs typeface="Times New Roman"/>
              </a:rPr>
              <a:t>~</a:t>
            </a: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r>
              <a:rPr dirty="0" smtClean="0" spc="2492" sz="1500">
                <a:solidFill>
                  <a:srgbClr val="C37C69"/>
                </a:solidFill>
                <a:latin typeface="Times New Roman"/>
                <a:cs typeface="Times New Roman"/>
              </a:rPr>
              <a:t>-</a:t>
            </a:r>
            <a:endParaRPr sz="1500">
              <a:latin typeface="Times New Roman"/>
              <a:cs typeface="Times New Roman"/>
            </a:endParaRPr>
          </a:p>
          <a:p>
            <a:pPr marL="299211" marR="28575">
              <a:lnSpc>
                <a:spcPct val="94401"/>
              </a:lnSpc>
              <a:spcBef>
                <a:spcPts val="539"/>
              </a:spcBef>
            </a:pP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B</a:t>
            </a: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o</a:t>
            </a: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n</a:t>
            </a: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d</a:t>
            </a: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a</a:t>
            </a:r>
            <a:r>
              <a:rPr b="1" dirty="0" smtClean="0" spc="-317" sz="2900">
                <a:solidFill>
                  <a:srgbClr val="4D3B2D"/>
                </a:solidFill>
                <a:latin typeface="Courier New"/>
                <a:cs typeface="Courier New"/>
              </a:rPr>
              <a:t>d</a:t>
            </a:r>
            <a:endParaRPr sz="2900">
              <a:latin typeface="Courier New"/>
              <a:cs typeface="Courier New"/>
            </a:endParaRPr>
          </a:p>
          <a:p>
            <a:pPr marL="280923" marR="28575">
              <a:lnSpc>
                <a:spcPts val="2660"/>
              </a:lnSpc>
              <a:spcBef>
                <a:spcPts val="133"/>
              </a:spcBef>
            </a:pP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(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E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f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 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4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: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3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2</a:t>
            </a:r>
            <a:r>
              <a:rPr b="1" dirty="0" smtClean="0" spc="0" sz="2400">
                <a:solidFill>
                  <a:srgbClr val="4D3B2D"/>
                </a:solidFill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70763" y="6701331"/>
            <a:ext cx="2128519" cy="177800"/>
          </a:xfrm>
          <a:prstGeom prst="rect">
            <a:avLst/>
          </a:prstGeom>
        </p:spPr>
        <p:txBody>
          <a:bodyPr bIns="0" lIns="0" rIns="0" rtlCol="0" tIns="8413" wrap="square">
            <a:noAutofit/>
          </a:bodyPr>
          <a:lstStyle/>
          <a:p>
            <a:pPr marL="12700">
              <a:lnSpc>
                <a:spcPts val="1325"/>
              </a:lnSpc>
            </a:pP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~</a:t>
            </a: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---_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;</a:t>
            </a: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;..</a:t>
            </a:r>
            <a:r>
              <a:rPr dirty="0" smtClean="0" spc="239" sz="1200">
                <a:solidFill>
                  <a:srgbClr val="CD7054"/>
                </a:solidFill>
                <a:latin typeface="Times New Roman"/>
                <a:cs typeface="Times New Roman"/>
              </a:rPr>
              <a:t>.</a:t>
            </a:r>
            <a:r>
              <a:rPr dirty="0" smtClean="0" spc="239" sz="1200">
                <a:solidFill>
                  <a:srgbClr val="CD7054"/>
                </a:solidFill>
                <a:latin typeface="Times New Roman"/>
                <a:cs typeface="Times New Roman"/>
              </a:rPr>
              <a:t>.</a:t>
            </a:r>
            <a:r>
              <a:rPr dirty="0" smtClean="0" spc="239" sz="1200">
                <a:solidFill>
                  <a:srgbClr val="BF9380"/>
                </a:solidFill>
                <a:latin typeface="Times New Roman"/>
                <a:cs typeface="Times New Roman"/>
              </a:rPr>
              <a:t>-</a:t>
            </a:r>
            <a:r>
              <a:rPr dirty="0" smtClean="0" spc="239" sz="1200">
                <a:solidFill>
                  <a:srgbClr val="CD7054"/>
                </a:solidFill>
                <a:latin typeface="Times New Roman"/>
                <a:cs typeface="Times New Roman"/>
              </a:rPr>
              <a:t>_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.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,</a:t>
            </a:r>
            <a:r>
              <a:rPr dirty="0" smtClean="0" spc="239" sz="1200">
                <a:solidFill>
                  <a:srgbClr val="4D3B2D"/>
                </a:solidFill>
                <a:latin typeface="Times New Roman"/>
                <a:cs typeface="Times New Roman"/>
              </a:rPr>
              <a:t>~</a:t>
            </a:r>
            <a:r>
              <a:rPr dirty="0" smtClean="0" spc="239" sz="1200">
                <a:solidFill>
                  <a:srgbClr val="C37C69"/>
                </a:solidFill>
                <a:latin typeface="Times New Roman"/>
                <a:cs typeface="Times New Roman"/>
              </a:rPr>
              <a:t>...,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30755" y="6805941"/>
            <a:ext cx="1117733" cy="393700"/>
          </a:xfrm>
          <a:prstGeom prst="rect">
            <a:avLst/>
          </a:prstGeom>
        </p:spPr>
        <p:txBody>
          <a:bodyPr bIns="0" lIns="0" rIns="0" rtlCol="0" tIns="19462" wrap="square">
            <a:noAutofit/>
          </a:bodyPr>
          <a:lstStyle/>
          <a:p>
            <a:pPr marL="12700">
              <a:lnSpc>
                <a:spcPts val="3065"/>
              </a:lnSpc>
            </a:pPr>
            <a:r>
              <a:rPr dirty="0" i="1" smtClean="0" spc="-440" sz="2400">
                <a:solidFill>
                  <a:srgbClr val="C37C69"/>
                </a:solidFill>
                <a:latin typeface="Arial"/>
                <a:cs typeface="Arial"/>
              </a:rPr>
              <a:t>tlÁ</a:t>
            </a:r>
            <a:r>
              <a:rPr dirty="0" i="1" smtClean="0" spc="-440" sz="2400">
                <a:solidFill>
                  <a:srgbClr val="C37C69"/>
                </a:solidFill>
                <a:latin typeface="Arial"/>
                <a:cs typeface="Arial"/>
              </a:rPr>
              <a:t> </a:t>
            </a:r>
            <a:r>
              <a:rPr dirty="0" smtClean="0" spc="-440" sz="2900">
                <a:solidFill>
                  <a:srgbClr val="C37C69"/>
                </a:solidFill>
                <a:latin typeface="Arial"/>
                <a:cs typeface="Arial"/>
              </a:rPr>
              <a:t>fu</a:t>
            </a:r>
            <a:r>
              <a:rPr dirty="0" smtClean="0" spc="-440" sz="2900">
                <a:solidFill>
                  <a:srgbClr val="C37C69"/>
                </a:solidFill>
                <a:latin typeface="Arial"/>
                <a:cs typeface="Arial"/>
              </a:rPr>
              <a:t> </a:t>
            </a:r>
            <a:r>
              <a:rPr dirty="0" smtClean="0" spc="-440" sz="2900">
                <a:solidFill>
                  <a:srgbClr val="C37C69"/>
                </a:solidFill>
                <a:latin typeface="Arial"/>
                <a:cs typeface="Arial"/>
              </a:rPr>
              <a:t>H:fuJ</a:t>
            </a:r>
            <a:endParaRPr sz="29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3219" y="7201210"/>
            <a:ext cx="1412329" cy="393700"/>
          </a:xfrm>
          <a:prstGeom prst="rect">
            <a:avLst/>
          </a:prstGeom>
        </p:spPr>
        <p:txBody>
          <a:bodyPr bIns="0" lIns="0" rIns="0" rtlCol="0" tIns="19431" wrap="square">
            <a:noAutofit/>
          </a:bodyPr>
          <a:lstStyle/>
          <a:p>
            <a:pPr marL="12700">
              <a:lnSpc>
                <a:spcPts val="3060"/>
              </a:lnSpc>
            </a:pPr>
            <a:r>
              <a:rPr dirty="0" smtClean="0" spc="337" sz="2900">
                <a:solidFill>
                  <a:srgbClr val="C37C69"/>
                </a:solidFill>
                <a:latin typeface="Times New Roman"/>
                <a:cs typeface="Times New Roman"/>
              </a:rPr>
              <a:t>(11</a:t>
            </a:r>
            <a:r>
              <a:rPr dirty="0" smtClean="0" spc="337" sz="2900">
                <a:solidFill>
                  <a:srgbClr val="C37C69"/>
                </a:solidFill>
                <a:latin typeface="Times New Roman"/>
                <a:cs typeface="Times New Roman"/>
              </a:rPr>
              <a:t>1</a:t>
            </a:r>
            <a:r>
              <a:rPr dirty="0" smtClean="0" spc="337" sz="2900">
                <a:solidFill>
                  <a:srgbClr val="C37C69"/>
                </a:solidFill>
                <a:latin typeface="Times New Roman"/>
                <a:cs typeface="Times New Roman"/>
              </a:rPr>
              <a:t>~</a:t>
            </a:r>
            <a:r>
              <a:rPr dirty="0" smtClean="0" spc="337" sz="2900">
                <a:solidFill>
                  <a:srgbClr val="C37C69"/>
                </a:solidFill>
                <a:latin typeface="Times New Roman"/>
                <a:cs typeface="Times New Roman"/>
              </a:rPr>
              <a:t>~</a:t>
            </a:r>
            <a:endParaRPr sz="29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02099" y="8204893"/>
            <a:ext cx="4614625" cy="247217"/>
          </a:xfrm>
          <a:prstGeom prst="rect">
            <a:avLst/>
          </a:prstGeom>
        </p:spPr>
        <p:txBody>
          <a:bodyPr bIns="0" lIns="0" rIns="0" rtlCol="0" tIns="11938" wrap="square">
            <a:noAutofit/>
          </a:bodyPr>
          <a:lstStyle/>
          <a:p>
            <a:pPr marL="12700">
              <a:lnSpc>
                <a:spcPts val="1880"/>
              </a:lnSpc>
            </a:pP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C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d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0" sz="1600">
                <a:solidFill>
                  <a:srgbClr val="DBD8D4"/>
                </a:solidFill>
                <a:latin typeface="Times New Roman"/>
                <a:cs typeface="Times New Roman"/>
              </a:rPr>
              <a:t>:</a:t>
            </a:r>
            <a:r>
              <a:rPr dirty="0" smtClean="0" spc="10" sz="1600">
                <a:solidFill>
                  <a:srgbClr val="DBD8D4"/>
                </a:solidFill>
                <a:latin typeface="Times New Roman"/>
                <a:cs typeface="Times New Roman"/>
              </a:rPr>
              <a:t> </a:t>
            </a:r>
            <a:r>
              <a:rPr dirty="0" smtClean="0" spc="10" sz="17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10" sz="1700">
                <a:solidFill>
                  <a:srgbClr val="DBD8D4"/>
                </a:solidFill>
                <a:latin typeface="Times New Roman"/>
                <a:cs typeface="Times New Roman"/>
              </a:rPr>
              <a:t>l</a:t>
            </a:r>
            <a:r>
              <a:rPr dirty="0" smtClean="0" spc="10" sz="1700">
                <a:solidFill>
                  <a:srgbClr val="A19C9A"/>
                </a:solidFill>
                <a:latin typeface="Times New Roman"/>
                <a:cs typeface="Times New Roman"/>
              </a:rPr>
              <a:t>:</a:t>
            </a:r>
            <a:r>
              <a:rPr dirty="0" smtClean="0" spc="10" sz="17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" sz="17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0" sz="17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17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B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b="1" dirty="0" smtClean="0" spc="10" sz="15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b="1" dirty="0" smtClean="0" spc="10" sz="1500">
                <a:solidFill>
                  <a:srgbClr val="DBD8D4"/>
                </a:solidFill>
                <a:latin typeface="Times New Roman"/>
                <a:cs typeface="Times New Roman"/>
              </a:rPr>
              <a:t>-</a:t>
            </a:r>
            <a:r>
              <a:rPr b="1" dirty="0" smtClean="0" spc="10" sz="1500">
                <a:solidFill>
                  <a:srgbClr val="DBD8D4"/>
                </a:solidFill>
                <a:latin typeface="Times New Roman"/>
                <a:cs typeface="Times New Roman"/>
              </a:rPr>
              <a:t> 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D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e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ñ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: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G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u</a:t>
            </a:r>
            <a:r>
              <a:rPr baseline="12423" dirty="0" smtClean="0" spc="10" sz="2100">
                <a:solidFill>
                  <a:srgbClr val="B8B5B1"/>
                </a:solidFill>
                <a:latin typeface="Times New Roman"/>
                <a:cs typeface="Times New Roman"/>
              </a:rPr>
              <a:t>1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10" sz="1400">
                <a:solidFill>
                  <a:srgbClr val="A19C9A"/>
                </a:solidFill>
                <a:latin typeface="Times New Roman"/>
                <a:cs typeface="Times New Roman"/>
              </a:rPr>
              <a:t>1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v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o</a:t>
            </a:r>
            <a:r>
              <a:rPr dirty="0" smtClean="0" spc="10" sz="1400">
                <a:solidFill>
                  <a:srgbClr val="EFEDE9"/>
                </a:solidFill>
                <a:latin typeface="Times New Roman"/>
                <a:cs typeface="Times New Roman"/>
              </a:rPr>
              <a:t> 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S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t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10" sz="16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8722867" y="8221030"/>
            <a:ext cx="2136859" cy="228600"/>
          </a:xfrm>
          <a:prstGeom prst="rect">
            <a:avLst/>
          </a:prstGeom>
        </p:spPr>
        <p:txBody>
          <a:bodyPr bIns="0" lIns="0" rIns="0" rtlCol="0" tIns="11017" wrap="square">
            <a:noAutofit/>
          </a:bodyPr>
          <a:lstStyle/>
          <a:p>
            <a:pPr marL="12700">
              <a:lnSpc>
                <a:spcPts val="1735"/>
              </a:lnSpc>
            </a:pPr>
            <a:r>
              <a:rPr dirty="0" smtClean="0" spc="-10" sz="1600">
                <a:solidFill>
                  <a:srgbClr val="DBD8D4"/>
                </a:solidFill>
                <a:latin typeface="Times New Roman"/>
                <a:cs typeface="Times New Roman"/>
              </a:rPr>
              <a:t>"</a:t>
            </a:r>
            <a:r>
              <a:rPr dirty="0" smtClean="0" spc="-10" sz="1600">
                <a:solidFill>
                  <a:srgbClr val="DBD8D4"/>
                </a:solidFill>
                <a:latin typeface="Times New Roman"/>
                <a:cs typeface="Times New Roman"/>
              </a:rPr>
              <a:t> 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l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r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a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d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u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1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=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c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i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á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n</a:t>
            </a:r>
            <a:r>
              <a:rPr dirty="0" smtClean="0" spc="-10" sz="1600">
                <a:solidFill>
                  <a:srgbClr val="DBD8D4"/>
                </a:solidFill>
                <a:latin typeface="Times New Roman"/>
                <a:cs typeface="Times New Roman"/>
              </a:rPr>
              <a:t>:</a:t>
            </a:r>
            <a:r>
              <a:rPr dirty="0" smtClean="0" spc="-10" sz="1600">
                <a:solidFill>
                  <a:srgbClr val="DBD8D4"/>
                </a:solidFill>
                <a:latin typeface="Times New Roman"/>
                <a:cs typeface="Times New Roman"/>
              </a:rPr>
              <a:t> </a:t>
            </a:r>
            <a:r>
              <a:rPr dirty="0" smtClean="0" spc="-83" sz="1400">
                <a:solidFill>
                  <a:srgbClr val="A19C9A"/>
                </a:solidFill>
                <a:latin typeface="Arial"/>
                <a:cs typeface="Arial"/>
              </a:rPr>
              <a:t>1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E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l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i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e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:i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t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e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r</a:t>
            </a:r>
            <a:r>
              <a:rPr dirty="0" smtClean="0" spc="-83" sz="1400">
                <a:solidFill>
                  <a:srgbClr val="EFEDE9"/>
                </a:solidFill>
                <a:latin typeface="Arial"/>
                <a:cs typeface="Arial"/>
              </a:rPr>
              <a:t> 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G</a:t>
            </a:r>
            <a:r>
              <a:rPr dirty="0" smtClean="0" spc="-10" sz="1600">
                <a:solidFill>
                  <a:srgbClr val="EFEDE9"/>
                </a:solidFill>
                <a:latin typeface="Times New Roman"/>
                <a:cs typeface="Times New Roman"/>
              </a:rPr>
              <a:t>C</a:t>
            </a:r>
            <a:endParaRPr sz="1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37C6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mitype="http://purl.org/dc/dcmitype/" xmlns:xsi="http://www.w3.org/2001/XMLSchema-instance"/>
</file>