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no"?><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23"/>
    <p:sldId id="257" r:id="rId24"/>
    <p:sldId id="258" r:id="rId25"/>
    <p:sldId id="259" r:id="rId26"/>
    <p:sldId id="260" r:id="rId27"/>
    <p:sldId id="261" r:id="rId28"/>
    <p:sldId id="262" r:id="rId29"/>
    <p:sldId id="263" r:id="rId30"/>
    <p:sldId id="264" r:id="rId31"/>
    <p:sldId id="265" r:id="rId32"/>
  </p:sldIdLst>
  <p:sldSz cx="18288000" cy="10287000"/>
  <p:notesSz cx="6858000" cy="9144000"/>
  <p:embeddedFontLst>
    <p:embeddedFont>
      <p:font typeface="Montserrat Classic" charset="1" panose="00000500000000000000"/>
      <p:regular r:id="rId6"/>
    </p:embeddedFont>
    <p:embeddedFont>
      <p:font typeface="Montserrat Classic Bold" charset="1" panose="00000800000000000000"/>
      <p:regular r:id="rId7"/>
    </p:embeddedFont>
    <p:embeddedFont>
      <p:font typeface="Peace Sans" charset="1" panose="02000505040000020004"/>
      <p:regular r:id="rId8"/>
    </p:embeddedFont>
    <p:embeddedFont>
      <p:font typeface="Arimo" charset="1" panose="020B0604020202020204"/>
      <p:regular r:id="rId9"/>
    </p:embeddedFont>
    <p:embeddedFont>
      <p:font typeface="Arimo Bold" charset="1" panose="020B0704020202020204"/>
      <p:regular r:id="rId10"/>
    </p:embeddedFont>
    <p:embeddedFont>
      <p:font typeface="Arimo Italics" charset="1" panose="020B0604020202090204"/>
      <p:regular r:id="rId11"/>
    </p:embeddedFont>
    <p:embeddedFont>
      <p:font typeface="Arimo Bold Italics" charset="1" panose="020B0704020202090204"/>
      <p:regular r:id="rId12"/>
    </p:embeddedFont>
    <p:embeddedFont>
      <p:font typeface="League Spartan" charset="1" panose="00000800000000000000"/>
      <p:regular r:id="rId13"/>
    </p:embeddedFont>
    <p:embeddedFont>
      <p:font typeface="Open Sans Extra Bold" charset="1" panose="020B0906030804020204"/>
      <p:regular r:id="rId14"/>
    </p:embeddedFont>
    <p:embeddedFont>
      <p:font typeface="Open Sans Extra Bold Italics" charset="1" panose="020B0906030804020204"/>
      <p:regular r:id="rId15"/>
    </p:embeddedFont>
    <p:embeddedFont>
      <p:font typeface="Assistant" charset="1" panose="00000500000000000000"/>
      <p:regular r:id="rId16"/>
    </p:embeddedFont>
    <p:embeddedFont>
      <p:font typeface="Assistant Bold" charset="1" panose="00000800000000000000"/>
      <p:regular r:id="rId17"/>
    </p:embeddedFont>
    <p:embeddedFont>
      <p:font typeface="Assistant Extra-Light" charset="1" panose="00000300000000000000"/>
      <p:regular r:id="rId18"/>
    </p:embeddedFont>
    <p:embeddedFont>
      <p:font typeface="Assistant Light" charset="1" panose="00000400000000000000"/>
      <p:regular r:id="rId19"/>
    </p:embeddedFont>
    <p:embeddedFont>
      <p:font typeface="Assistant Semi-Bold" charset="1" panose="00000700000000000000"/>
      <p:regular r:id="rId20"/>
    </p:embeddedFont>
    <p:embeddedFont>
      <p:font typeface="Assistant Ultra-Bold" charset="1" panose="00000900000000000000"/>
      <p:regular r:id="rId21"/>
    </p:embeddedFont>
    <p:embeddedFont>
      <p:font typeface="GFS Neohellenic" charset="1" panose="02000800000000090003"/>
      <p:regular r:id="rId2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no"?><Relationships xmlns="http://schemas.openxmlformats.org/package/2006/relationships"><Relationship Id="rId1" Target="slideMasters/slideMaster1.xml" Type="http://schemas.openxmlformats.org/officeDocument/2006/relationships/slideMaster"/><Relationship Id="rId10" Target="fonts/font10.fntdata" Type="http://schemas.openxmlformats.org/officeDocument/2006/relationships/font"/><Relationship Id="rId11" Target="fonts/font11.fntdata" Type="http://schemas.openxmlformats.org/officeDocument/2006/relationships/font"/><Relationship Id="rId12" Target="fonts/font12.fntdata" Type="http://schemas.openxmlformats.org/officeDocument/2006/relationships/font"/><Relationship Id="rId13" Target="fonts/font13.fntdata" Type="http://schemas.openxmlformats.org/officeDocument/2006/relationships/font"/><Relationship Id="rId14" Target="fonts/font14.fntdata" Type="http://schemas.openxmlformats.org/officeDocument/2006/relationships/font"/><Relationship Id="rId15" Target="fonts/font15.fntdata" Type="http://schemas.openxmlformats.org/officeDocument/2006/relationships/font"/><Relationship Id="rId16" Target="fonts/font16.fntdata" Type="http://schemas.openxmlformats.org/officeDocument/2006/relationships/font"/><Relationship Id="rId17" Target="fonts/font17.fntdata" Type="http://schemas.openxmlformats.org/officeDocument/2006/relationships/font"/><Relationship Id="rId18" Target="fonts/font18.fntdata" Type="http://schemas.openxmlformats.org/officeDocument/2006/relationships/font"/><Relationship Id="rId19" Target="fonts/font19.fntdata" Type="http://schemas.openxmlformats.org/officeDocument/2006/relationships/font"/><Relationship Id="rId2" Target="presProps.xml" Type="http://schemas.openxmlformats.org/officeDocument/2006/relationships/presProps"/><Relationship Id="rId20" Target="fonts/font20.fntdata" Type="http://schemas.openxmlformats.org/officeDocument/2006/relationships/font"/><Relationship Id="rId21" Target="fonts/font21.fntdata" Type="http://schemas.openxmlformats.org/officeDocument/2006/relationships/font"/><Relationship Id="rId22" Target="fonts/font22.fntdata" Type="http://schemas.openxmlformats.org/officeDocument/2006/relationships/font"/><Relationship Id="rId23" Target="slides/slide1.xml" Type="http://schemas.openxmlformats.org/officeDocument/2006/relationships/slide"/><Relationship Id="rId24" Target="slides/slide2.xml" Type="http://schemas.openxmlformats.org/officeDocument/2006/relationships/slide"/><Relationship Id="rId25" Target="slides/slide3.xml" Type="http://schemas.openxmlformats.org/officeDocument/2006/relationships/slide"/><Relationship Id="rId26" Target="slides/slide4.xml" Type="http://schemas.openxmlformats.org/officeDocument/2006/relationships/slide"/><Relationship Id="rId27" Target="slides/slide5.xml" Type="http://schemas.openxmlformats.org/officeDocument/2006/relationships/slide"/><Relationship Id="rId28" Target="slides/slide6.xml" Type="http://schemas.openxmlformats.org/officeDocument/2006/relationships/slide"/><Relationship Id="rId29" Target="slides/slide7.xml" Type="http://schemas.openxmlformats.org/officeDocument/2006/relationships/slide"/><Relationship Id="rId3" Target="viewProps.xml" Type="http://schemas.openxmlformats.org/officeDocument/2006/relationships/viewProps"/><Relationship Id="rId30" Target="slides/slide8.xml" Type="http://schemas.openxmlformats.org/officeDocument/2006/relationships/slide"/><Relationship Id="rId31" Target="slides/slide9.xml" Type="http://schemas.openxmlformats.org/officeDocument/2006/relationships/slide"/><Relationship Id="rId32" Target="slides/slide10.xml" Type="http://schemas.openxmlformats.org/officeDocument/2006/relationships/slide"/><Relationship Id="rId4" Target="theme/theme1.xml" Type="http://schemas.openxmlformats.org/officeDocument/2006/relationships/theme"/><Relationship Id="rId5" Target="tableStyles.xml" Type="http://schemas.openxmlformats.org/officeDocument/2006/relationships/tableStyles"/><Relationship Id="rId6" Target="fonts/font6.fntdata" Type="http://schemas.openxmlformats.org/officeDocument/2006/relationships/font"/><Relationship Id="rId7" Target="fonts/font7.fntdata" Type="http://schemas.openxmlformats.org/officeDocument/2006/relationships/font"/><Relationship Id="rId8" Target="fonts/font8.fntdata" Type="http://schemas.openxmlformats.org/officeDocument/2006/relationships/font"/><Relationship Id="rId9" Target="fonts/font9.fntdata" Type="http://schemas.openxmlformats.org/officeDocument/2006/relationships/font"/></Relationships>
</file>

<file path=ppt/slideLayouts/_rels/slideLayout1.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no"?><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 Id="rId6" Target="../media/image5.png" Type="http://schemas.openxmlformats.org/officeDocument/2006/relationships/image"/><Relationship Id="rId7" Target="../media/image6.png" Type="http://schemas.openxmlformats.org/officeDocument/2006/relationships/image"/><Relationship Id="rId8" Target="../media/image7.png" Type="http://schemas.openxmlformats.org/officeDocument/2006/relationships/image"/></Relationships>
</file>

<file path=ppt/slides/_rels/slide10.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61.png" Type="http://schemas.openxmlformats.org/officeDocument/2006/relationships/image"/><Relationship Id="rId3" Target="../media/image9.png" Type="http://schemas.openxmlformats.org/officeDocument/2006/relationships/image"/></Relationships>
</file>

<file path=ppt/slides/_rels/slide2.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8.png" Type="http://schemas.openxmlformats.org/officeDocument/2006/relationships/image"/><Relationship Id="rId3" Target="../media/image1.png" Type="http://schemas.openxmlformats.org/officeDocument/2006/relationships/image"/></Relationships>
</file>

<file path=ppt/slides/_rels/slide3.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9.png" Type="http://schemas.openxmlformats.org/officeDocument/2006/relationships/image"/><Relationship Id="rId3" Target="../media/image10.png" Type="http://schemas.openxmlformats.org/officeDocument/2006/relationships/image"/><Relationship Id="rId4" Target="../media/image11.svg" Type="http://schemas.openxmlformats.org/officeDocument/2006/relationships/image"/><Relationship Id="rId5" Target="../media/image12.png" Type="http://schemas.openxmlformats.org/officeDocument/2006/relationships/image"/><Relationship Id="rId6" Target="../media/image13.svg" Type="http://schemas.openxmlformats.org/officeDocument/2006/relationships/image"/><Relationship Id="rId7" Target="../media/image14.png" Type="http://schemas.openxmlformats.org/officeDocument/2006/relationships/image"/><Relationship Id="rId8" Target="../media/image15.svg" Type="http://schemas.openxmlformats.org/officeDocument/2006/relationships/image"/></Relationships>
</file>

<file path=ppt/slides/_rels/slide4.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24.svg" Type="http://schemas.openxmlformats.org/officeDocument/2006/relationships/image"/><Relationship Id="rId11" Target="../media/image25.png" Type="http://schemas.openxmlformats.org/officeDocument/2006/relationships/image"/><Relationship Id="rId12" Target="../media/image26.svg" Type="http://schemas.openxmlformats.org/officeDocument/2006/relationships/image"/><Relationship Id="rId13" Target="../media/image27.png" Type="http://schemas.openxmlformats.org/officeDocument/2006/relationships/image"/><Relationship Id="rId14" Target="../media/image28.svg" Type="http://schemas.openxmlformats.org/officeDocument/2006/relationships/image"/><Relationship Id="rId15" Target="../media/image29.png" Type="http://schemas.openxmlformats.org/officeDocument/2006/relationships/image"/><Relationship Id="rId16" Target="../media/image30.svg" Type="http://schemas.openxmlformats.org/officeDocument/2006/relationships/image"/><Relationship Id="rId17" Target="../media/image9.png" Type="http://schemas.openxmlformats.org/officeDocument/2006/relationships/image"/><Relationship Id="rId2" Target="../media/image16.jpeg" Type="http://schemas.openxmlformats.org/officeDocument/2006/relationships/image"/><Relationship Id="rId3" Target="../media/image17.png" Type="http://schemas.openxmlformats.org/officeDocument/2006/relationships/image"/><Relationship Id="rId4" Target="../media/image18.svg" Type="http://schemas.openxmlformats.org/officeDocument/2006/relationships/image"/><Relationship Id="rId5" Target="../media/image19.png" Type="http://schemas.openxmlformats.org/officeDocument/2006/relationships/image"/><Relationship Id="rId6" Target="../media/image20.svg" Type="http://schemas.openxmlformats.org/officeDocument/2006/relationships/image"/><Relationship Id="rId7" Target="../media/image21.png" Type="http://schemas.openxmlformats.org/officeDocument/2006/relationships/image"/><Relationship Id="rId8" Target="../media/image22.svg" Type="http://schemas.openxmlformats.org/officeDocument/2006/relationships/image"/><Relationship Id="rId9" Target="../media/image23.png" Type="http://schemas.openxmlformats.org/officeDocument/2006/relationships/image"/></Relationships>
</file>

<file path=ppt/slides/_rels/slide5.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39.png" Type="http://schemas.openxmlformats.org/officeDocument/2006/relationships/image"/><Relationship Id="rId11" Target="../media/image40.svg" Type="http://schemas.openxmlformats.org/officeDocument/2006/relationships/image"/><Relationship Id="rId12" Target="../media/image41.png" Type="http://schemas.openxmlformats.org/officeDocument/2006/relationships/image"/><Relationship Id="rId13" Target="../media/image42.svg" Type="http://schemas.openxmlformats.org/officeDocument/2006/relationships/image"/><Relationship Id="rId14" Target="../media/image9.png" Type="http://schemas.openxmlformats.org/officeDocument/2006/relationships/image"/><Relationship Id="rId2" Target="../media/image31.png" Type="http://schemas.openxmlformats.org/officeDocument/2006/relationships/image"/><Relationship Id="rId3" Target="../media/image32.svg" Type="http://schemas.openxmlformats.org/officeDocument/2006/relationships/image"/><Relationship Id="rId4" Target="../media/image33.png" Type="http://schemas.openxmlformats.org/officeDocument/2006/relationships/image"/><Relationship Id="rId5" Target="../media/image34.svg" Type="http://schemas.openxmlformats.org/officeDocument/2006/relationships/image"/><Relationship Id="rId6" Target="../media/image35.png" Type="http://schemas.openxmlformats.org/officeDocument/2006/relationships/image"/><Relationship Id="rId7" Target="../media/image36.svg" Type="http://schemas.openxmlformats.org/officeDocument/2006/relationships/image"/><Relationship Id="rId8" Target="../media/image37.png" Type="http://schemas.openxmlformats.org/officeDocument/2006/relationships/image"/><Relationship Id="rId9" Target="../media/image38.svg" Type="http://schemas.openxmlformats.org/officeDocument/2006/relationships/image"/></Relationships>
</file>

<file path=ppt/slides/_rels/slide6.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43.png" Type="http://schemas.openxmlformats.org/officeDocument/2006/relationships/image"/><Relationship Id="rId3" Target="../media/image44.png" Type="http://schemas.openxmlformats.org/officeDocument/2006/relationships/image"/><Relationship Id="rId4" Target="../media/image9.png" Type="http://schemas.openxmlformats.org/officeDocument/2006/relationships/image"/></Relationships>
</file>

<file path=ppt/slides/_rels/slide7.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9.png" Type="http://schemas.openxmlformats.org/officeDocument/2006/relationships/image"/><Relationship Id="rId2" Target="../media/image45.png" Type="http://schemas.openxmlformats.org/officeDocument/2006/relationships/image"/><Relationship Id="rId3" Target="../media/image46.svg" Type="http://schemas.openxmlformats.org/officeDocument/2006/relationships/image"/><Relationship Id="rId4" Target="../media/image47.png" Type="http://schemas.openxmlformats.org/officeDocument/2006/relationships/image"/><Relationship Id="rId5" Target="../media/image48.svg" Type="http://schemas.openxmlformats.org/officeDocument/2006/relationships/image"/><Relationship Id="rId6" Target="../media/image49.png" Type="http://schemas.openxmlformats.org/officeDocument/2006/relationships/image"/><Relationship Id="rId7" Target="../media/image50.svg" Type="http://schemas.openxmlformats.org/officeDocument/2006/relationships/image"/><Relationship Id="rId8" Target="../media/image51.png" Type="http://schemas.openxmlformats.org/officeDocument/2006/relationships/image"/><Relationship Id="rId9" Target="../media/image52.svg" Type="http://schemas.openxmlformats.org/officeDocument/2006/relationships/image"/></Relationships>
</file>

<file path=ppt/slides/_rels/slide8.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53.png" Type="http://schemas.openxmlformats.org/officeDocument/2006/relationships/image"/><Relationship Id="rId3" Target="../media/image54.svg" Type="http://schemas.openxmlformats.org/officeDocument/2006/relationships/image"/><Relationship Id="rId4" Target="../media/image55.png" Type="http://schemas.openxmlformats.org/officeDocument/2006/relationships/image"/><Relationship Id="rId5" Target="../media/image56.svg" Type="http://schemas.openxmlformats.org/officeDocument/2006/relationships/image"/><Relationship Id="rId6" Target="../media/image9.png" Type="http://schemas.openxmlformats.org/officeDocument/2006/relationships/image"/></Relationships>
</file>

<file path=ppt/slides/_rels/slide9.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57.png" Type="http://schemas.openxmlformats.org/officeDocument/2006/relationships/image"/><Relationship Id="rId3" Target="../media/image58.svg" Type="http://schemas.openxmlformats.org/officeDocument/2006/relationships/image"/><Relationship Id="rId4" Target="../media/image59.png" Type="http://schemas.openxmlformats.org/officeDocument/2006/relationships/image"/><Relationship Id="rId5" Target="../media/image60.svg" Type="http://schemas.openxmlformats.org/officeDocument/2006/relationships/image"/><Relationship Id="rId6" Target="../media/image9.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051D40"/>
        </a:solidFill>
      </p:bgPr>
    </p:bg>
    <p:spTree>
      <p:nvGrpSpPr>
        <p:cNvPr id="1" name=""/>
        <p:cNvGrpSpPr/>
        <p:nvPr/>
      </p:nvGrpSpPr>
      <p:grpSpPr>
        <a:xfrm>
          <a:off x="0" y="0"/>
          <a:ext cx="0" cy="0"/>
          <a:chOff x="0" y="0"/>
          <a:chExt cx="0" cy="0"/>
        </a:xfrm>
      </p:grpSpPr>
      <p:grpSp>
        <p:nvGrpSpPr>
          <p:cNvPr name="Group 2" id="2"/>
          <p:cNvGrpSpPr/>
          <p:nvPr/>
        </p:nvGrpSpPr>
        <p:grpSpPr>
          <a:xfrm rot="0">
            <a:off x="-277141" y="9631690"/>
            <a:ext cx="18707886" cy="655310"/>
            <a:chOff x="0" y="0"/>
            <a:chExt cx="4350738" cy="152400"/>
          </a:xfrm>
        </p:grpSpPr>
        <p:sp>
          <p:nvSpPr>
            <p:cNvPr name="Freeform 3" id="3"/>
            <p:cNvSpPr/>
            <p:nvPr/>
          </p:nvSpPr>
          <p:spPr>
            <a:xfrm flipH="false" flipV="false" rot="0">
              <a:off x="0" y="0"/>
              <a:ext cx="4350738" cy="152400"/>
            </a:xfrm>
            <a:custGeom>
              <a:avLst/>
              <a:gdLst/>
              <a:ahLst/>
              <a:cxnLst/>
              <a:rect r="r" b="b" t="t" l="l"/>
              <a:pathLst>
                <a:path h="152400" w="4350738">
                  <a:moveTo>
                    <a:pt x="0" y="0"/>
                  </a:moveTo>
                  <a:lnTo>
                    <a:pt x="4350738" y="0"/>
                  </a:lnTo>
                  <a:lnTo>
                    <a:pt x="4350738" y="152400"/>
                  </a:lnTo>
                  <a:lnTo>
                    <a:pt x="0" y="152400"/>
                  </a:lnTo>
                  <a:close/>
                </a:path>
              </a:pathLst>
            </a:custGeom>
            <a:solidFill>
              <a:srgbClr val="FFFFFF"/>
            </a:solidFill>
          </p:spPr>
        </p:sp>
      </p:grpSp>
      <p:grpSp>
        <p:nvGrpSpPr>
          <p:cNvPr name="Group 4" id="4"/>
          <p:cNvGrpSpPr/>
          <p:nvPr/>
        </p:nvGrpSpPr>
        <p:grpSpPr>
          <a:xfrm rot="0">
            <a:off x="-277141" y="9631690"/>
            <a:ext cx="18707886" cy="655310"/>
            <a:chOff x="0" y="0"/>
            <a:chExt cx="4350738" cy="152400"/>
          </a:xfrm>
        </p:grpSpPr>
        <p:sp>
          <p:nvSpPr>
            <p:cNvPr name="Freeform 5" id="5"/>
            <p:cNvSpPr/>
            <p:nvPr/>
          </p:nvSpPr>
          <p:spPr>
            <a:xfrm flipH="false" flipV="false" rot="0">
              <a:off x="0" y="0"/>
              <a:ext cx="4350738" cy="152400"/>
            </a:xfrm>
            <a:custGeom>
              <a:avLst/>
              <a:gdLst/>
              <a:ahLst/>
              <a:cxnLst/>
              <a:rect r="r" b="b" t="t" l="l"/>
              <a:pathLst>
                <a:path h="152400" w="4350738">
                  <a:moveTo>
                    <a:pt x="0" y="0"/>
                  </a:moveTo>
                  <a:lnTo>
                    <a:pt x="4350738" y="0"/>
                  </a:lnTo>
                  <a:lnTo>
                    <a:pt x="4350738" y="152400"/>
                  </a:lnTo>
                  <a:lnTo>
                    <a:pt x="0" y="152400"/>
                  </a:lnTo>
                  <a:close/>
                </a:path>
              </a:pathLst>
            </a:custGeom>
            <a:solidFill>
              <a:srgbClr val="FFFFFF"/>
            </a:solidFill>
          </p:spPr>
        </p:sp>
      </p:grpSp>
      <p:sp>
        <p:nvSpPr>
          <p:cNvPr name="Freeform 6" id="6"/>
          <p:cNvSpPr/>
          <p:nvPr/>
        </p:nvSpPr>
        <p:spPr>
          <a:xfrm flipH="false" flipV="false" rot="0">
            <a:off x="447802" y="5656744"/>
            <a:ext cx="1827927" cy="1198120"/>
          </a:xfrm>
          <a:custGeom>
            <a:avLst/>
            <a:gdLst/>
            <a:ahLst/>
            <a:cxnLst/>
            <a:rect r="r" b="b" t="t" l="l"/>
            <a:pathLst>
              <a:path h="1198120" w="1827927">
                <a:moveTo>
                  <a:pt x="0" y="0"/>
                </a:moveTo>
                <a:lnTo>
                  <a:pt x="1827927" y="0"/>
                </a:lnTo>
                <a:lnTo>
                  <a:pt x="1827927" y="1198121"/>
                </a:lnTo>
                <a:lnTo>
                  <a:pt x="0" y="1198121"/>
                </a:lnTo>
                <a:lnTo>
                  <a:pt x="0" y="0"/>
                </a:lnTo>
                <a:close/>
              </a:path>
            </a:pathLst>
          </a:custGeom>
          <a:blipFill>
            <a:blip r:embed="rId2"/>
            <a:stretch>
              <a:fillRect l="0" t="0" r="0" b="-27964"/>
            </a:stretch>
          </a:blipFill>
        </p:spPr>
      </p:sp>
      <p:grpSp>
        <p:nvGrpSpPr>
          <p:cNvPr name="Group 7" id="7"/>
          <p:cNvGrpSpPr/>
          <p:nvPr/>
        </p:nvGrpSpPr>
        <p:grpSpPr>
          <a:xfrm rot="0">
            <a:off x="1259303" y="6679951"/>
            <a:ext cx="236853" cy="174913"/>
            <a:chOff x="0" y="0"/>
            <a:chExt cx="62381" cy="46068"/>
          </a:xfrm>
        </p:grpSpPr>
        <p:sp>
          <p:nvSpPr>
            <p:cNvPr name="Freeform 8" id="8"/>
            <p:cNvSpPr/>
            <p:nvPr/>
          </p:nvSpPr>
          <p:spPr>
            <a:xfrm flipH="false" flipV="false" rot="0">
              <a:off x="0" y="0"/>
              <a:ext cx="62381" cy="46068"/>
            </a:xfrm>
            <a:custGeom>
              <a:avLst/>
              <a:gdLst/>
              <a:ahLst/>
              <a:cxnLst/>
              <a:rect r="r" b="b" t="t" l="l"/>
              <a:pathLst>
                <a:path h="46068" w="62381">
                  <a:moveTo>
                    <a:pt x="0" y="0"/>
                  </a:moveTo>
                  <a:lnTo>
                    <a:pt x="62381" y="0"/>
                  </a:lnTo>
                  <a:lnTo>
                    <a:pt x="62381" y="46068"/>
                  </a:lnTo>
                  <a:lnTo>
                    <a:pt x="0" y="46068"/>
                  </a:lnTo>
                  <a:close/>
                </a:path>
              </a:pathLst>
            </a:custGeom>
            <a:solidFill>
              <a:srgbClr val="051D40"/>
            </a:solidFill>
          </p:spPr>
        </p:sp>
        <p:sp>
          <p:nvSpPr>
            <p:cNvPr name="TextBox 9" id="9"/>
            <p:cNvSpPr txBox="true"/>
            <p:nvPr/>
          </p:nvSpPr>
          <p:spPr>
            <a:xfrm>
              <a:off x="0" y="-28575"/>
              <a:ext cx="812800" cy="841375"/>
            </a:xfrm>
            <a:prstGeom prst="rect">
              <a:avLst/>
            </a:prstGeom>
          </p:spPr>
          <p:txBody>
            <a:bodyPr anchor="ctr" rtlCol="false" tIns="50800" lIns="50800" bIns="50800" rIns="50800"/>
            <a:lstStyle/>
            <a:p>
              <a:pPr algn="ctr">
                <a:lnSpc>
                  <a:spcPts val="3480"/>
                </a:lnSpc>
              </a:pPr>
            </a:p>
          </p:txBody>
        </p:sp>
      </p:grpSp>
      <p:sp>
        <p:nvSpPr>
          <p:cNvPr name="Freeform 10" id="10"/>
          <p:cNvSpPr/>
          <p:nvPr/>
        </p:nvSpPr>
        <p:spPr>
          <a:xfrm flipH="false" flipV="false" rot="0">
            <a:off x="-21724" y="1831315"/>
            <a:ext cx="13503556" cy="5543481"/>
          </a:xfrm>
          <a:custGeom>
            <a:avLst/>
            <a:gdLst/>
            <a:ahLst/>
            <a:cxnLst/>
            <a:rect r="r" b="b" t="t" l="l"/>
            <a:pathLst>
              <a:path h="5543481" w="13503556">
                <a:moveTo>
                  <a:pt x="0" y="0"/>
                </a:moveTo>
                <a:lnTo>
                  <a:pt x="13503556" y="0"/>
                </a:lnTo>
                <a:lnTo>
                  <a:pt x="13503556" y="5543482"/>
                </a:lnTo>
                <a:lnTo>
                  <a:pt x="0" y="5543482"/>
                </a:lnTo>
                <a:lnTo>
                  <a:pt x="0" y="0"/>
                </a:lnTo>
                <a:close/>
              </a:path>
            </a:pathLst>
          </a:custGeom>
          <a:blipFill>
            <a:blip r:embed="rId3"/>
            <a:stretch>
              <a:fillRect l="0" t="0" r="-4259" b="0"/>
            </a:stretch>
          </a:blipFill>
        </p:spPr>
      </p:sp>
      <p:sp>
        <p:nvSpPr>
          <p:cNvPr name="Freeform 11" id="11"/>
          <p:cNvSpPr/>
          <p:nvPr/>
        </p:nvSpPr>
        <p:spPr>
          <a:xfrm flipH="false" flipV="false" rot="0">
            <a:off x="-21724" y="1250570"/>
            <a:ext cx="7039342" cy="580746"/>
          </a:xfrm>
          <a:custGeom>
            <a:avLst/>
            <a:gdLst/>
            <a:ahLst/>
            <a:cxnLst/>
            <a:rect r="r" b="b" t="t" l="l"/>
            <a:pathLst>
              <a:path h="580746" w="7039342">
                <a:moveTo>
                  <a:pt x="0" y="0"/>
                </a:moveTo>
                <a:lnTo>
                  <a:pt x="7039342" y="0"/>
                </a:lnTo>
                <a:lnTo>
                  <a:pt x="7039342" y="580745"/>
                </a:lnTo>
                <a:lnTo>
                  <a:pt x="0" y="58074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2" id="12"/>
          <p:cNvSpPr/>
          <p:nvPr/>
        </p:nvSpPr>
        <p:spPr>
          <a:xfrm flipH="false" flipV="false" rot="0">
            <a:off x="7008093" y="1250570"/>
            <a:ext cx="7039342" cy="580746"/>
          </a:xfrm>
          <a:custGeom>
            <a:avLst/>
            <a:gdLst/>
            <a:ahLst/>
            <a:cxnLst/>
            <a:rect r="r" b="b" t="t" l="l"/>
            <a:pathLst>
              <a:path h="580746" w="7039342">
                <a:moveTo>
                  <a:pt x="0" y="0"/>
                </a:moveTo>
                <a:lnTo>
                  <a:pt x="7039342" y="0"/>
                </a:lnTo>
                <a:lnTo>
                  <a:pt x="7039342" y="580745"/>
                </a:lnTo>
                <a:lnTo>
                  <a:pt x="0" y="58074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p:cNvSpPr/>
          <p:nvPr/>
        </p:nvSpPr>
        <p:spPr>
          <a:xfrm flipH="false" flipV="false" rot="-5400000">
            <a:off x="11014182" y="4289440"/>
            <a:ext cx="5516045" cy="580746"/>
          </a:xfrm>
          <a:custGeom>
            <a:avLst/>
            <a:gdLst/>
            <a:ahLst/>
            <a:cxnLst/>
            <a:rect r="r" b="b" t="t" l="l"/>
            <a:pathLst>
              <a:path h="580746" w="5516045">
                <a:moveTo>
                  <a:pt x="0" y="0"/>
                </a:moveTo>
                <a:lnTo>
                  <a:pt x="5516046" y="0"/>
                </a:lnTo>
                <a:lnTo>
                  <a:pt x="5516046" y="580746"/>
                </a:lnTo>
                <a:lnTo>
                  <a:pt x="0" y="580746"/>
                </a:lnTo>
                <a:lnTo>
                  <a:pt x="0" y="0"/>
                </a:lnTo>
                <a:close/>
              </a:path>
            </a:pathLst>
          </a:custGeom>
          <a:blipFill>
            <a:blip r:embed="rId4">
              <a:extLst>
                <a:ext uri="{96DAC541-7B7A-43D3-8B79-37D633B846F1}">
                  <asvg:svgBlip xmlns:asvg="http://schemas.microsoft.com/office/drawing/2016/SVG/main" r:embed="rId5"/>
                </a:ext>
              </a:extLst>
            </a:blip>
            <a:stretch>
              <a:fillRect l="-27615" t="0" r="0" b="0"/>
            </a:stretch>
          </a:blipFill>
        </p:spPr>
      </p:sp>
      <p:sp>
        <p:nvSpPr>
          <p:cNvPr name="Freeform 14" id="14"/>
          <p:cNvSpPr/>
          <p:nvPr/>
        </p:nvSpPr>
        <p:spPr>
          <a:xfrm flipH="false" flipV="false" rot="0">
            <a:off x="-21724" y="7369215"/>
            <a:ext cx="7039342" cy="580746"/>
          </a:xfrm>
          <a:custGeom>
            <a:avLst/>
            <a:gdLst/>
            <a:ahLst/>
            <a:cxnLst/>
            <a:rect r="r" b="b" t="t" l="l"/>
            <a:pathLst>
              <a:path h="580746" w="7039342">
                <a:moveTo>
                  <a:pt x="0" y="0"/>
                </a:moveTo>
                <a:lnTo>
                  <a:pt x="7039342" y="0"/>
                </a:lnTo>
                <a:lnTo>
                  <a:pt x="7039342" y="580745"/>
                </a:lnTo>
                <a:lnTo>
                  <a:pt x="0" y="58074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5" id="15"/>
          <p:cNvSpPr/>
          <p:nvPr/>
        </p:nvSpPr>
        <p:spPr>
          <a:xfrm flipH="false" flipV="false" rot="0">
            <a:off x="7008093" y="7369215"/>
            <a:ext cx="7039342" cy="580746"/>
          </a:xfrm>
          <a:custGeom>
            <a:avLst/>
            <a:gdLst/>
            <a:ahLst/>
            <a:cxnLst/>
            <a:rect r="r" b="b" t="t" l="l"/>
            <a:pathLst>
              <a:path h="580746" w="7039342">
                <a:moveTo>
                  <a:pt x="0" y="0"/>
                </a:moveTo>
                <a:lnTo>
                  <a:pt x="7039342" y="0"/>
                </a:lnTo>
                <a:lnTo>
                  <a:pt x="7039342" y="580745"/>
                </a:lnTo>
                <a:lnTo>
                  <a:pt x="0" y="58074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16" id="16"/>
          <p:cNvGrpSpPr/>
          <p:nvPr/>
        </p:nvGrpSpPr>
        <p:grpSpPr>
          <a:xfrm rot="0">
            <a:off x="1762173" y="9060526"/>
            <a:ext cx="236853" cy="174913"/>
            <a:chOff x="0" y="0"/>
            <a:chExt cx="62381" cy="46068"/>
          </a:xfrm>
        </p:grpSpPr>
        <p:sp>
          <p:nvSpPr>
            <p:cNvPr name="Freeform 17" id="17"/>
            <p:cNvSpPr/>
            <p:nvPr/>
          </p:nvSpPr>
          <p:spPr>
            <a:xfrm flipH="false" flipV="false" rot="0">
              <a:off x="0" y="0"/>
              <a:ext cx="62381" cy="46068"/>
            </a:xfrm>
            <a:custGeom>
              <a:avLst/>
              <a:gdLst/>
              <a:ahLst/>
              <a:cxnLst/>
              <a:rect r="r" b="b" t="t" l="l"/>
              <a:pathLst>
                <a:path h="46068" w="62381">
                  <a:moveTo>
                    <a:pt x="0" y="0"/>
                  </a:moveTo>
                  <a:lnTo>
                    <a:pt x="62381" y="0"/>
                  </a:lnTo>
                  <a:lnTo>
                    <a:pt x="62381" y="46068"/>
                  </a:lnTo>
                  <a:lnTo>
                    <a:pt x="0" y="46068"/>
                  </a:lnTo>
                  <a:close/>
                </a:path>
              </a:pathLst>
            </a:custGeom>
            <a:solidFill>
              <a:srgbClr val="051D40"/>
            </a:solidFill>
          </p:spPr>
        </p:sp>
        <p:sp>
          <p:nvSpPr>
            <p:cNvPr name="TextBox 18" id="18"/>
            <p:cNvSpPr txBox="true"/>
            <p:nvPr/>
          </p:nvSpPr>
          <p:spPr>
            <a:xfrm>
              <a:off x="0" y="-28575"/>
              <a:ext cx="812800" cy="841375"/>
            </a:xfrm>
            <a:prstGeom prst="rect">
              <a:avLst/>
            </a:prstGeom>
          </p:spPr>
          <p:txBody>
            <a:bodyPr anchor="ctr" rtlCol="false" tIns="50800" lIns="50800" bIns="50800" rIns="50800"/>
            <a:lstStyle/>
            <a:p>
              <a:pPr algn="ctr">
                <a:lnSpc>
                  <a:spcPts val="3480"/>
                </a:lnSpc>
              </a:pPr>
            </a:p>
          </p:txBody>
        </p:sp>
      </p:grpSp>
      <p:sp>
        <p:nvSpPr>
          <p:cNvPr name="TextBox 19" id="19"/>
          <p:cNvSpPr txBox="true"/>
          <p:nvPr/>
        </p:nvSpPr>
        <p:spPr>
          <a:xfrm rot="0">
            <a:off x="15056607" y="8688209"/>
            <a:ext cx="2758572" cy="570091"/>
          </a:xfrm>
          <a:prstGeom prst="rect">
            <a:avLst/>
          </a:prstGeom>
        </p:spPr>
        <p:txBody>
          <a:bodyPr anchor="t" rtlCol="false" tIns="0" lIns="0" bIns="0" rIns="0">
            <a:spAutoFit/>
          </a:bodyPr>
          <a:lstStyle/>
          <a:p>
            <a:pPr algn="ctr">
              <a:lnSpc>
                <a:spcPts val="2349"/>
              </a:lnSpc>
            </a:pPr>
            <a:r>
              <a:rPr lang="en-US" sz="1740">
                <a:solidFill>
                  <a:srgbClr val="179EFE"/>
                </a:solidFill>
                <a:latin typeface="League Spartan"/>
              </a:rPr>
              <a:t>Ilustración de portada:</a:t>
            </a:r>
            <a:r>
              <a:rPr lang="en-US" sz="1740">
                <a:solidFill>
                  <a:srgbClr val="FFFFFF"/>
                </a:solidFill>
                <a:latin typeface="League Spartan"/>
              </a:rPr>
              <a:t> Adinan Batista</a:t>
            </a:r>
          </a:p>
        </p:txBody>
      </p:sp>
      <p:sp>
        <p:nvSpPr>
          <p:cNvPr name="Freeform 20" id="20"/>
          <p:cNvSpPr/>
          <p:nvPr/>
        </p:nvSpPr>
        <p:spPr>
          <a:xfrm flipH="false" flipV="false" rot="0">
            <a:off x="15716467" y="6938096"/>
            <a:ext cx="1438851" cy="1919535"/>
          </a:xfrm>
          <a:custGeom>
            <a:avLst/>
            <a:gdLst/>
            <a:ahLst/>
            <a:cxnLst/>
            <a:rect r="r" b="b" t="t" l="l"/>
            <a:pathLst>
              <a:path h="1919535" w="1438851">
                <a:moveTo>
                  <a:pt x="0" y="0"/>
                </a:moveTo>
                <a:lnTo>
                  <a:pt x="1438852" y="0"/>
                </a:lnTo>
                <a:lnTo>
                  <a:pt x="1438852" y="1919535"/>
                </a:lnTo>
                <a:lnTo>
                  <a:pt x="0" y="1919535"/>
                </a:lnTo>
                <a:lnTo>
                  <a:pt x="0" y="0"/>
                </a:lnTo>
                <a:close/>
              </a:path>
            </a:pathLst>
          </a:custGeom>
          <a:blipFill>
            <a:blip r:embed="rId6"/>
            <a:stretch>
              <a:fillRect l="0" t="0" r="0" b="0"/>
            </a:stretch>
          </a:blipFill>
        </p:spPr>
      </p:sp>
      <p:sp>
        <p:nvSpPr>
          <p:cNvPr name="Freeform 21" id="21"/>
          <p:cNvSpPr/>
          <p:nvPr/>
        </p:nvSpPr>
        <p:spPr>
          <a:xfrm flipH="false" flipV="false" rot="0">
            <a:off x="15519704" y="4034868"/>
            <a:ext cx="1784066" cy="2380077"/>
          </a:xfrm>
          <a:custGeom>
            <a:avLst/>
            <a:gdLst/>
            <a:ahLst/>
            <a:cxnLst/>
            <a:rect r="r" b="b" t="t" l="l"/>
            <a:pathLst>
              <a:path h="2380077" w="1784066">
                <a:moveTo>
                  <a:pt x="0" y="0"/>
                </a:moveTo>
                <a:lnTo>
                  <a:pt x="1784066" y="0"/>
                </a:lnTo>
                <a:lnTo>
                  <a:pt x="1784066" y="2380078"/>
                </a:lnTo>
                <a:lnTo>
                  <a:pt x="0" y="2380078"/>
                </a:lnTo>
                <a:lnTo>
                  <a:pt x="0" y="0"/>
                </a:lnTo>
                <a:close/>
              </a:path>
            </a:pathLst>
          </a:custGeom>
          <a:blipFill>
            <a:blip r:embed="rId7"/>
            <a:stretch>
              <a:fillRect l="0" t="0" r="0" b="0"/>
            </a:stretch>
          </a:blipFill>
        </p:spPr>
      </p:sp>
      <p:sp>
        <p:nvSpPr>
          <p:cNvPr name="Freeform 22" id="22"/>
          <p:cNvSpPr/>
          <p:nvPr/>
        </p:nvSpPr>
        <p:spPr>
          <a:xfrm flipH="false" flipV="false" rot="0">
            <a:off x="15578171" y="936814"/>
            <a:ext cx="1763756" cy="2352982"/>
          </a:xfrm>
          <a:custGeom>
            <a:avLst/>
            <a:gdLst/>
            <a:ahLst/>
            <a:cxnLst/>
            <a:rect r="r" b="b" t="t" l="l"/>
            <a:pathLst>
              <a:path h="2352982" w="1763756">
                <a:moveTo>
                  <a:pt x="0" y="0"/>
                </a:moveTo>
                <a:lnTo>
                  <a:pt x="1763756" y="0"/>
                </a:lnTo>
                <a:lnTo>
                  <a:pt x="1763756" y="2352982"/>
                </a:lnTo>
                <a:lnTo>
                  <a:pt x="0" y="2352982"/>
                </a:lnTo>
                <a:lnTo>
                  <a:pt x="0" y="0"/>
                </a:lnTo>
                <a:close/>
              </a:path>
            </a:pathLst>
          </a:custGeom>
          <a:blipFill>
            <a:blip r:embed="rId8"/>
            <a:stretch>
              <a:fillRect l="0" t="0" r="0" b="0"/>
            </a:stretch>
          </a:blipFill>
        </p:spPr>
      </p:sp>
      <p:sp>
        <p:nvSpPr>
          <p:cNvPr name="TextBox 23" id="23"/>
          <p:cNvSpPr txBox="true"/>
          <p:nvPr/>
        </p:nvSpPr>
        <p:spPr>
          <a:xfrm rot="0">
            <a:off x="15232375" y="6215645"/>
            <a:ext cx="2455348" cy="570051"/>
          </a:xfrm>
          <a:prstGeom prst="rect">
            <a:avLst/>
          </a:prstGeom>
        </p:spPr>
        <p:txBody>
          <a:bodyPr anchor="t" rtlCol="false" tIns="0" lIns="0" bIns="0" rIns="0">
            <a:spAutoFit/>
          </a:bodyPr>
          <a:lstStyle/>
          <a:p>
            <a:pPr algn="ctr">
              <a:lnSpc>
                <a:spcPts val="2352"/>
              </a:lnSpc>
            </a:pPr>
            <a:r>
              <a:rPr lang="en-US" sz="1742">
                <a:solidFill>
                  <a:srgbClr val="179EFE"/>
                </a:solidFill>
                <a:latin typeface="League Spartan"/>
              </a:rPr>
              <a:t>Diseño:</a:t>
            </a:r>
          </a:p>
          <a:p>
            <a:pPr algn="ctr">
              <a:lnSpc>
                <a:spcPts val="2352"/>
              </a:lnSpc>
            </a:pPr>
            <a:r>
              <a:rPr lang="en-US" sz="1742">
                <a:solidFill>
                  <a:srgbClr val="FFFFFF"/>
                </a:solidFill>
                <a:latin typeface="League Spartan"/>
              </a:rPr>
              <a:t>Elias Duarte</a:t>
            </a:r>
          </a:p>
        </p:txBody>
      </p:sp>
      <p:sp>
        <p:nvSpPr>
          <p:cNvPr name="TextBox 24" id="24"/>
          <p:cNvSpPr txBox="true"/>
          <p:nvPr/>
        </p:nvSpPr>
        <p:spPr>
          <a:xfrm rot="0">
            <a:off x="15184063" y="3198117"/>
            <a:ext cx="2455348" cy="570051"/>
          </a:xfrm>
          <a:prstGeom prst="rect">
            <a:avLst/>
          </a:prstGeom>
        </p:spPr>
        <p:txBody>
          <a:bodyPr anchor="t" rtlCol="false" tIns="0" lIns="0" bIns="0" rIns="0">
            <a:spAutoFit/>
          </a:bodyPr>
          <a:lstStyle/>
          <a:p>
            <a:pPr algn="ctr">
              <a:lnSpc>
                <a:spcPts val="2352"/>
              </a:lnSpc>
            </a:pPr>
            <a:r>
              <a:rPr lang="en-US" sz="1742">
                <a:solidFill>
                  <a:srgbClr val="179EFE"/>
                </a:solidFill>
                <a:latin typeface="League Spartan"/>
              </a:rPr>
              <a:t>Contenid:</a:t>
            </a:r>
          </a:p>
          <a:p>
            <a:pPr algn="ctr">
              <a:lnSpc>
                <a:spcPts val="2352"/>
              </a:lnSpc>
            </a:pPr>
            <a:r>
              <a:rPr lang="en-US" sz="1742">
                <a:solidFill>
                  <a:srgbClr val="FFFFFF"/>
                </a:solidFill>
                <a:latin typeface="League Spartan"/>
              </a:rPr>
              <a:t>Luiz Francisco</a:t>
            </a:r>
          </a:p>
        </p:txBody>
      </p:sp>
      <p:sp>
        <p:nvSpPr>
          <p:cNvPr name="Freeform 25" id="25"/>
          <p:cNvSpPr/>
          <p:nvPr/>
        </p:nvSpPr>
        <p:spPr>
          <a:xfrm flipH="false" flipV="false" rot="0">
            <a:off x="447802" y="7988778"/>
            <a:ext cx="1827927" cy="1198120"/>
          </a:xfrm>
          <a:custGeom>
            <a:avLst/>
            <a:gdLst/>
            <a:ahLst/>
            <a:cxnLst/>
            <a:rect r="r" b="b" t="t" l="l"/>
            <a:pathLst>
              <a:path h="1198120" w="1827927">
                <a:moveTo>
                  <a:pt x="0" y="0"/>
                </a:moveTo>
                <a:lnTo>
                  <a:pt x="1827927" y="0"/>
                </a:lnTo>
                <a:lnTo>
                  <a:pt x="1827927" y="1198120"/>
                </a:lnTo>
                <a:lnTo>
                  <a:pt x="0" y="1198120"/>
                </a:lnTo>
                <a:lnTo>
                  <a:pt x="0" y="0"/>
                </a:lnTo>
                <a:close/>
              </a:path>
            </a:pathLst>
          </a:custGeom>
          <a:blipFill>
            <a:blip r:embed="rId2"/>
            <a:stretch>
              <a:fillRect l="0" t="0" r="0" b="-27964"/>
            </a:stretch>
          </a:blipFill>
        </p:spPr>
      </p:sp>
      <p:sp>
        <p:nvSpPr>
          <p:cNvPr name="TextBox 26" id="26"/>
          <p:cNvSpPr txBox="true"/>
          <p:nvPr/>
        </p:nvSpPr>
        <p:spPr>
          <a:xfrm rot="0">
            <a:off x="79553" y="9669790"/>
            <a:ext cx="18128894" cy="575945"/>
          </a:xfrm>
          <a:prstGeom prst="rect">
            <a:avLst/>
          </a:prstGeom>
        </p:spPr>
        <p:txBody>
          <a:bodyPr anchor="t" rtlCol="false" tIns="0" lIns="0" bIns="0" rIns="0">
            <a:spAutoFit/>
          </a:bodyPr>
          <a:lstStyle/>
          <a:p>
            <a:pPr algn="ctr">
              <a:lnSpc>
                <a:spcPts val="2379"/>
              </a:lnSpc>
            </a:pPr>
            <a:r>
              <a:rPr lang="en-US" sz="1699">
                <a:solidFill>
                  <a:srgbClr val="051D40"/>
                </a:solidFill>
                <a:latin typeface="Assistant Ultra-Bold"/>
              </a:rPr>
              <a:t>Equipo: Adinan Batista, Bruno Flávio, Cíntia Bini, Eduardo Harada, Elias Duarte, Eliezer GC, Eleandro Borel, Elton Batista, Emenson Camara, Esron Waslley, Gusttavo Santana, Luís Claudio, Luiz Francisco, Morais Junior,</a:t>
            </a:r>
            <a:r>
              <a:rPr lang="en-US" sz="1699">
                <a:solidFill>
                  <a:srgbClr val="051D40"/>
                </a:solidFill>
                <a:latin typeface="Assistant Ultra-Bold"/>
              </a:rPr>
              <a:t>  Manoel Roberto, Nkosi Moyo, Patrícia Sales, Pablo Amon, Penélope Sofia, Ramon Gomes, René Henriquez, Valdeane Costa e Willian Arsenio.</a:t>
            </a:r>
          </a:p>
        </p:txBody>
      </p:sp>
      <p:sp>
        <p:nvSpPr>
          <p:cNvPr name="TextBox 27" id="27"/>
          <p:cNvSpPr txBox="true"/>
          <p:nvPr/>
        </p:nvSpPr>
        <p:spPr>
          <a:xfrm rot="0">
            <a:off x="2711852" y="8218050"/>
            <a:ext cx="3140016" cy="640080"/>
          </a:xfrm>
          <a:prstGeom prst="rect">
            <a:avLst/>
          </a:prstGeom>
        </p:spPr>
        <p:txBody>
          <a:bodyPr anchor="t" rtlCol="false" tIns="0" lIns="0" bIns="0" rIns="0">
            <a:spAutoFit/>
          </a:bodyPr>
          <a:lstStyle/>
          <a:p>
            <a:pPr>
              <a:lnSpc>
                <a:spcPts val="5460"/>
              </a:lnSpc>
            </a:pPr>
            <a:r>
              <a:rPr lang="en-US" sz="3500">
                <a:solidFill>
                  <a:srgbClr val="179EFE"/>
                </a:solidFill>
                <a:latin typeface="Peace Sans"/>
              </a:rPr>
              <a:t>LECCIÓN 12</a:t>
            </a:r>
          </a:p>
        </p:txBody>
      </p:sp>
      <p:sp>
        <p:nvSpPr>
          <p:cNvPr name="TextBox 28" id="28"/>
          <p:cNvSpPr txBox="true"/>
          <p:nvPr/>
        </p:nvSpPr>
        <p:spPr>
          <a:xfrm rot="0">
            <a:off x="2711852" y="8781460"/>
            <a:ext cx="13297626" cy="566420"/>
          </a:xfrm>
          <a:prstGeom prst="rect">
            <a:avLst/>
          </a:prstGeom>
        </p:spPr>
        <p:txBody>
          <a:bodyPr anchor="t" rtlCol="false" tIns="0" lIns="0" bIns="0" rIns="0">
            <a:spAutoFit/>
          </a:bodyPr>
          <a:lstStyle/>
          <a:p>
            <a:pPr>
              <a:lnSpc>
                <a:spcPts val="4689"/>
              </a:lnSpc>
            </a:pPr>
            <a:r>
              <a:rPr lang="en-US" sz="3499" spc="87">
                <a:solidFill>
                  <a:srgbClr val="FFFFFF"/>
                </a:solidFill>
                <a:latin typeface="Peace Sans"/>
              </a:rPr>
              <a:t>EL LLAMADO A ESTAR FIRMES</a:t>
            </a:r>
          </a:p>
        </p:txBody>
      </p:sp>
      <p:sp>
        <p:nvSpPr>
          <p:cNvPr name="TextBox 29" id="29"/>
          <p:cNvSpPr txBox="true"/>
          <p:nvPr/>
        </p:nvSpPr>
        <p:spPr>
          <a:xfrm rot="0">
            <a:off x="451438" y="165144"/>
            <a:ext cx="4368428" cy="1094951"/>
          </a:xfrm>
          <a:prstGeom prst="rect">
            <a:avLst/>
          </a:prstGeom>
        </p:spPr>
        <p:txBody>
          <a:bodyPr anchor="t" rtlCol="false" tIns="0" lIns="0" bIns="0" rIns="0">
            <a:spAutoFit/>
          </a:bodyPr>
          <a:lstStyle/>
          <a:p>
            <a:pPr>
              <a:lnSpc>
                <a:spcPts val="8948"/>
              </a:lnSpc>
            </a:pPr>
            <a:r>
              <a:rPr lang="en-US" sz="6391">
                <a:solidFill>
                  <a:srgbClr val="179EFE"/>
                </a:solidFill>
                <a:latin typeface="Peace Sans"/>
              </a:rPr>
              <a:t>EFESIOS</a:t>
            </a:r>
          </a:p>
        </p:txBody>
      </p:sp>
      <p:sp>
        <p:nvSpPr>
          <p:cNvPr name="TextBox 30" id="30"/>
          <p:cNvSpPr txBox="true"/>
          <p:nvPr/>
        </p:nvSpPr>
        <p:spPr>
          <a:xfrm rot="0">
            <a:off x="4242554" y="668968"/>
            <a:ext cx="3599696" cy="397832"/>
          </a:xfrm>
          <a:prstGeom prst="rect">
            <a:avLst/>
          </a:prstGeom>
        </p:spPr>
        <p:txBody>
          <a:bodyPr anchor="t" rtlCol="false" tIns="0" lIns="0" bIns="0" rIns="0">
            <a:spAutoFit/>
          </a:bodyPr>
          <a:lstStyle/>
          <a:p>
            <a:pPr algn="ctr">
              <a:lnSpc>
                <a:spcPts val="3310"/>
              </a:lnSpc>
            </a:pPr>
            <a:r>
              <a:rPr lang="en-US" sz="2121">
                <a:solidFill>
                  <a:srgbClr val="FFFFFF"/>
                </a:solidFill>
                <a:latin typeface="League Spartan"/>
              </a:rPr>
              <a:t>JUL/AGO/SEP- 2023</a:t>
            </a:r>
          </a:p>
        </p:txBody>
      </p:sp>
      <p:sp>
        <p:nvSpPr>
          <p:cNvPr name="TextBox 31" id="31"/>
          <p:cNvSpPr txBox="true"/>
          <p:nvPr/>
        </p:nvSpPr>
        <p:spPr>
          <a:xfrm rot="0">
            <a:off x="586016" y="9220200"/>
            <a:ext cx="1551500" cy="233567"/>
          </a:xfrm>
          <a:prstGeom prst="rect">
            <a:avLst/>
          </a:prstGeom>
        </p:spPr>
        <p:txBody>
          <a:bodyPr anchor="t" rtlCol="false" tIns="0" lIns="0" bIns="0" rIns="0">
            <a:spAutoFit/>
          </a:bodyPr>
          <a:lstStyle/>
          <a:p>
            <a:pPr algn="ctr">
              <a:lnSpc>
                <a:spcPts val="1826"/>
              </a:lnSpc>
            </a:pPr>
            <a:r>
              <a:rPr lang="en-US" sz="1304" spc="258">
                <a:solidFill>
                  <a:srgbClr val="FFFFFF"/>
                </a:solidFill>
                <a:latin typeface="Open Sans Extra Bold Bold"/>
              </a:rPr>
              <a:t>INFOLECCIÓN</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5178" t="0" r="-37678" b="0"/>
            </a:stretch>
          </a:blipFill>
        </p:spPr>
      </p:sp>
      <p:sp>
        <p:nvSpPr>
          <p:cNvPr name="TextBox 3" id="3"/>
          <p:cNvSpPr txBox="true"/>
          <p:nvPr/>
        </p:nvSpPr>
        <p:spPr>
          <a:xfrm rot="0">
            <a:off x="740304" y="196217"/>
            <a:ext cx="6360201" cy="1474466"/>
          </a:xfrm>
          <a:prstGeom prst="rect">
            <a:avLst/>
          </a:prstGeom>
        </p:spPr>
        <p:txBody>
          <a:bodyPr anchor="t" rtlCol="false" tIns="0" lIns="0" bIns="0" rIns="0">
            <a:spAutoFit/>
          </a:bodyPr>
          <a:lstStyle/>
          <a:p>
            <a:pPr algn="ctr">
              <a:lnSpc>
                <a:spcPts val="11835"/>
              </a:lnSpc>
            </a:pPr>
            <a:r>
              <a:rPr lang="en-US" sz="8454">
                <a:solidFill>
                  <a:srgbClr val="FFBD59"/>
                </a:solidFill>
                <a:latin typeface="GFS Neohellenic"/>
              </a:rPr>
              <a:t>Πρὸς Ἐφεσίους</a:t>
            </a:r>
          </a:p>
        </p:txBody>
      </p:sp>
      <p:sp>
        <p:nvSpPr>
          <p:cNvPr name="Freeform 4" id="4"/>
          <p:cNvSpPr/>
          <p:nvPr/>
        </p:nvSpPr>
        <p:spPr>
          <a:xfrm flipH="false" flipV="false" rot="0">
            <a:off x="1382901" y="6920914"/>
            <a:ext cx="2183303" cy="2313408"/>
          </a:xfrm>
          <a:custGeom>
            <a:avLst/>
            <a:gdLst/>
            <a:ahLst/>
            <a:cxnLst/>
            <a:rect r="r" b="b" t="t" l="l"/>
            <a:pathLst>
              <a:path h="2313408" w="2183303">
                <a:moveTo>
                  <a:pt x="0" y="0"/>
                </a:moveTo>
                <a:lnTo>
                  <a:pt x="2183303" y="0"/>
                </a:lnTo>
                <a:lnTo>
                  <a:pt x="2183303" y="2313407"/>
                </a:lnTo>
                <a:lnTo>
                  <a:pt x="0" y="2313407"/>
                </a:lnTo>
                <a:lnTo>
                  <a:pt x="0" y="0"/>
                </a:lnTo>
                <a:close/>
              </a:path>
            </a:pathLst>
          </a:custGeom>
          <a:blipFill>
            <a:blip r:embed="rId3"/>
            <a:stretch>
              <a:fillRect l="-53039" t="-18915" r="-59829" b="-49496"/>
            </a:stretch>
          </a:blipFill>
        </p:spPr>
      </p:sp>
      <p:sp>
        <p:nvSpPr>
          <p:cNvPr name="TextBox 5" id="5"/>
          <p:cNvSpPr txBox="true"/>
          <p:nvPr/>
        </p:nvSpPr>
        <p:spPr>
          <a:xfrm rot="0">
            <a:off x="1382901" y="9229725"/>
            <a:ext cx="2148949" cy="306138"/>
          </a:xfrm>
          <a:prstGeom prst="rect">
            <a:avLst/>
          </a:prstGeom>
        </p:spPr>
        <p:txBody>
          <a:bodyPr anchor="t" rtlCol="false" tIns="0" lIns="0" bIns="0" rIns="0">
            <a:spAutoFit/>
          </a:bodyPr>
          <a:lstStyle/>
          <a:p>
            <a:pPr algn="ctr">
              <a:lnSpc>
                <a:spcPts val="2551"/>
              </a:lnSpc>
            </a:pPr>
            <a:r>
              <a:rPr lang="en-US" sz="1822" spc="360">
                <a:solidFill>
                  <a:srgbClr val="FFFFFF"/>
                </a:solidFill>
                <a:latin typeface="Open Sans Extra Bold Bold"/>
              </a:rPr>
              <a:t>INFOLECCIÓN</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051D40"/>
        </a:solidFill>
      </p:bgPr>
    </p:bg>
    <p:spTree>
      <p:nvGrpSpPr>
        <p:cNvPr id="1" name=""/>
        <p:cNvGrpSpPr/>
        <p:nvPr/>
      </p:nvGrpSpPr>
      <p:grpSpPr>
        <a:xfrm>
          <a:off x="0" y="0"/>
          <a:ext cx="0" cy="0"/>
          <a:chOff x="0" y="0"/>
          <a:chExt cx="0" cy="0"/>
        </a:xfrm>
      </p:grpSpPr>
      <p:grpSp>
        <p:nvGrpSpPr>
          <p:cNvPr name="Group 2" id="2"/>
          <p:cNvGrpSpPr/>
          <p:nvPr/>
        </p:nvGrpSpPr>
        <p:grpSpPr>
          <a:xfrm rot="0">
            <a:off x="3941164" y="-178299"/>
            <a:ext cx="11902226" cy="1226317"/>
            <a:chOff x="0" y="0"/>
            <a:chExt cx="7406807" cy="763142"/>
          </a:xfrm>
        </p:grpSpPr>
        <p:sp>
          <p:nvSpPr>
            <p:cNvPr name="Freeform 3" id="3"/>
            <p:cNvSpPr/>
            <p:nvPr/>
          </p:nvSpPr>
          <p:spPr>
            <a:xfrm flipH="false" flipV="false" rot="0">
              <a:off x="0" y="0"/>
              <a:ext cx="7406807" cy="763143"/>
            </a:xfrm>
            <a:custGeom>
              <a:avLst/>
              <a:gdLst/>
              <a:ahLst/>
              <a:cxnLst/>
              <a:rect r="r" b="b" t="t" l="l"/>
              <a:pathLst>
                <a:path h="763143" w="7406807">
                  <a:moveTo>
                    <a:pt x="7282347" y="763142"/>
                  </a:moveTo>
                  <a:lnTo>
                    <a:pt x="124460" y="763142"/>
                  </a:lnTo>
                  <a:cubicBezTo>
                    <a:pt x="55880" y="763142"/>
                    <a:pt x="0" y="707262"/>
                    <a:pt x="0" y="638682"/>
                  </a:cubicBezTo>
                  <a:lnTo>
                    <a:pt x="0" y="124460"/>
                  </a:lnTo>
                  <a:cubicBezTo>
                    <a:pt x="0" y="55880"/>
                    <a:pt x="55880" y="0"/>
                    <a:pt x="124460" y="0"/>
                  </a:cubicBezTo>
                  <a:lnTo>
                    <a:pt x="7282347" y="0"/>
                  </a:lnTo>
                  <a:cubicBezTo>
                    <a:pt x="7350927" y="0"/>
                    <a:pt x="7406807" y="55880"/>
                    <a:pt x="7406807" y="124460"/>
                  </a:cubicBezTo>
                  <a:lnTo>
                    <a:pt x="7406807" y="638683"/>
                  </a:lnTo>
                  <a:cubicBezTo>
                    <a:pt x="7406807" y="707262"/>
                    <a:pt x="7350927" y="763143"/>
                    <a:pt x="7282347" y="763143"/>
                  </a:cubicBezTo>
                  <a:close/>
                </a:path>
              </a:pathLst>
            </a:custGeom>
            <a:solidFill>
              <a:srgbClr val="FFFFFF"/>
            </a:solidFill>
          </p:spPr>
        </p:sp>
      </p:grpSp>
      <p:grpSp>
        <p:nvGrpSpPr>
          <p:cNvPr name="Group 4" id="4"/>
          <p:cNvGrpSpPr/>
          <p:nvPr/>
        </p:nvGrpSpPr>
        <p:grpSpPr>
          <a:xfrm rot="0">
            <a:off x="-129527" y="1249509"/>
            <a:ext cx="15972918" cy="1380777"/>
            <a:chOff x="0" y="0"/>
            <a:chExt cx="9940016" cy="859263"/>
          </a:xfrm>
        </p:grpSpPr>
        <p:sp>
          <p:nvSpPr>
            <p:cNvPr name="Freeform 5" id="5"/>
            <p:cNvSpPr/>
            <p:nvPr/>
          </p:nvSpPr>
          <p:spPr>
            <a:xfrm flipH="false" flipV="false" rot="0">
              <a:off x="0" y="0"/>
              <a:ext cx="9940016" cy="859263"/>
            </a:xfrm>
            <a:custGeom>
              <a:avLst/>
              <a:gdLst/>
              <a:ahLst/>
              <a:cxnLst/>
              <a:rect r="r" b="b" t="t" l="l"/>
              <a:pathLst>
                <a:path h="859263" w="9940016">
                  <a:moveTo>
                    <a:pt x="9815556" y="859263"/>
                  </a:moveTo>
                  <a:lnTo>
                    <a:pt x="124460" y="859263"/>
                  </a:lnTo>
                  <a:cubicBezTo>
                    <a:pt x="55880" y="859263"/>
                    <a:pt x="0" y="803383"/>
                    <a:pt x="0" y="734803"/>
                  </a:cubicBezTo>
                  <a:lnTo>
                    <a:pt x="0" y="124460"/>
                  </a:lnTo>
                  <a:cubicBezTo>
                    <a:pt x="0" y="55880"/>
                    <a:pt x="55880" y="0"/>
                    <a:pt x="124460" y="0"/>
                  </a:cubicBezTo>
                  <a:lnTo>
                    <a:pt x="9815556" y="0"/>
                  </a:lnTo>
                  <a:cubicBezTo>
                    <a:pt x="9884135" y="0"/>
                    <a:pt x="9940016" y="55880"/>
                    <a:pt x="9940016" y="124460"/>
                  </a:cubicBezTo>
                  <a:lnTo>
                    <a:pt x="9940016" y="734803"/>
                  </a:lnTo>
                  <a:cubicBezTo>
                    <a:pt x="9940016" y="803383"/>
                    <a:pt x="9884135" y="859263"/>
                    <a:pt x="9815556" y="859263"/>
                  </a:cubicBezTo>
                  <a:close/>
                </a:path>
              </a:pathLst>
            </a:custGeom>
            <a:solidFill>
              <a:srgbClr val="FFFFFF"/>
            </a:solidFill>
          </p:spPr>
        </p:sp>
      </p:grpSp>
      <p:grpSp>
        <p:nvGrpSpPr>
          <p:cNvPr name="Group 6" id="6"/>
          <p:cNvGrpSpPr/>
          <p:nvPr/>
        </p:nvGrpSpPr>
        <p:grpSpPr>
          <a:xfrm rot="0">
            <a:off x="-129527" y="-273549"/>
            <a:ext cx="3909045" cy="1321567"/>
            <a:chOff x="0" y="0"/>
            <a:chExt cx="2432616" cy="822417"/>
          </a:xfrm>
        </p:grpSpPr>
        <p:sp>
          <p:nvSpPr>
            <p:cNvPr name="Freeform 7" id="7"/>
            <p:cNvSpPr/>
            <p:nvPr/>
          </p:nvSpPr>
          <p:spPr>
            <a:xfrm flipH="false" flipV="false" rot="0">
              <a:off x="0" y="0"/>
              <a:ext cx="2432616" cy="822417"/>
            </a:xfrm>
            <a:custGeom>
              <a:avLst/>
              <a:gdLst/>
              <a:ahLst/>
              <a:cxnLst/>
              <a:rect r="r" b="b" t="t" l="l"/>
              <a:pathLst>
                <a:path h="822417" w="2432616">
                  <a:moveTo>
                    <a:pt x="2308156" y="822417"/>
                  </a:moveTo>
                  <a:lnTo>
                    <a:pt x="124460" y="822417"/>
                  </a:lnTo>
                  <a:cubicBezTo>
                    <a:pt x="55880" y="822417"/>
                    <a:pt x="0" y="766537"/>
                    <a:pt x="0" y="697957"/>
                  </a:cubicBezTo>
                  <a:lnTo>
                    <a:pt x="0" y="124460"/>
                  </a:lnTo>
                  <a:cubicBezTo>
                    <a:pt x="0" y="55880"/>
                    <a:pt x="55880" y="0"/>
                    <a:pt x="124460" y="0"/>
                  </a:cubicBezTo>
                  <a:lnTo>
                    <a:pt x="2308156" y="0"/>
                  </a:lnTo>
                  <a:cubicBezTo>
                    <a:pt x="2376736" y="0"/>
                    <a:pt x="2432616" y="55880"/>
                    <a:pt x="2432616" y="124460"/>
                  </a:cubicBezTo>
                  <a:lnTo>
                    <a:pt x="2432616" y="697957"/>
                  </a:lnTo>
                  <a:cubicBezTo>
                    <a:pt x="2432616" y="766537"/>
                    <a:pt x="2376736" y="822417"/>
                    <a:pt x="2308156" y="822417"/>
                  </a:cubicBezTo>
                  <a:close/>
                </a:path>
              </a:pathLst>
            </a:custGeom>
            <a:solidFill>
              <a:srgbClr val="FFFFFF"/>
            </a:solidFill>
          </p:spPr>
        </p:sp>
      </p:grpSp>
      <p:grpSp>
        <p:nvGrpSpPr>
          <p:cNvPr name="Group 8" id="8"/>
          <p:cNvGrpSpPr/>
          <p:nvPr/>
        </p:nvGrpSpPr>
        <p:grpSpPr>
          <a:xfrm rot="0">
            <a:off x="16015293" y="-178299"/>
            <a:ext cx="2411909" cy="2808584"/>
            <a:chOff x="0" y="0"/>
            <a:chExt cx="1500941" cy="1747794"/>
          </a:xfrm>
        </p:grpSpPr>
        <p:sp>
          <p:nvSpPr>
            <p:cNvPr name="Freeform 9" id="9"/>
            <p:cNvSpPr/>
            <p:nvPr/>
          </p:nvSpPr>
          <p:spPr>
            <a:xfrm flipH="false" flipV="false" rot="0">
              <a:off x="0" y="0"/>
              <a:ext cx="1500942" cy="1747794"/>
            </a:xfrm>
            <a:custGeom>
              <a:avLst/>
              <a:gdLst/>
              <a:ahLst/>
              <a:cxnLst/>
              <a:rect r="r" b="b" t="t" l="l"/>
              <a:pathLst>
                <a:path h="1747794" w="1500942">
                  <a:moveTo>
                    <a:pt x="1376481" y="1747794"/>
                  </a:moveTo>
                  <a:lnTo>
                    <a:pt x="124460" y="1747794"/>
                  </a:lnTo>
                  <a:cubicBezTo>
                    <a:pt x="55880" y="1747794"/>
                    <a:pt x="0" y="1691914"/>
                    <a:pt x="0" y="1623334"/>
                  </a:cubicBezTo>
                  <a:lnTo>
                    <a:pt x="0" y="124460"/>
                  </a:lnTo>
                  <a:cubicBezTo>
                    <a:pt x="0" y="55880"/>
                    <a:pt x="55880" y="0"/>
                    <a:pt x="124460" y="0"/>
                  </a:cubicBezTo>
                  <a:lnTo>
                    <a:pt x="1376481" y="0"/>
                  </a:lnTo>
                  <a:cubicBezTo>
                    <a:pt x="1445061" y="0"/>
                    <a:pt x="1500942" y="55880"/>
                    <a:pt x="1500942" y="124460"/>
                  </a:cubicBezTo>
                  <a:lnTo>
                    <a:pt x="1500942" y="1623334"/>
                  </a:lnTo>
                  <a:cubicBezTo>
                    <a:pt x="1500942" y="1691914"/>
                    <a:pt x="1445061" y="1747794"/>
                    <a:pt x="1376481" y="1747794"/>
                  </a:cubicBezTo>
                  <a:close/>
                </a:path>
              </a:pathLst>
            </a:custGeom>
            <a:solidFill>
              <a:srgbClr val="FFFFFF"/>
            </a:solidFill>
          </p:spPr>
        </p:sp>
      </p:grpSp>
      <p:sp>
        <p:nvSpPr>
          <p:cNvPr name="Freeform 10" id="10"/>
          <p:cNvSpPr/>
          <p:nvPr/>
        </p:nvSpPr>
        <p:spPr>
          <a:xfrm flipH="false" flipV="false" rot="0">
            <a:off x="12389617" y="2576037"/>
            <a:ext cx="5371971" cy="7710963"/>
          </a:xfrm>
          <a:custGeom>
            <a:avLst/>
            <a:gdLst/>
            <a:ahLst/>
            <a:cxnLst/>
            <a:rect r="r" b="b" t="t" l="l"/>
            <a:pathLst>
              <a:path h="7710963" w="5371971">
                <a:moveTo>
                  <a:pt x="0" y="0"/>
                </a:moveTo>
                <a:lnTo>
                  <a:pt x="5371971" y="0"/>
                </a:lnTo>
                <a:lnTo>
                  <a:pt x="5371971" y="7710963"/>
                </a:lnTo>
                <a:lnTo>
                  <a:pt x="0" y="7710963"/>
                </a:lnTo>
                <a:lnTo>
                  <a:pt x="0" y="0"/>
                </a:lnTo>
                <a:close/>
              </a:path>
            </a:pathLst>
          </a:custGeom>
          <a:blipFill>
            <a:blip r:embed="rId2"/>
            <a:stretch>
              <a:fillRect l="0" t="0" r="0" b="0"/>
            </a:stretch>
          </a:blipFill>
        </p:spPr>
      </p:sp>
      <p:sp>
        <p:nvSpPr>
          <p:cNvPr name="TextBox 11" id="11"/>
          <p:cNvSpPr txBox="true"/>
          <p:nvPr/>
        </p:nvSpPr>
        <p:spPr>
          <a:xfrm rot="0">
            <a:off x="600366" y="2555398"/>
            <a:ext cx="11880573" cy="6997731"/>
          </a:xfrm>
          <a:prstGeom prst="rect">
            <a:avLst/>
          </a:prstGeom>
        </p:spPr>
        <p:txBody>
          <a:bodyPr anchor="t" rtlCol="false" tIns="0" lIns="0" bIns="0" rIns="0">
            <a:spAutoFit/>
          </a:bodyPr>
          <a:lstStyle/>
          <a:p>
            <a:pPr>
              <a:lnSpc>
                <a:spcPts val="7930"/>
              </a:lnSpc>
            </a:pPr>
            <a:r>
              <a:rPr lang="en-US" sz="5083" spc="5">
                <a:solidFill>
                  <a:srgbClr val="FFFFFF"/>
                </a:solidFill>
                <a:latin typeface="Montserrat Classic Bold"/>
              </a:rPr>
              <a:t>« Por lo demás, hermanos míos, fortaleceos en el Señor, y en el poder de su fuerza. Vestíos de toda la armadura de Dios, para </a:t>
            </a:r>
          </a:p>
          <a:p>
            <a:pPr>
              <a:lnSpc>
                <a:spcPts val="7930"/>
              </a:lnSpc>
            </a:pPr>
            <a:r>
              <a:rPr lang="en-US" sz="5083" spc="5">
                <a:solidFill>
                  <a:srgbClr val="FFFFFF"/>
                </a:solidFill>
                <a:latin typeface="Montserrat Classic Bold"/>
              </a:rPr>
              <a:t>que podáis estar firmes contra </a:t>
            </a:r>
          </a:p>
          <a:p>
            <a:pPr>
              <a:lnSpc>
                <a:spcPts val="7930"/>
              </a:lnSpc>
            </a:pPr>
            <a:r>
              <a:rPr lang="en-US" sz="5083" spc="5">
                <a:solidFill>
                  <a:srgbClr val="FFFFFF"/>
                </a:solidFill>
                <a:latin typeface="Montserrat Classic Bold"/>
              </a:rPr>
              <a:t>las asechanzas del diablo. »</a:t>
            </a:r>
          </a:p>
          <a:p>
            <a:pPr>
              <a:lnSpc>
                <a:spcPts val="7930"/>
              </a:lnSpc>
            </a:pPr>
            <a:r>
              <a:rPr lang="en-US" sz="5083" spc="5">
                <a:solidFill>
                  <a:srgbClr val="179EFE"/>
                </a:solidFill>
                <a:latin typeface="Montserrat Classic Bold"/>
              </a:rPr>
              <a:t>(</a:t>
            </a:r>
            <a:r>
              <a:rPr lang="en-US" sz="5083" spc="5">
                <a:solidFill>
                  <a:srgbClr val="179EFE"/>
                </a:solidFill>
                <a:latin typeface="Montserrat Classic Bold"/>
              </a:rPr>
              <a:t>Efesios 6:10, 11)</a:t>
            </a:r>
          </a:p>
        </p:txBody>
      </p:sp>
      <p:sp>
        <p:nvSpPr>
          <p:cNvPr name="TextBox 12" id="12"/>
          <p:cNvSpPr txBox="true"/>
          <p:nvPr/>
        </p:nvSpPr>
        <p:spPr>
          <a:xfrm rot="0">
            <a:off x="2919179" y="1367209"/>
            <a:ext cx="10196710" cy="1031075"/>
          </a:xfrm>
          <a:prstGeom prst="rect">
            <a:avLst/>
          </a:prstGeom>
        </p:spPr>
        <p:txBody>
          <a:bodyPr anchor="t" rtlCol="false" tIns="0" lIns="0" bIns="0" rIns="0">
            <a:spAutoFit/>
          </a:bodyPr>
          <a:lstStyle/>
          <a:p>
            <a:pPr algn="ctr">
              <a:lnSpc>
                <a:spcPts val="8454"/>
              </a:lnSpc>
            </a:pPr>
            <a:r>
              <a:rPr lang="en-US" sz="6039">
                <a:solidFill>
                  <a:srgbClr val="051D40"/>
                </a:solidFill>
                <a:latin typeface="League Spartan"/>
              </a:rPr>
              <a:t>Para memorizar:</a:t>
            </a:r>
          </a:p>
        </p:txBody>
      </p:sp>
      <p:sp>
        <p:nvSpPr>
          <p:cNvPr name="TextBox 13" id="13"/>
          <p:cNvSpPr txBox="true"/>
          <p:nvPr/>
        </p:nvSpPr>
        <p:spPr>
          <a:xfrm rot="0">
            <a:off x="188097" y="188640"/>
            <a:ext cx="3295776" cy="771525"/>
          </a:xfrm>
          <a:prstGeom prst="rect">
            <a:avLst/>
          </a:prstGeom>
        </p:spPr>
        <p:txBody>
          <a:bodyPr anchor="t" rtlCol="false" tIns="0" lIns="0" bIns="0" rIns="0">
            <a:spAutoFit/>
          </a:bodyPr>
          <a:lstStyle/>
          <a:p>
            <a:pPr algn="ctr">
              <a:lnSpc>
                <a:spcPts val="6299"/>
              </a:lnSpc>
            </a:pPr>
            <a:r>
              <a:rPr lang="en-US" sz="4500">
                <a:solidFill>
                  <a:srgbClr val="051D40"/>
                </a:solidFill>
                <a:latin typeface="League Spartan"/>
              </a:rPr>
              <a:t>Lección 12</a:t>
            </a:r>
          </a:p>
        </p:txBody>
      </p:sp>
      <p:sp>
        <p:nvSpPr>
          <p:cNvPr name="TextBox 14" id="14"/>
          <p:cNvSpPr txBox="true"/>
          <p:nvPr/>
        </p:nvSpPr>
        <p:spPr>
          <a:xfrm rot="0">
            <a:off x="4812705" y="226740"/>
            <a:ext cx="9961583" cy="776666"/>
          </a:xfrm>
          <a:prstGeom prst="rect">
            <a:avLst/>
          </a:prstGeom>
        </p:spPr>
        <p:txBody>
          <a:bodyPr anchor="t" rtlCol="false" tIns="0" lIns="0" bIns="0" rIns="0">
            <a:spAutoFit/>
          </a:bodyPr>
          <a:lstStyle/>
          <a:p>
            <a:pPr>
              <a:lnSpc>
                <a:spcPts val="6298"/>
              </a:lnSpc>
            </a:pPr>
            <a:r>
              <a:rPr lang="en-US" sz="4845" spc="121">
                <a:solidFill>
                  <a:srgbClr val="051D40"/>
                </a:solidFill>
                <a:latin typeface="League Spartan"/>
              </a:rPr>
              <a:t>EL LLAMADO A ESTAR FIRMES</a:t>
            </a:r>
          </a:p>
        </p:txBody>
      </p:sp>
      <p:sp>
        <p:nvSpPr>
          <p:cNvPr name="Freeform 15" id="15"/>
          <p:cNvSpPr/>
          <p:nvPr/>
        </p:nvSpPr>
        <p:spPr>
          <a:xfrm flipH="false" flipV="false" rot="0">
            <a:off x="16053393" y="474908"/>
            <a:ext cx="2159362" cy="1415360"/>
          </a:xfrm>
          <a:custGeom>
            <a:avLst/>
            <a:gdLst/>
            <a:ahLst/>
            <a:cxnLst/>
            <a:rect r="r" b="b" t="t" l="l"/>
            <a:pathLst>
              <a:path h="1415360" w="2159362">
                <a:moveTo>
                  <a:pt x="0" y="0"/>
                </a:moveTo>
                <a:lnTo>
                  <a:pt x="2159362" y="0"/>
                </a:lnTo>
                <a:lnTo>
                  <a:pt x="2159362" y="1415361"/>
                </a:lnTo>
                <a:lnTo>
                  <a:pt x="0" y="1415361"/>
                </a:lnTo>
                <a:lnTo>
                  <a:pt x="0" y="0"/>
                </a:lnTo>
                <a:close/>
              </a:path>
            </a:pathLst>
          </a:custGeom>
          <a:blipFill>
            <a:blip r:embed="rId3"/>
            <a:stretch>
              <a:fillRect l="0" t="0" r="0" b="-27964"/>
            </a:stretch>
          </a:blipFill>
        </p:spPr>
      </p:sp>
      <p:sp>
        <p:nvSpPr>
          <p:cNvPr name="TextBox 16" id="16"/>
          <p:cNvSpPr txBox="true"/>
          <p:nvPr/>
        </p:nvSpPr>
        <p:spPr>
          <a:xfrm rot="0">
            <a:off x="16306685" y="1934943"/>
            <a:ext cx="1819250" cy="256423"/>
          </a:xfrm>
          <a:prstGeom prst="rect">
            <a:avLst/>
          </a:prstGeom>
        </p:spPr>
        <p:txBody>
          <a:bodyPr anchor="t" rtlCol="false" tIns="0" lIns="0" bIns="0" rIns="0">
            <a:spAutoFit/>
          </a:bodyPr>
          <a:lstStyle/>
          <a:p>
            <a:pPr algn="ctr">
              <a:lnSpc>
                <a:spcPts val="2141"/>
              </a:lnSpc>
            </a:pPr>
            <a:r>
              <a:rPr lang="en-US" sz="1529" spc="302">
                <a:solidFill>
                  <a:srgbClr val="051D40"/>
                </a:solidFill>
                <a:latin typeface="Open Sans Extra Bold Bold"/>
              </a:rPr>
              <a:t>INFOLECCIÓN</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84745" y="-235181"/>
            <a:ext cx="3988176" cy="1283199"/>
            <a:chOff x="0" y="0"/>
            <a:chExt cx="2481859" cy="798540"/>
          </a:xfrm>
        </p:grpSpPr>
        <p:sp>
          <p:nvSpPr>
            <p:cNvPr name="Freeform 3" id="3"/>
            <p:cNvSpPr/>
            <p:nvPr/>
          </p:nvSpPr>
          <p:spPr>
            <a:xfrm flipH="false" flipV="false" rot="0">
              <a:off x="0" y="0"/>
              <a:ext cx="2481859" cy="798541"/>
            </a:xfrm>
            <a:custGeom>
              <a:avLst/>
              <a:gdLst/>
              <a:ahLst/>
              <a:cxnLst/>
              <a:rect r="r" b="b" t="t" l="l"/>
              <a:pathLst>
                <a:path h="798541" w="2481859">
                  <a:moveTo>
                    <a:pt x="2357399" y="798540"/>
                  </a:moveTo>
                  <a:lnTo>
                    <a:pt x="124460" y="798540"/>
                  </a:lnTo>
                  <a:cubicBezTo>
                    <a:pt x="55880" y="798540"/>
                    <a:pt x="0" y="742660"/>
                    <a:pt x="0" y="674080"/>
                  </a:cubicBezTo>
                  <a:lnTo>
                    <a:pt x="0" y="124460"/>
                  </a:lnTo>
                  <a:cubicBezTo>
                    <a:pt x="0" y="55880"/>
                    <a:pt x="55880" y="0"/>
                    <a:pt x="124460" y="0"/>
                  </a:cubicBezTo>
                  <a:lnTo>
                    <a:pt x="2357399" y="0"/>
                  </a:lnTo>
                  <a:cubicBezTo>
                    <a:pt x="2425979" y="0"/>
                    <a:pt x="2481859" y="55880"/>
                    <a:pt x="2481859" y="124460"/>
                  </a:cubicBezTo>
                  <a:lnTo>
                    <a:pt x="2481859" y="674081"/>
                  </a:lnTo>
                  <a:cubicBezTo>
                    <a:pt x="2481859" y="742660"/>
                    <a:pt x="2425979" y="798541"/>
                    <a:pt x="2357399" y="798541"/>
                  </a:cubicBezTo>
                  <a:close/>
                </a:path>
              </a:pathLst>
            </a:custGeom>
            <a:solidFill>
              <a:srgbClr val="234459"/>
            </a:solidFill>
          </p:spPr>
        </p:sp>
      </p:grpSp>
      <p:grpSp>
        <p:nvGrpSpPr>
          <p:cNvPr name="Group 4" id="4"/>
          <p:cNvGrpSpPr/>
          <p:nvPr/>
        </p:nvGrpSpPr>
        <p:grpSpPr>
          <a:xfrm rot="0">
            <a:off x="3941164" y="-178299"/>
            <a:ext cx="11902226" cy="1226317"/>
            <a:chOff x="0" y="0"/>
            <a:chExt cx="7406807" cy="763142"/>
          </a:xfrm>
        </p:grpSpPr>
        <p:sp>
          <p:nvSpPr>
            <p:cNvPr name="Freeform 5" id="5"/>
            <p:cNvSpPr/>
            <p:nvPr/>
          </p:nvSpPr>
          <p:spPr>
            <a:xfrm flipH="false" flipV="false" rot="0">
              <a:off x="0" y="0"/>
              <a:ext cx="7406807" cy="763143"/>
            </a:xfrm>
            <a:custGeom>
              <a:avLst/>
              <a:gdLst/>
              <a:ahLst/>
              <a:cxnLst/>
              <a:rect r="r" b="b" t="t" l="l"/>
              <a:pathLst>
                <a:path h="763143" w="7406807">
                  <a:moveTo>
                    <a:pt x="7282347" y="763142"/>
                  </a:moveTo>
                  <a:lnTo>
                    <a:pt x="124460" y="763142"/>
                  </a:lnTo>
                  <a:cubicBezTo>
                    <a:pt x="55880" y="763142"/>
                    <a:pt x="0" y="707262"/>
                    <a:pt x="0" y="638682"/>
                  </a:cubicBezTo>
                  <a:lnTo>
                    <a:pt x="0" y="124460"/>
                  </a:lnTo>
                  <a:cubicBezTo>
                    <a:pt x="0" y="55880"/>
                    <a:pt x="55880" y="0"/>
                    <a:pt x="124460" y="0"/>
                  </a:cubicBezTo>
                  <a:lnTo>
                    <a:pt x="7282347" y="0"/>
                  </a:lnTo>
                  <a:cubicBezTo>
                    <a:pt x="7350927" y="0"/>
                    <a:pt x="7406807" y="55880"/>
                    <a:pt x="7406807" y="124460"/>
                  </a:cubicBezTo>
                  <a:lnTo>
                    <a:pt x="7406807" y="638683"/>
                  </a:lnTo>
                  <a:cubicBezTo>
                    <a:pt x="7406807" y="707262"/>
                    <a:pt x="7350927" y="763143"/>
                    <a:pt x="7282347" y="763143"/>
                  </a:cubicBezTo>
                  <a:close/>
                </a:path>
              </a:pathLst>
            </a:custGeom>
            <a:solidFill>
              <a:srgbClr val="234459"/>
            </a:solidFill>
          </p:spPr>
        </p:sp>
      </p:grpSp>
      <p:grpSp>
        <p:nvGrpSpPr>
          <p:cNvPr name="Group 6" id="6"/>
          <p:cNvGrpSpPr/>
          <p:nvPr/>
        </p:nvGrpSpPr>
        <p:grpSpPr>
          <a:xfrm rot="0">
            <a:off x="6110436" y="1699280"/>
            <a:ext cx="6091386" cy="7167941"/>
            <a:chOff x="0" y="0"/>
            <a:chExt cx="1509666" cy="1776475"/>
          </a:xfrm>
        </p:grpSpPr>
        <p:sp>
          <p:nvSpPr>
            <p:cNvPr name="Freeform 7" id="7"/>
            <p:cNvSpPr/>
            <p:nvPr/>
          </p:nvSpPr>
          <p:spPr>
            <a:xfrm flipH="false" flipV="false" rot="0">
              <a:off x="0" y="0"/>
              <a:ext cx="1509666" cy="1776475"/>
            </a:xfrm>
            <a:custGeom>
              <a:avLst/>
              <a:gdLst/>
              <a:ahLst/>
              <a:cxnLst/>
              <a:rect r="r" b="b" t="t" l="l"/>
              <a:pathLst>
                <a:path h="1776475" w="1509666">
                  <a:moveTo>
                    <a:pt x="0" y="0"/>
                  </a:moveTo>
                  <a:lnTo>
                    <a:pt x="1509666" y="0"/>
                  </a:lnTo>
                  <a:lnTo>
                    <a:pt x="1509666" y="1776475"/>
                  </a:lnTo>
                  <a:lnTo>
                    <a:pt x="0" y="1776475"/>
                  </a:lnTo>
                  <a:close/>
                </a:path>
              </a:pathLst>
            </a:custGeom>
            <a:solidFill>
              <a:srgbClr val="8C3616"/>
            </a:solidFill>
          </p:spPr>
        </p:sp>
        <p:sp>
          <p:nvSpPr>
            <p:cNvPr name="TextBox 8" id="8"/>
            <p:cNvSpPr txBox="true"/>
            <p:nvPr/>
          </p:nvSpPr>
          <p:spPr>
            <a:xfrm>
              <a:off x="0" y="-38100"/>
              <a:ext cx="812800" cy="850900"/>
            </a:xfrm>
            <a:prstGeom prst="rect">
              <a:avLst/>
            </a:prstGeom>
          </p:spPr>
          <p:txBody>
            <a:bodyPr anchor="ctr" rtlCol="false" tIns="50800" lIns="50800" bIns="50800" rIns="50800"/>
            <a:lstStyle/>
            <a:p>
              <a:pPr algn="ctr">
                <a:lnSpc>
                  <a:spcPts val="3064"/>
                </a:lnSpc>
              </a:pPr>
            </a:p>
          </p:txBody>
        </p:sp>
      </p:grpSp>
      <p:grpSp>
        <p:nvGrpSpPr>
          <p:cNvPr name="Group 9" id="9"/>
          <p:cNvGrpSpPr/>
          <p:nvPr/>
        </p:nvGrpSpPr>
        <p:grpSpPr>
          <a:xfrm rot="0">
            <a:off x="-186827" y="1130836"/>
            <a:ext cx="16030217" cy="1061217"/>
            <a:chOff x="0" y="0"/>
            <a:chExt cx="9975673" cy="660400"/>
          </a:xfrm>
        </p:grpSpPr>
        <p:sp>
          <p:nvSpPr>
            <p:cNvPr name="Freeform 10" id="10"/>
            <p:cNvSpPr/>
            <p:nvPr/>
          </p:nvSpPr>
          <p:spPr>
            <a:xfrm flipH="false" flipV="false" rot="0">
              <a:off x="0" y="0"/>
              <a:ext cx="9975673" cy="660400"/>
            </a:xfrm>
            <a:custGeom>
              <a:avLst/>
              <a:gdLst/>
              <a:ahLst/>
              <a:cxnLst/>
              <a:rect r="r" b="b" t="t" l="l"/>
              <a:pathLst>
                <a:path h="660400" w="9975673">
                  <a:moveTo>
                    <a:pt x="9851213" y="660400"/>
                  </a:moveTo>
                  <a:lnTo>
                    <a:pt x="124460" y="660400"/>
                  </a:lnTo>
                  <a:cubicBezTo>
                    <a:pt x="55880" y="660400"/>
                    <a:pt x="0" y="604520"/>
                    <a:pt x="0" y="535940"/>
                  </a:cubicBezTo>
                  <a:lnTo>
                    <a:pt x="0" y="124460"/>
                  </a:lnTo>
                  <a:cubicBezTo>
                    <a:pt x="0" y="55880"/>
                    <a:pt x="55880" y="0"/>
                    <a:pt x="124460" y="0"/>
                  </a:cubicBezTo>
                  <a:lnTo>
                    <a:pt x="9851213" y="0"/>
                  </a:lnTo>
                  <a:cubicBezTo>
                    <a:pt x="9919794" y="0"/>
                    <a:pt x="9975673" y="55880"/>
                    <a:pt x="9975673" y="124460"/>
                  </a:cubicBezTo>
                  <a:lnTo>
                    <a:pt x="9975673" y="535940"/>
                  </a:lnTo>
                  <a:cubicBezTo>
                    <a:pt x="9975673" y="604520"/>
                    <a:pt x="9919794" y="660400"/>
                    <a:pt x="9851213" y="660400"/>
                  </a:cubicBezTo>
                  <a:close/>
                </a:path>
              </a:pathLst>
            </a:custGeom>
            <a:solidFill>
              <a:srgbClr val="234459"/>
            </a:solidFill>
          </p:spPr>
        </p:sp>
      </p:grpSp>
      <p:grpSp>
        <p:nvGrpSpPr>
          <p:cNvPr name="Group 11" id="11"/>
          <p:cNvGrpSpPr/>
          <p:nvPr/>
        </p:nvGrpSpPr>
        <p:grpSpPr>
          <a:xfrm rot="0">
            <a:off x="-19050" y="9802801"/>
            <a:ext cx="18465302" cy="493724"/>
            <a:chOff x="0" y="0"/>
            <a:chExt cx="6246287" cy="167013"/>
          </a:xfrm>
        </p:grpSpPr>
        <p:sp>
          <p:nvSpPr>
            <p:cNvPr name="Freeform 12" id="12"/>
            <p:cNvSpPr/>
            <p:nvPr/>
          </p:nvSpPr>
          <p:spPr>
            <a:xfrm flipH="false" flipV="false" rot="0">
              <a:off x="0" y="0"/>
              <a:ext cx="6246287" cy="167013"/>
            </a:xfrm>
            <a:custGeom>
              <a:avLst/>
              <a:gdLst/>
              <a:ahLst/>
              <a:cxnLst/>
              <a:rect r="r" b="b" t="t" l="l"/>
              <a:pathLst>
                <a:path h="167013" w="6246287">
                  <a:moveTo>
                    <a:pt x="0" y="0"/>
                  </a:moveTo>
                  <a:lnTo>
                    <a:pt x="6246287" y="0"/>
                  </a:lnTo>
                  <a:lnTo>
                    <a:pt x="6246287" y="167013"/>
                  </a:lnTo>
                  <a:lnTo>
                    <a:pt x="0" y="167013"/>
                  </a:lnTo>
                  <a:close/>
                </a:path>
              </a:pathLst>
            </a:custGeom>
            <a:solidFill>
              <a:srgbClr val="8C3616"/>
            </a:solidFill>
          </p:spPr>
        </p:sp>
      </p:grpSp>
      <p:grpSp>
        <p:nvGrpSpPr>
          <p:cNvPr name="Group 13" id="13"/>
          <p:cNvGrpSpPr/>
          <p:nvPr/>
        </p:nvGrpSpPr>
        <p:grpSpPr>
          <a:xfrm rot="0">
            <a:off x="16043821" y="-692731"/>
            <a:ext cx="2411909" cy="2808584"/>
            <a:chOff x="0" y="0"/>
            <a:chExt cx="1500941" cy="1747794"/>
          </a:xfrm>
        </p:grpSpPr>
        <p:sp>
          <p:nvSpPr>
            <p:cNvPr name="Freeform 14" id="14"/>
            <p:cNvSpPr/>
            <p:nvPr/>
          </p:nvSpPr>
          <p:spPr>
            <a:xfrm flipH="false" flipV="false" rot="0">
              <a:off x="0" y="0"/>
              <a:ext cx="1500942" cy="1747794"/>
            </a:xfrm>
            <a:custGeom>
              <a:avLst/>
              <a:gdLst/>
              <a:ahLst/>
              <a:cxnLst/>
              <a:rect r="r" b="b" t="t" l="l"/>
              <a:pathLst>
                <a:path h="1747794" w="1500942">
                  <a:moveTo>
                    <a:pt x="1376481" y="1747794"/>
                  </a:moveTo>
                  <a:lnTo>
                    <a:pt x="124460" y="1747794"/>
                  </a:lnTo>
                  <a:cubicBezTo>
                    <a:pt x="55880" y="1747794"/>
                    <a:pt x="0" y="1691914"/>
                    <a:pt x="0" y="1623334"/>
                  </a:cubicBezTo>
                  <a:lnTo>
                    <a:pt x="0" y="124460"/>
                  </a:lnTo>
                  <a:cubicBezTo>
                    <a:pt x="0" y="55880"/>
                    <a:pt x="55880" y="0"/>
                    <a:pt x="124460" y="0"/>
                  </a:cubicBezTo>
                  <a:lnTo>
                    <a:pt x="1376481" y="0"/>
                  </a:lnTo>
                  <a:cubicBezTo>
                    <a:pt x="1445061" y="0"/>
                    <a:pt x="1500942" y="55880"/>
                    <a:pt x="1500942" y="124460"/>
                  </a:cubicBezTo>
                  <a:lnTo>
                    <a:pt x="1500942" y="1623334"/>
                  </a:lnTo>
                  <a:cubicBezTo>
                    <a:pt x="1500942" y="1691914"/>
                    <a:pt x="1445061" y="1747794"/>
                    <a:pt x="1376481" y="1747794"/>
                  </a:cubicBezTo>
                  <a:close/>
                </a:path>
              </a:pathLst>
            </a:custGeom>
            <a:solidFill>
              <a:srgbClr val="234459"/>
            </a:solidFill>
          </p:spPr>
        </p:sp>
      </p:grpSp>
      <p:sp>
        <p:nvSpPr>
          <p:cNvPr name="Freeform 15" id="15"/>
          <p:cNvSpPr/>
          <p:nvPr/>
        </p:nvSpPr>
        <p:spPr>
          <a:xfrm flipH="false" flipV="false" rot="0">
            <a:off x="16476832" y="18770"/>
            <a:ext cx="1469687" cy="1557267"/>
          </a:xfrm>
          <a:custGeom>
            <a:avLst/>
            <a:gdLst/>
            <a:ahLst/>
            <a:cxnLst/>
            <a:rect r="r" b="b" t="t" l="l"/>
            <a:pathLst>
              <a:path h="1557267" w="1469687">
                <a:moveTo>
                  <a:pt x="0" y="0"/>
                </a:moveTo>
                <a:lnTo>
                  <a:pt x="1469686" y="0"/>
                </a:lnTo>
                <a:lnTo>
                  <a:pt x="1469686" y="1557267"/>
                </a:lnTo>
                <a:lnTo>
                  <a:pt x="0" y="1557267"/>
                </a:lnTo>
                <a:lnTo>
                  <a:pt x="0" y="0"/>
                </a:lnTo>
                <a:close/>
              </a:path>
            </a:pathLst>
          </a:custGeom>
          <a:blipFill>
            <a:blip r:embed="rId2"/>
            <a:stretch>
              <a:fillRect l="-53039" t="-18915" r="-59829" b="-49496"/>
            </a:stretch>
          </a:blipFill>
        </p:spPr>
      </p:sp>
      <p:grpSp>
        <p:nvGrpSpPr>
          <p:cNvPr name="Group 16" id="16"/>
          <p:cNvGrpSpPr/>
          <p:nvPr/>
        </p:nvGrpSpPr>
        <p:grpSpPr>
          <a:xfrm rot="0">
            <a:off x="-88651" y="8473404"/>
            <a:ext cx="18465302" cy="1131459"/>
            <a:chOff x="0" y="0"/>
            <a:chExt cx="6246287" cy="382740"/>
          </a:xfrm>
        </p:grpSpPr>
        <p:sp>
          <p:nvSpPr>
            <p:cNvPr name="Freeform 17" id="17"/>
            <p:cNvSpPr/>
            <p:nvPr/>
          </p:nvSpPr>
          <p:spPr>
            <a:xfrm flipH="false" flipV="false" rot="0">
              <a:off x="0" y="0"/>
              <a:ext cx="6246287" cy="382740"/>
            </a:xfrm>
            <a:custGeom>
              <a:avLst/>
              <a:gdLst/>
              <a:ahLst/>
              <a:cxnLst/>
              <a:rect r="r" b="b" t="t" l="l"/>
              <a:pathLst>
                <a:path h="382740" w="6246287">
                  <a:moveTo>
                    <a:pt x="0" y="0"/>
                  </a:moveTo>
                  <a:lnTo>
                    <a:pt x="6246287" y="0"/>
                  </a:lnTo>
                  <a:lnTo>
                    <a:pt x="6246287" y="382740"/>
                  </a:lnTo>
                  <a:lnTo>
                    <a:pt x="0" y="382740"/>
                  </a:lnTo>
                  <a:close/>
                </a:path>
              </a:pathLst>
            </a:custGeom>
            <a:solidFill>
              <a:srgbClr val="234459"/>
            </a:solidFill>
          </p:spPr>
        </p:sp>
      </p:grpSp>
      <p:sp>
        <p:nvSpPr>
          <p:cNvPr name="Freeform 18" id="18"/>
          <p:cNvSpPr/>
          <p:nvPr/>
        </p:nvSpPr>
        <p:spPr>
          <a:xfrm flipH="false" flipV="false" rot="0">
            <a:off x="7706245" y="2837937"/>
            <a:ext cx="2772346" cy="4114800"/>
          </a:xfrm>
          <a:custGeom>
            <a:avLst/>
            <a:gdLst/>
            <a:ahLst/>
            <a:cxnLst/>
            <a:rect r="r" b="b" t="t" l="l"/>
            <a:pathLst>
              <a:path h="4114800" w="2772346">
                <a:moveTo>
                  <a:pt x="0" y="0"/>
                </a:moveTo>
                <a:lnTo>
                  <a:pt x="2772347" y="0"/>
                </a:lnTo>
                <a:lnTo>
                  <a:pt x="2772347"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9" id="19"/>
          <p:cNvSpPr/>
          <p:nvPr/>
        </p:nvSpPr>
        <p:spPr>
          <a:xfrm flipH="false" flipV="false" rot="0">
            <a:off x="1843479" y="2837937"/>
            <a:ext cx="1885642" cy="4162938"/>
          </a:xfrm>
          <a:custGeom>
            <a:avLst/>
            <a:gdLst/>
            <a:ahLst/>
            <a:cxnLst/>
            <a:rect r="r" b="b" t="t" l="l"/>
            <a:pathLst>
              <a:path h="4162938" w="1885642">
                <a:moveTo>
                  <a:pt x="0" y="0"/>
                </a:moveTo>
                <a:lnTo>
                  <a:pt x="1885642" y="0"/>
                </a:lnTo>
                <a:lnTo>
                  <a:pt x="1885642" y="4162938"/>
                </a:lnTo>
                <a:lnTo>
                  <a:pt x="0" y="4162938"/>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20" id="20"/>
          <p:cNvSpPr/>
          <p:nvPr/>
        </p:nvSpPr>
        <p:spPr>
          <a:xfrm flipH="false" flipV="false" rot="0">
            <a:off x="12769179" y="3178859"/>
            <a:ext cx="4314338" cy="3725387"/>
          </a:xfrm>
          <a:custGeom>
            <a:avLst/>
            <a:gdLst/>
            <a:ahLst/>
            <a:cxnLst/>
            <a:rect r="r" b="b" t="t" l="l"/>
            <a:pathLst>
              <a:path h="3725387" w="4314338">
                <a:moveTo>
                  <a:pt x="0" y="0"/>
                </a:moveTo>
                <a:lnTo>
                  <a:pt x="4314338" y="0"/>
                </a:lnTo>
                <a:lnTo>
                  <a:pt x="4314338" y="3725387"/>
                </a:lnTo>
                <a:lnTo>
                  <a:pt x="0" y="3725387"/>
                </a:lnTo>
                <a:lnTo>
                  <a:pt x="0" y="0"/>
                </a:lnTo>
                <a:close/>
              </a:path>
            </a:pathLst>
          </a:custGeom>
          <a:blipFill>
            <a:blip r:embed="rId7">
              <a:extLst>
                <a:ext uri="{96DAC541-7B7A-43D3-8B79-37D633B846F1}">
                  <asvg:svgBlip xmlns:asvg="http://schemas.microsoft.com/office/drawing/2016/SVG/main" r:embed="rId8"/>
                </a:ext>
              </a:extLst>
            </a:blip>
            <a:stretch>
              <a:fillRect l="0" t="0" r="0" b="-10452"/>
            </a:stretch>
          </a:blipFill>
        </p:spPr>
      </p:sp>
      <p:grpSp>
        <p:nvGrpSpPr>
          <p:cNvPr name="Group 21" id="21"/>
          <p:cNvGrpSpPr/>
          <p:nvPr/>
        </p:nvGrpSpPr>
        <p:grpSpPr>
          <a:xfrm rot="0">
            <a:off x="14161329" y="6724516"/>
            <a:ext cx="914237" cy="456442"/>
            <a:chOff x="0" y="0"/>
            <a:chExt cx="1628009" cy="812800"/>
          </a:xfrm>
        </p:grpSpPr>
        <p:sp>
          <p:nvSpPr>
            <p:cNvPr name="Freeform 22" id="22"/>
            <p:cNvSpPr/>
            <p:nvPr/>
          </p:nvSpPr>
          <p:spPr>
            <a:xfrm flipH="false" flipV="false" rot="0">
              <a:off x="0" y="0"/>
              <a:ext cx="1628009" cy="812800"/>
            </a:xfrm>
            <a:custGeom>
              <a:avLst/>
              <a:gdLst/>
              <a:ahLst/>
              <a:cxnLst/>
              <a:rect r="r" b="b" t="t" l="l"/>
              <a:pathLst>
                <a:path h="812800" w="1628009">
                  <a:moveTo>
                    <a:pt x="814004" y="0"/>
                  </a:moveTo>
                  <a:cubicBezTo>
                    <a:pt x="364442" y="0"/>
                    <a:pt x="0" y="181951"/>
                    <a:pt x="0" y="406400"/>
                  </a:cubicBezTo>
                  <a:cubicBezTo>
                    <a:pt x="0" y="630849"/>
                    <a:pt x="364442" y="812800"/>
                    <a:pt x="814004" y="812800"/>
                  </a:cubicBezTo>
                  <a:cubicBezTo>
                    <a:pt x="1263566" y="812800"/>
                    <a:pt x="1628009" y="630849"/>
                    <a:pt x="1628009" y="406400"/>
                  </a:cubicBezTo>
                  <a:cubicBezTo>
                    <a:pt x="1628009" y="181951"/>
                    <a:pt x="1263566" y="0"/>
                    <a:pt x="814004" y="0"/>
                  </a:cubicBezTo>
                  <a:close/>
                </a:path>
              </a:pathLst>
            </a:custGeom>
            <a:solidFill>
              <a:srgbClr val="FFFFFF"/>
            </a:solidFill>
          </p:spPr>
        </p:sp>
        <p:sp>
          <p:nvSpPr>
            <p:cNvPr name="TextBox 23" id="23"/>
            <p:cNvSpPr txBox="true"/>
            <p:nvPr/>
          </p:nvSpPr>
          <p:spPr>
            <a:xfrm>
              <a:off x="76200" y="38100"/>
              <a:ext cx="660400" cy="698500"/>
            </a:xfrm>
            <a:prstGeom prst="rect">
              <a:avLst/>
            </a:prstGeom>
          </p:spPr>
          <p:txBody>
            <a:bodyPr anchor="ctr" rtlCol="false" tIns="50800" lIns="50800" bIns="50800" rIns="50800"/>
            <a:lstStyle/>
            <a:p>
              <a:pPr algn="ctr">
                <a:lnSpc>
                  <a:spcPts val="3064"/>
                </a:lnSpc>
              </a:pPr>
            </a:p>
          </p:txBody>
        </p:sp>
      </p:grpSp>
      <p:grpSp>
        <p:nvGrpSpPr>
          <p:cNvPr name="Group 24" id="24"/>
          <p:cNvGrpSpPr/>
          <p:nvPr/>
        </p:nvGrpSpPr>
        <p:grpSpPr>
          <a:xfrm rot="0">
            <a:off x="15167683" y="6828006"/>
            <a:ext cx="701994" cy="562123"/>
            <a:chOff x="0" y="0"/>
            <a:chExt cx="1015045" cy="812800"/>
          </a:xfrm>
        </p:grpSpPr>
        <p:sp>
          <p:nvSpPr>
            <p:cNvPr name="Freeform 25" id="25"/>
            <p:cNvSpPr/>
            <p:nvPr/>
          </p:nvSpPr>
          <p:spPr>
            <a:xfrm flipH="false" flipV="false" rot="0">
              <a:off x="0" y="0"/>
              <a:ext cx="1015045" cy="812800"/>
            </a:xfrm>
            <a:custGeom>
              <a:avLst/>
              <a:gdLst/>
              <a:ahLst/>
              <a:cxnLst/>
              <a:rect r="r" b="b" t="t" l="l"/>
              <a:pathLst>
                <a:path h="812800" w="1015045">
                  <a:moveTo>
                    <a:pt x="507523" y="0"/>
                  </a:moveTo>
                  <a:cubicBezTo>
                    <a:pt x="227226" y="0"/>
                    <a:pt x="0" y="181951"/>
                    <a:pt x="0" y="406400"/>
                  </a:cubicBezTo>
                  <a:cubicBezTo>
                    <a:pt x="0" y="630849"/>
                    <a:pt x="227226" y="812800"/>
                    <a:pt x="507523" y="812800"/>
                  </a:cubicBezTo>
                  <a:cubicBezTo>
                    <a:pt x="787819" y="812800"/>
                    <a:pt x="1015045" y="630849"/>
                    <a:pt x="1015045" y="406400"/>
                  </a:cubicBezTo>
                  <a:cubicBezTo>
                    <a:pt x="1015045" y="181951"/>
                    <a:pt x="787819" y="0"/>
                    <a:pt x="507523" y="0"/>
                  </a:cubicBezTo>
                  <a:close/>
                </a:path>
              </a:pathLst>
            </a:custGeom>
            <a:solidFill>
              <a:srgbClr val="FFFFFF"/>
            </a:solidFill>
          </p:spPr>
        </p:sp>
        <p:sp>
          <p:nvSpPr>
            <p:cNvPr name="TextBox 26" id="26"/>
            <p:cNvSpPr txBox="true"/>
            <p:nvPr/>
          </p:nvSpPr>
          <p:spPr>
            <a:xfrm>
              <a:off x="76200" y="38100"/>
              <a:ext cx="660400" cy="698500"/>
            </a:xfrm>
            <a:prstGeom prst="rect">
              <a:avLst/>
            </a:prstGeom>
          </p:spPr>
          <p:txBody>
            <a:bodyPr anchor="ctr" rtlCol="false" tIns="50800" lIns="50800" bIns="50800" rIns="50800"/>
            <a:lstStyle/>
            <a:p>
              <a:pPr algn="ctr">
                <a:lnSpc>
                  <a:spcPts val="3064"/>
                </a:lnSpc>
              </a:pPr>
            </a:p>
          </p:txBody>
        </p:sp>
      </p:grpSp>
      <p:grpSp>
        <p:nvGrpSpPr>
          <p:cNvPr name="Group 27" id="27"/>
          <p:cNvGrpSpPr/>
          <p:nvPr/>
        </p:nvGrpSpPr>
        <p:grpSpPr>
          <a:xfrm rot="0">
            <a:off x="16249683" y="6753077"/>
            <a:ext cx="1000092" cy="562123"/>
            <a:chOff x="0" y="0"/>
            <a:chExt cx="1446080" cy="812800"/>
          </a:xfrm>
        </p:grpSpPr>
        <p:sp>
          <p:nvSpPr>
            <p:cNvPr name="Freeform 28" id="28"/>
            <p:cNvSpPr/>
            <p:nvPr/>
          </p:nvSpPr>
          <p:spPr>
            <a:xfrm flipH="false" flipV="false" rot="0">
              <a:off x="0" y="0"/>
              <a:ext cx="1446080" cy="812800"/>
            </a:xfrm>
            <a:custGeom>
              <a:avLst/>
              <a:gdLst/>
              <a:ahLst/>
              <a:cxnLst/>
              <a:rect r="r" b="b" t="t" l="l"/>
              <a:pathLst>
                <a:path h="812800" w="1446080">
                  <a:moveTo>
                    <a:pt x="723040" y="0"/>
                  </a:moveTo>
                  <a:cubicBezTo>
                    <a:pt x="323716" y="0"/>
                    <a:pt x="0" y="181951"/>
                    <a:pt x="0" y="406400"/>
                  </a:cubicBezTo>
                  <a:cubicBezTo>
                    <a:pt x="0" y="630849"/>
                    <a:pt x="323716" y="812800"/>
                    <a:pt x="723040" y="812800"/>
                  </a:cubicBezTo>
                  <a:cubicBezTo>
                    <a:pt x="1122364" y="812800"/>
                    <a:pt x="1446080" y="630849"/>
                    <a:pt x="1446080" y="406400"/>
                  </a:cubicBezTo>
                  <a:cubicBezTo>
                    <a:pt x="1446080" y="181951"/>
                    <a:pt x="1122364" y="0"/>
                    <a:pt x="723040" y="0"/>
                  </a:cubicBezTo>
                  <a:close/>
                </a:path>
              </a:pathLst>
            </a:custGeom>
            <a:solidFill>
              <a:srgbClr val="FFFFFF"/>
            </a:solidFill>
          </p:spPr>
        </p:sp>
        <p:sp>
          <p:nvSpPr>
            <p:cNvPr name="TextBox 29" id="29"/>
            <p:cNvSpPr txBox="true"/>
            <p:nvPr/>
          </p:nvSpPr>
          <p:spPr>
            <a:xfrm>
              <a:off x="76200" y="38100"/>
              <a:ext cx="660400" cy="698500"/>
            </a:xfrm>
            <a:prstGeom prst="rect">
              <a:avLst/>
            </a:prstGeom>
          </p:spPr>
          <p:txBody>
            <a:bodyPr anchor="ctr" rtlCol="false" tIns="50800" lIns="50800" bIns="50800" rIns="50800"/>
            <a:lstStyle/>
            <a:p>
              <a:pPr algn="ctr">
                <a:lnSpc>
                  <a:spcPts val="3064"/>
                </a:lnSpc>
              </a:pPr>
            </a:p>
          </p:txBody>
        </p:sp>
      </p:grpSp>
      <p:sp>
        <p:nvSpPr>
          <p:cNvPr name="TextBox 30" id="30"/>
          <p:cNvSpPr txBox="true"/>
          <p:nvPr/>
        </p:nvSpPr>
        <p:spPr>
          <a:xfrm rot="0">
            <a:off x="2201900" y="1241392"/>
            <a:ext cx="11615742" cy="812165"/>
          </a:xfrm>
          <a:prstGeom prst="rect">
            <a:avLst/>
          </a:prstGeom>
        </p:spPr>
        <p:txBody>
          <a:bodyPr anchor="t" rtlCol="false" tIns="0" lIns="0" bIns="0" rIns="0">
            <a:spAutoFit/>
          </a:bodyPr>
          <a:lstStyle/>
          <a:p>
            <a:pPr algn="ctr">
              <a:lnSpc>
                <a:spcPts val="3249"/>
              </a:lnSpc>
            </a:pPr>
            <a:r>
              <a:rPr lang="en-US" sz="2599">
                <a:solidFill>
                  <a:srgbClr val="FFFFFF"/>
                </a:solidFill>
                <a:latin typeface="League Spartan Bold"/>
              </a:rPr>
              <a:t>En el pasaje de Efesios 6:10-20, Pablo se despide de </a:t>
            </a:r>
          </a:p>
          <a:p>
            <a:pPr algn="ctr">
              <a:lnSpc>
                <a:spcPts val="3249"/>
              </a:lnSpc>
            </a:pPr>
            <a:r>
              <a:rPr lang="en-US" sz="2599">
                <a:solidFill>
                  <a:srgbClr val="FFFFFF"/>
                </a:solidFill>
                <a:latin typeface="League Spartan Bold"/>
              </a:rPr>
              <a:t>los suyos, y piensa en la gran lucha que les espera.</a:t>
            </a:r>
          </a:p>
        </p:txBody>
      </p:sp>
      <p:sp>
        <p:nvSpPr>
          <p:cNvPr name="TextBox 31" id="31"/>
          <p:cNvSpPr txBox="true"/>
          <p:nvPr/>
        </p:nvSpPr>
        <p:spPr>
          <a:xfrm rot="0">
            <a:off x="4173175" y="211991"/>
            <a:ext cx="11426377" cy="803275"/>
          </a:xfrm>
          <a:prstGeom prst="rect">
            <a:avLst/>
          </a:prstGeom>
        </p:spPr>
        <p:txBody>
          <a:bodyPr anchor="t" rtlCol="false" tIns="0" lIns="0" bIns="0" rIns="0">
            <a:spAutoFit/>
          </a:bodyPr>
          <a:lstStyle/>
          <a:p>
            <a:pPr algn="ctr">
              <a:lnSpc>
                <a:spcPts val="6499"/>
              </a:lnSpc>
            </a:pPr>
            <a:r>
              <a:rPr lang="en-US" sz="4999" spc="-184">
                <a:solidFill>
                  <a:srgbClr val="FFFFFF"/>
                </a:solidFill>
                <a:latin typeface="League Spartan"/>
              </a:rPr>
              <a:t>EL LLAMADO A ESTAR FIRMES</a:t>
            </a:r>
          </a:p>
        </p:txBody>
      </p:sp>
      <p:sp>
        <p:nvSpPr>
          <p:cNvPr name="TextBox 32" id="32"/>
          <p:cNvSpPr txBox="true"/>
          <p:nvPr/>
        </p:nvSpPr>
        <p:spPr>
          <a:xfrm rot="0">
            <a:off x="16082390" y="1623662"/>
            <a:ext cx="2148949" cy="306138"/>
          </a:xfrm>
          <a:prstGeom prst="rect">
            <a:avLst/>
          </a:prstGeom>
        </p:spPr>
        <p:txBody>
          <a:bodyPr anchor="t" rtlCol="false" tIns="0" lIns="0" bIns="0" rIns="0">
            <a:spAutoFit/>
          </a:bodyPr>
          <a:lstStyle/>
          <a:p>
            <a:pPr algn="ctr">
              <a:lnSpc>
                <a:spcPts val="2551"/>
              </a:lnSpc>
            </a:pPr>
            <a:r>
              <a:rPr lang="en-US" sz="1822" spc="360">
                <a:solidFill>
                  <a:srgbClr val="ECEADE"/>
                </a:solidFill>
                <a:latin typeface="Open Sans Extra Bold Bold"/>
              </a:rPr>
              <a:t>INFOLECCIÓN</a:t>
            </a:r>
          </a:p>
        </p:txBody>
      </p:sp>
      <p:sp>
        <p:nvSpPr>
          <p:cNvPr name="TextBox 33" id="33"/>
          <p:cNvSpPr txBox="true"/>
          <p:nvPr/>
        </p:nvSpPr>
        <p:spPr>
          <a:xfrm rot="0">
            <a:off x="19050" y="136426"/>
            <a:ext cx="3710071" cy="737235"/>
          </a:xfrm>
          <a:prstGeom prst="rect">
            <a:avLst/>
          </a:prstGeom>
        </p:spPr>
        <p:txBody>
          <a:bodyPr anchor="t" rtlCol="false" tIns="0" lIns="0" bIns="0" rIns="0">
            <a:spAutoFit/>
          </a:bodyPr>
          <a:lstStyle/>
          <a:p>
            <a:pPr algn="ctr">
              <a:lnSpc>
                <a:spcPts val="2940"/>
              </a:lnSpc>
            </a:pPr>
            <a:r>
              <a:rPr lang="en-US" sz="2100">
                <a:solidFill>
                  <a:srgbClr val="FFFFFF"/>
                </a:solidFill>
                <a:latin typeface="League Spartan"/>
              </a:rPr>
              <a:t>Sábado</a:t>
            </a:r>
          </a:p>
          <a:p>
            <a:pPr algn="ctr">
              <a:lnSpc>
                <a:spcPts val="2940"/>
              </a:lnSpc>
            </a:pPr>
            <a:r>
              <a:rPr lang="en-US" sz="2100">
                <a:solidFill>
                  <a:srgbClr val="FFFFFF"/>
                </a:solidFill>
                <a:latin typeface="League Spartan"/>
              </a:rPr>
              <a:t>9 de septiembre del 2023</a:t>
            </a:r>
          </a:p>
        </p:txBody>
      </p:sp>
      <p:sp>
        <p:nvSpPr>
          <p:cNvPr name="TextBox 34" id="34"/>
          <p:cNvSpPr txBox="true"/>
          <p:nvPr/>
        </p:nvSpPr>
        <p:spPr>
          <a:xfrm rot="0">
            <a:off x="4009750" y="9878531"/>
            <a:ext cx="10292759" cy="313690"/>
          </a:xfrm>
          <a:prstGeom prst="rect">
            <a:avLst/>
          </a:prstGeom>
        </p:spPr>
        <p:txBody>
          <a:bodyPr anchor="t" rtlCol="false" tIns="0" lIns="0" bIns="0" rIns="0">
            <a:spAutoFit/>
          </a:bodyPr>
          <a:lstStyle/>
          <a:p>
            <a:pPr algn="ctr">
              <a:lnSpc>
                <a:spcPts val="2660"/>
              </a:lnSpc>
            </a:pPr>
            <a:r>
              <a:rPr lang="en-US" sz="1900">
                <a:solidFill>
                  <a:srgbClr val="FFFFFF"/>
                </a:solidFill>
                <a:latin typeface="League Spartan Bold"/>
              </a:rPr>
              <a:t>Contenido: Luiz Francisco, Diseño: Elias Duarte, Traducción: Eliezer GC</a:t>
            </a:r>
          </a:p>
        </p:txBody>
      </p:sp>
      <p:sp>
        <p:nvSpPr>
          <p:cNvPr name="TextBox 35" id="35"/>
          <p:cNvSpPr txBox="true"/>
          <p:nvPr/>
        </p:nvSpPr>
        <p:spPr>
          <a:xfrm rot="0">
            <a:off x="0" y="8603556"/>
            <a:ext cx="18184837" cy="864870"/>
          </a:xfrm>
          <a:prstGeom prst="rect">
            <a:avLst/>
          </a:prstGeom>
        </p:spPr>
        <p:txBody>
          <a:bodyPr anchor="t" rtlCol="false" tIns="0" lIns="0" bIns="0" rIns="0">
            <a:spAutoFit/>
          </a:bodyPr>
          <a:lstStyle/>
          <a:p>
            <a:pPr algn="ctr">
              <a:lnSpc>
                <a:spcPts val="3510"/>
              </a:lnSpc>
              <a:spcBef>
                <a:spcPct val="0"/>
              </a:spcBef>
            </a:pPr>
            <a:r>
              <a:rPr lang="en-US" sz="2600">
                <a:solidFill>
                  <a:srgbClr val="FFFFFF"/>
                </a:solidFill>
                <a:latin typeface="League Spartan"/>
              </a:rPr>
              <a:t>Para Pablo, el universo entero es un campo de batalla. El cristiano no solo tiene que defenderse de ataques humanos, sino también contra asaltos de fuerzas espirituales que combaten contra Dios.</a:t>
            </a:r>
          </a:p>
        </p:txBody>
      </p:sp>
      <p:sp>
        <p:nvSpPr>
          <p:cNvPr name="TextBox 36" id="36"/>
          <p:cNvSpPr txBox="true"/>
          <p:nvPr/>
        </p:nvSpPr>
        <p:spPr>
          <a:xfrm rot="0">
            <a:off x="966822" y="7600950"/>
            <a:ext cx="3512046" cy="495300"/>
          </a:xfrm>
          <a:prstGeom prst="rect">
            <a:avLst/>
          </a:prstGeom>
        </p:spPr>
        <p:txBody>
          <a:bodyPr anchor="t" rtlCol="false" tIns="0" lIns="0" bIns="0" rIns="0">
            <a:spAutoFit/>
          </a:bodyPr>
          <a:lstStyle/>
          <a:p>
            <a:pPr algn="ctr">
              <a:lnSpc>
                <a:spcPts val="4049"/>
              </a:lnSpc>
              <a:spcBef>
                <a:spcPct val="0"/>
              </a:spcBef>
            </a:pPr>
            <a:r>
              <a:rPr lang="en-US" sz="2999">
                <a:solidFill>
                  <a:srgbClr val="8C3616"/>
                </a:solidFill>
                <a:latin typeface="League Spartan"/>
              </a:rPr>
              <a:t>Una lucha intensa</a:t>
            </a:r>
          </a:p>
        </p:txBody>
      </p:sp>
      <p:sp>
        <p:nvSpPr>
          <p:cNvPr name="TextBox 37" id="37"/>
          <p:cNvSpPr txBox="true"/>
          <p:nvPr/>
        </p:nvSpPr>
        <p:spPr>
          <a:xfrm rot="0">
            <a:off x="7099275" y="7600950"/>
            <a:ext cx="3986287" cy="495300"/>
          </a:xfrm>
          <a:prstGeom prst="rect">
            <a:avLst/>
          </a:prstGeom>
        </p:spPr>
        <p:txBody>
          <a:bodyPr anchor="t" rtlCol="false" tIns="0" lIns="0" bIns="0" rIns="0">
            <a:spAutoFit/>
          </a:bodyPr>
          <a:lstStyle/>
          <a:p>
            <a:pPr algn="ctr">
              <a:lnSpc>
                <a:spcPts val="4049"/>
              </a:lnSpc>
              <a:spcBef>
                <a:spcPct val="0"/>
              </a:spcBef>
            </a:pPr>
            <a:r>
              <a:rPr lang="en-US" sz="2999">
                <a:solidFill>
                  <a:srgbClr val="FFFFFF"/>
                </a:solidFill>
                <a:latin typeface="League Spartan"/>
              </a:rPr>
              <a:t>Una lucha constante</a:t>
            </a:r>
          </a:p>
        </p:txBody>
      </p:sp>
      <p:sp>
        <p:nvSpPr>
          <p:cNvPr name="TextBox 38" id="38"/>
          <p:cNvSpPr txBox="true"/>
          <p:nvPr/>
        </p:nvSpPr>
        <p:spPr>
          <a:xfrm rot="0">
            <a:off x="13457332" y="7600950"/>
            <a:ext cx="4040460" cy="495300"/>
          </a:xfrm>
          <a:prstGeom prst="rect">
            <a:avLst/>
          </a:prstGeom>
        </p:spPr>
        <p:txBody>
          <a:bodyPr anchor="t" rtlCol="false" tIns="0" lIns="0" bIns="0" rIns="0">
            <a:spAutoFit/>
          </a:bodyPr>
          <a:lstStyle/>
          <a:p>
            <a:pPr algn="ctr">
              <a:lnSpc>
                <a:spcPts val="4049"/>
              </a:lnSpc>
              <a:spcBef>
                <a:spcPct val="0"/>
              </a:spcBef>
            </a:pPr>
            <a:r>
              <a:rPr lang="en-US" sz="2999">
                <a:solidFill>
                  <a:srgbClr val="8C3616"/>
                </a:solidFill>
                <a:latin typeface="League Spartan"/>
              </a:rPr>
              <a:t>Una lucha espiritual </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9050" y="0"/>
            <a:ext cx="10145554" cy="10287000"/>
          </a:xfrm>
          <a:custGeom>
            <a:avLst/>
            <a:gdLst/>
            <a:ahLst/>
            <a:cxnLst/>
            <a:rect r="r" b="b" t="t" l="l"/>
            <a:pathLst>
              <a:path h="10287000" w="10145554">
                <a:moveTo>
                  <a:pt x="0" y="0"/>
                </a:moveTo>
                <a:lnTo>
                  <a:pt x="10145554" y="0"/>
                </a:lnTo>
                <a:lnTo>
                  <a:pt x="10145554" y="10287000"/>
                </a:lnTo>
                <a:lnTo>
                  <a:pt x="0" y="10287000"/>
                </a:lnTo>
                <a:lnTo>
                  <a:pt x="0" y="0"/>
                </a:lnTo>
                <a:close/>
              </a:path>
            </a:pathLst>
          </a:custGeom>
          <a:blipFill>
            <a:blip r:embed="rId2"/>
            <a:stretch>
              <a:fillRect l="0" t="0" r="0" b="0"/>
            </a:stretch>
          </a:blipFill>
        </p:spPr>
      </p:sp>
      <p:sp>
        <p:nvSpPr>
          <p:cNvPr name="Freeform 3" id="3"/>
          <p:cNvSpPr/>
          <p:nvPr/>
        </p:nvSpPr>
        <p:spPr>
          <a:xfrm flipH="true" flipV="false" rot="0">
            <a:off x="10164604" y="9525"/>
            <a:ext cx="10145554" cy="10287000"/>
          </a:xfrm>
          <a:custGeom>
            <a:avLst/>
            <a:gdLst/>
            <a:ahLst/>
            <a:cxnLst/>
            <a:rect r="r" b="b" t="t" l="l"/>
            <a:pathLst>
              <a:path h="10287000" w="10145554">
                <a:moveTo>
                  <a:pt x="10145554" y="0"/>
                </a:moveTo>
                <a:lnTo>
                  <a:pt x="0" y="0"/>
                </a:lnTo>
                <a:lnTo>
                  <a:pt x="0" y="10287000"/>
                </a:lnTo>
                <a:lnTo>
                  <a:pt x="10145554" y="10287000"/>
                </a:lnTo>
                <a:lnTo>
                  <a:pt x="10145554" y="0"/>
                </a:lnTo>
                <a:close/>
              </a:path>
            </a:pathLst>
          </a:custGeom>
          <a:blipFill>
            <a:blip r:embed="rId2"/>
            <a:stretch>
              <a:fillRect l="0" t="0" r="0" b="0"/>
            </a:stretch>
          </a:blipFill>
        </p:spPr>
      </p:sp>
      <p:grpSp>
        <p:nvGrpSpPr>
          <p:cNvPr name="Group 4" id="4"/>
          <p:cNvGrpSpPr/>
          <p:nvPr/>
        </p:nvGrpSpPr>
        <p:grpSpPr>
          <a:xfrm rot="0">
            <a:off x="-184745" y="-235181"/>
            <a:ext cx="3988176" cy="1283199"/>
            <a:chOff x="0" y="0"/>
            <a:chExt cx="2481859" cy="798540"/>
          </a:xfrm>
        </p:grpSpPr>
        <p:sp>
          <p:nvSpPr>
            <p:cNvPr name="Freeform 5" id="5"/>
            <p:cNvSpPr/>
            <p:nvPr/>
          </p:nvSpPr>
          <p:spPr>
            <a:xfrm flipH="false" flipV="false" rot="0">
              <a:off x="0" y="0"/>
              <a:ext cx="2481859" cy="798541"/>
            </a:xfrm>
            <a:custGeom>
              <a:avLst/>
              <a:gdLst/>
              <a:ahLst/>
              <a:cxnLst/>
              <a:rect r="r" b="b" t="t" l="l"/>
              <a:pathLst>
                <a:path h="798541" w="2481859">
                  <a:moveTo>
                    <a:pt x="2357399" y="798540"/>
                  </a:moveTo>
                  <a:lnTo>
                    <a:pt x="124460" y="798540"/>
                  </a:lnTo>
                  <a:cubicBezTo>
                    <a:pt x="55880" y="798540"/>
                    <a:pt x="0" y="742660"/>
                    <a:pt x="0" y="674080"/>
                  </a:cubicBezTo>
                  <a:lnTo>
                    <a:pt x="0" y="124460"/>
                  </a:lnTo>
                  <a:cubicBezTo>
                    <a:pt x="0" y="55880"/>
                    <a:pt x="55880" y="0"/>
                    <a:pt x="124460" y="0"/>
                  </a:cubicBezTo>
                  <a:lnTo>
                    <a:pt x="2357399" y="0"/>
                  </a:lnTo>
                  <a:cubicBezTo>
                    <a:pt x="2425979" y="0"/>
                    <a:pt x="2481859" y="55880"/>
                    <a:pt x="2481859" y="124460"/>
                  </a:cubicBezTo>
                  <a:lnTo>
                    <a:pt x="2481859" y="674081"/>
                  </a:lnTo>
                  <a:cubicBezTo>
                    <a:pt x="2481859" y="742660"/>
                    <a:pt x="2425979" y="798541"/>
                    <a:pt x="2357399" y="798541"/>
                  </a:cubicBezTo>
                  <a:close/>
                </a:path>
              </a:pathLst>
            </a:custGeom>
            <a:solidFill>
              <a:srgbClr val="1E3148"/>
            </a:solidFill>
          </p:spPr>
        </p:sp>
      </p:grpSp>
      <p:grpSp>
        <p:nvGrpSpPr>
          <p:cNvPr name="Group 6" id="6"/>
          <p:cNvGrpSpPr/>
          <p:nvPr/>
        </p:nvGrpSpPr>
        <p:grpSpPr>
          <a:xfrm rot="0">
            <a:off x="3941164" y="-178299"/>
            <a:ext cx="11902226" cy="1226317"/>
            <a:chOff x="0" y="0"/>
            <a:chExt cx="7406807" cy="763142"/>
          </a:xfrm>
        </p:grpSpPr>
        <p:sp>
          <p:nvSpPr>
            <p:cNvPr name="Freeform 7" id="7"/>
            <p:cNvSpPr/>
            <p:nvPr/>
          </p:nvSpPr>
          <p:spPr>
            <a:xfrm flipH="false" flipV="false" rot="0">
              <a:off x="0" y="0"/>
              <a:ext cx="7406807" cy="763143"/>
            </a:xfrm>
            <a:custGeom>
              <a:avLst/>
              <a:gdLst/>
              <a:ahLst/>
              <a:cxnLst/>
              <a:rect r="r" b="b" t="t" l="l"/>
              <a:pathLst>
                <a:path h="763143" w="7406807">
                  <a:moveTo>
                    <a:pt x="7282347" y="763142"/>
                  </a:moveTo>
                  <a:lnTo>
                    <a:pt x="124460" y="763142"/>
                  </a:lnTo>
                  <a:cubicBezTo>
                    <a:pt x="55880" y="763142"/>
                    <a:pt x="0" y="707262"/>
                    <a:pt x="0" y="638682"/>
                  </a:cubicBezTo>
                  <a:lnTo>
                    <a:pt x="0" y="124460"/>
                  </a:lnTo>
                  <a:cubicBezTo>
                    <a:pt x="0" y="55880"/>
                    <a:pt x="55880" y="0"/>
                    <a:pt x="124460" y="0"/>
                  </a:cubicBezTo>
                  <a:lnTo>
                    <a:pt x="7282347" y="0"/>
                  </a:lnTo>
                  <a:cubicBezTo>
                    <a:pt x="7350927" y="0"/>
                    <a:pt x="7406807" y="55880"/>
                    <a:pt x="7406807" y="124460"/>
                  </a:cubicBezTo>
                  <a:lnTo>
                    <a:pt x="7406807" y="638683"/>
                  </a:lnTo>
                  <a:cubicBezTo>
                    <a:pt x="7406807" y="707262"/>
                    <a:pt x="7350927" y="763143"/>
                    <a:pt x="7282347" y="763143"/>
                  </a:cubicBezTo>
                  <a:close/>
                </a:path>
              </a:pathLst>
            </a:custGeom>
            <a:solidFill>
              <a:srgbClr val="1E3148"/>
            </a:solidFill>
          </p:spPr>
        </p:sp>
      </p:grpSp>
      <p:grpSp>
        <p:nvGrpSpPr>
          <p:cNvPr name="Group 8" id="8"/>
          <p:cNvGrpSpPr/>
          <p:nvPr/>
        </p:nvGrpSpPr>
        <p:grpSpPr>
          <a:xfrm rot="0">
            <a:off x="-186827" y="1130836"/>
            <a:ext cx="16030217" cy="1061217"/>
            <a:chOff x="0" y="0"/>
            <a:chExt cx="9975673" cy="660400"/>
          </a:xfrm>
        </p:grpSpPr>
        <p:sp>
          <p:nvSpPr>
            <p:cNvPr name="Freeform 9" id="9"/>
            <p:cNvSpPr/>
            <p:nvPr/>
          </p:nvSpPr>
          <p:spPr>
            <a:xfrm flipH="false" flipV="false" rot="0">
              <a:off x="0" y="0"/>
              <a:ext cx="9975673" cy="660400"/>
            </a:xfrm>
            <a:custGeom>
              <a:avLst/>
              <a:gdLst/>
              <a:ahLst/>
              <a:cxnLst/>
              <a:rect r="r" b="b" t="t" l="l"/>
              <a:pathLst>
                <a:path h="660400" w="9975673">
                  <a:moveTo>
                    <a:pt x="9851213" y="660400"/>
                  </a:moveTo>
                  <a:lnTo>
                    <a:pt x="124460" y="660400"/>
                  </a:lnTo>
                  <a:cubicBezTo>
                    <a:pt x="55880" y="660400"/>
                    <a:pt x="0" y="604520"/>
                    <a:pt x="0" y="535940"/>
                  </a:cubicBezTo>
                  <a:lnTo>
                    <a:pt x="0" y="124460"/>
                  </a:lnTo>
                  <a:cubicBezTo>
                    <a:pt x="0" y="55880"/>
                    <a:pt x="55880" y="0"/>
                    <a:pt x="124460" y="0"/>
                  </a:cubicBezTo>
                  <a:lnTo>
                    <a:pt x="9851213" y="0"/>
                  </a:lnTo>
                  <a:cubicBezTo>
                    <a:pt x="9919794" y="0"/>
                    <a:pt x="9975673" y="55880"/>
                    <a:pt x="9975673" y="124460"/>
                  </a:cubicBezTo>
                  <a:lnTo>
                    <a:pt x="9975673" y="535940"/>
                  </a:lnTo>
                  <a:cubicBezTo>
                    <a:pt x="9975673" y="604520"/>
                    <a:pt x="9919794" y="660400"/>
                    <a:pt x="9851213" y="660400"/>
                  </a:cubicBezTo>
                  <a:close/>
                </a:path>
              </a:pathLst>
            </a:custGeom>
            <a:solidFill>
              <a:srgbClr val="1E3148"/>
            </a:solidFill>
          </p:spPr>
        </p:sp>
      </p:grpSp>
      <p:grpSp>
        <p:nvGrpSpPr>
          <p:cNvPr name="Group 10" id="10"/>
          <p:cNvGrpSpPr/>
          <p:nvPr/>
        </p:nvGrpSpPr>
        <p:grpSpPr>
          <a:xfrm rot="0">
            <a:off x="-19050" y="9802801"/>
            <a:ext cx="18465302" cy="493724"/>
            <a:chOff x="0" y="0"/>
            <a:chExt cx="6246287" cy="167013"/>
          </a:xfrm>
        </p:grpSpPr>
        <p:sp>
          <p:nvSpPr>
            <p:cNvPr name="Freeform 11" id="11"/>
            <p:cNvSpPr/>
            <p:nvPr/>
          </p:nvSpPr>
          <p:spPr>
            <a:xfrm flipH="false" flipV="false" rot="0">
              <a:off x="0" y="0"/>
              <a:ext cx="6246287" cy="167013"/>
            </a:xfrm>
            <a:custGeom>
              <a:avLst/>
              <a:gdLst/>
              <a:ahLst/>
              <a:cxnLst/>
              <a:rect r="r" b="b" t="t" l="l"/>
              <a:pathLst>
                <a:path h="167013" w="6246287">
                  <a:moveTo>
                    <a:pt x="0" y="0"/>
                  </a:moveTo>
                  <a:lnTo>
                    <a:pt x="6246287" y="0"/>
                  </a:lnTo>
                  <a:lnTo>
                    <a:pt x="6246287" y="167013"/>
                  </a:lnTo>
                  <a:lnTo>
                    <a:pt x="0" y="167013"/>
                  </a:lnTo>
                  <a:close/>
                </a:path>
              </a:pathLst>
            </a:custGeom>
            <a:solidFill>
              <a:srgbClr val="1E3148"/>
            </a:solidFill>
          </p:spPr>
        </p:sp>
      </p:grpSp>
      <p:grpSp>
        <p:nvGrpSpPr>
          <p:cNvPr name="Group 12" id="12"/>
          <p:cNvGrpSpPr/>
          <p:nvPr/>
        </p:nvGrpSpPr>
        <p:grpSpPr>
          <a:xfrm rot="0">
            <a:off x="16043821" y="-692731"/>
            <a:ext cx="2411909" cy="2808584"/>
            <a:chOff x="0" y="0"/>
            <a:chExt cx="1500941" cy="1747794"/>
          </a:xfrm>
        </p:grpSpPr>
        <p:sp>
          <p:nvSpPr>
            <p:cNvPr name="Freeform 13" id="13"/>
            <p:cNvSpPr/>
            <p:nvPr/>
          </p:nvSpPr>
          <p:spPr>
            <a:xfrm flipH="false" flipV="false" rot="0">
              <a:off x="0" y="0"/>
              <a:ext cx="1500942" cy="1747794"/>
            </a:xfrm>
            <a:custGeom>
              <a:avLst/>
              <a:gdLst/>
              <a:ahLst/>
              <a:cxnLst/>
              <a:rect r="r" b="b" t="t" l="l"/>
              <a:pathLst>
                <a:path h="1747794" w="1500942">
                  <a:moveTo>
                    <a:pt x="1376481" y="1747794"/>
                  </a:moveTo>
                  <a:lnTo>
                    <a:pt x="124460" y="1747794"/>
                  </a:lnTo>
                  <a:cubicBezTo>
                    <a:pt x="55880" y="1747794"/>
                    <a:pt x="0" y="1691914"/>
                    <a:pt x="0" y="1623334"/>
                  </a:cubicBezTo>
                  <a:lnTo>
                    <a:pt x="0" y="124460"/>
                  </a:lnTo>
                  <a:cubicBezTo>
                    <a:pt x="0" y="55880"/>
                    <a:pt x="55880" y="0"/>
                    <a:pt x="124460" y="0"/>
                  </a:cubicBezTo>
                  <a:lnTo>
                    <a:pt x="1376481" y="0"/>
                  </a:lnTo>
                  <a:cubicBezTo>
                    <a:pt x="1445061" y="0"/>
                    <a:pt x="1500942" y="55880"/>
                    <a:pt x="1500942" y="124460"/>
                  </a:cubicBezTo>
                  <a:lnTo>
                    <a:pt x="1500942" y="1623334"/>
                  </a:lnTo>
                  <a:cubicBezTo>
                    <a:pt x="1500942" y="1691914"/>
                    <a:pt x="1445061" y="1747794"/>
                    <a:pt x="1376481" y="1747794"/>
                  </a:cubicBezTo>
                  <a:close/>
                </a:path>
              </a:pathLst>
            </a:custGeom>
            <a:solidFill>
              <a:srgbClr val="1E3148"/>
            </a:solidFill>
          </p:spPr>
        </p:sp>
      </p:grpSp>
      <p:grpSp>
        <p:nvGrpSpPr>
          <p:cNvPr name="Group 14" id="14"/>
          <p:cNvGrpSpPr/>
          <p:nvPr/>
        </p:nvGrpSpPr>
        <p:grpSpPr>
          <a:xfrm rot="0">
            <a:off x="-88651" y="8473404"/>
            <a:ext cx="18465302" cy="1131459"/>
            <a:chOff x="0" y="0"/>
            <a:chExt cx="6246287" cy="382740"/>
          </a:xfrm>
        </p:grpSpPr>
        <p:sp>
          <p:nvSpPr>
            <p:cNvPr name="Freeform 15" id="15"/>
            <p:cNvSpPr/>
            <p:nvPr/>
          </p:nvSpPr>
          <p:spPr>
            <a:xfrm flipH="false" flipV="false" rot="0">
              <a:off x="0" y="0"/>
              <a:ext cx="6246287" cy="382740"/>
            </a:xfrm>
            <a:custGeom>
              <a:avLst/>
              <a:gdLst/>
              <a:ahLst/>
              <a:cxnLst/>
              <a:rect r="r" b="b" t="t" l="l"/>
              <a:pathLst>
                <a:path h="382740" w="6246287">
                  <a:moveTo>
                    <a:pt x="0" y="0"/>
                  </a:moveTo>
                  <a:lnTo>
                    <a:pt x="6246287" y="0"/>
                  </a:lnTo>
                  <a:lnTo>
                    <a:pt x="6246287" y="382740"/>
                  </a:lnTo>
                  <a:lnTo>
                    <a:pt x="0" y="382740"/>
                  </a:lnTo>
                  <a:close/>
                </a:path>
              </a:pathLst>
            </a:custGeom>
            <a:solidFill>
              <a:srgbClr val="1E3148"/>
            </a:solidFill>
          </p:spPr>
        </p:sp>
      </p:grpSp>
      <p:sp>
        <p:nvSpPr>
          <p:cNvPr name="Freeform 16" id="16"/>
          <p:cNvSpPr/>
          <p:nvPr/>
        </p:nvSpPr>
        <p:spPr>
          <a:xfrm flipH="true" flipV="false" rot="0">
            <a:off x="1809343" y="2334928"/>
            <a:ext cx="3327559" cy="5995601"/>
          </a:xfrm>
          <a:custGeom>
            <a:avLst/>
            <a:gdLst/>
            <a:ahLst/>
            <a:cxnLst/>
            <a:rect r="r" b="b" t="t" l="l"/>
            <a:pathLst>
              <a:path h="5995601" w="3327559">
                <a:moveTo>
                  <a:pt x="3327558" y="0"/>
                </a:moveTo>
                <a:lnTo>
                  <a:pt x="0" y="0"/>
                </a:lnTo>
                <a:lnTo>
                  <a:pt x="0" y="5995601"/>
                </a:lnTo>
                <a:lnTo>
                  <a:pt x="3327558" y="5995601"/>
                </a:lnTo>
                <a:lnTo>
                  <a:pt x="3327558"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7" id="17"/>
          <p:cNvSpPr/>
          <p:nvPr/>
        </p:nvSpPr>
        <p:spPr>
          <a:xfrm flipH="true" flipV="false" rot="0">
            <a:off x="5945615" y="2353978"/>
            <a:ext cx="5502211" cy="2035818"/>
          </a:xfrm>
          <a:custGeom>
            <a:avLst/>
            <a:gdLst/>
            <a:ahLst/>
            <a:cxnLst/>
            <a:rect r="r" b="b" t="t" l="l"/>
            <a:pathLst>
              <a:path h="2035818" w="5502211">
                <a:moveTo>
                  <a:pt x="5502212" y="0"/>
                </a:moveTo>
                <a:lnTo>
                  <a:pt x="0" y="0"/>
                </a:lnTo>
                <a:lnTo>
                  <a:pt x="0" y="2035819"/>
                </a:lnTo>
                <a:lnTo>
                  <a:pt x="5502212" y="2035819"/>
                </a:lnTo>
                <a:lnTo>
                  <a:pt x="5502212"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8" id="18"/>
          <p:cNvSpPr/>
          <p:nvPr/>
        </p:nvSpPr>
        <p:spPr>
          <a:xfrm flipH="true" flipV="false" rot="0">
            <a:off x="8068514" y="4287857"/>
            <a:ext cx="5502211" cy="2035818"/>
          </a:xfrm>
          <a:custGeom>
            <a:avLst/>
            <a:gdLst/>
            <a:ahLst/>
            <a:cxnLst/>
            <a:rect r="r" b="b" t="t" l="l"/>
            <a:pathLst>
              <a:path h="2035818" w="5502211">
                <a:moveTo>
                  <a:pt x="5502211" y="0"/>
                </a:moveTo>
                <a:lnTo>
                  <a:pt x="0" y="0"/>
                </a:lnTo>
                <a:lnTo>
                  <a:pt x="0" y="2035818"/>
                </a:lnTo>
                <a:lnTo>
                  <a:pt x="5502211" y="2035818"/>
                </a:lnTo>
                <a:lnTo>
                  <a:pt x="5502211"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9" id="19"/>
          <p:cNvSpPr/>
          <p:nvPr/>
        </p:nvSpPr>
        <p:spPr>
          <a:xfrm flipH="true" flipV="false" rot="0">
            <a:off x="10270956" y="6256611"/>
            <a:ext cx="5502211" cy="2035818"/>
          </a:xfrm>
          <a:custGeom>
            <a:avLst/>
            <a:gdLst/>
            <a:ahLst/>
            <a:cxnLst/>
            <a:rect r="r" b="b" t="t" l="l"/>
            <a:pathLst>
              <a:path h="2035818" w="5502211">
                <a:moveTo>
                  <a:pt x="5502211" y="0"/>
                </a:moveTo>
                <a:lnTo>
                  <a:pt x="0" y="0"/>
                </a:lnTo>
                <a:lnTo>
                  <a:pt x="0" y="2035818"/>
                </a:lnTo>
                <a:lnTo>
                  <a:pt x="5502211" y="2035818"/>
                </a:lnTo>
                <a:lnTo>
                  <a:pt x="5502211"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20" id="20"/>
          <p:cNvSpPr/>
          <p:nvPr/>
        </p:nvSpPr>
        <p:spPr>
          <a:xfrm flipH="false" flipV="false" rot="0">
            <a:off x="6305156" y="2719911"/>
            <a:ext cx="1303952" cy="1303952"/>
          </a:xfrm>
          <a:custGeom>
            <a:avLst/>
            <a:gdLst/>
            <a:ahLst/>
            <a:cxnLst/>
            <a:rect r="r" b="b" t="t" l="l"/>
            <a:pathLst>
              <a:path h="1303952" w="1303952">
                <a:moveTo>
                  <a:pt x="0" y="0"/>
                </a:moveTo>
                <a:lnTo>
                  <a:pt x="1303952" y="0"/>
                </a:lnTo>
                <a:lnTo>
                  <a:pt x="1303952" y="1303953"/>
                </a:lnTo>
                <a:lnTo>
                  <a:pt x="0" y="1303953"/>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21" id="21"/>
          <p:cNvSpPr/>
          <p:nvPr/>
        </p:nvSpPr>
        <p:spPr>
          <a:xfrm flipH="false" flipV="false" rot="0">
            <a:off x="8668206" y="4696503"/>
            <a:ext cx="848823" cy="1286095"/>
          </a:xfrm>
          <a:custGeom>
            <a:avLst/>
            <a:gdLst/>
            <a:ahLst/>
            <a:cxnLst/>
            <a:rect r="r" b="b" t="t" l="l"/>
            <a:pathLst>
              <a:path h="1286095" w="848823">
                <a:moveTo>
                  <a:pt x="0" y="0"/>
                </a:moveTo>
                <a:lnTo>
                  <a:pt x="848822" y="0"/>
                </a:lnTo>
                <a:lnTo>
                  <a:pt x="848822" y="1286095"/>
                </a:lnTo>
                <a:lnTo>
                  <a:pt x="0" y="1286095"/>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22" id="22"/>
          <p:cNvSpPr/>
          <p:nvPr/>
        </p:nvSpPr>
        <p:spPr>
          <a:xfrm flipH="false" flipV="false" rot="0">
            <a:off x="10725384" y="6768483"/>
            <a:ext cx="1127567" cy="1006353"/>
          </a:xfrm>
          <a:custGeom>
            <a:avLst/>
            <a:gdLst/>
            <a:ahLst/>
            <a:cxnLst/>
            <a:rect r="r" b="b" t="t" l="l"/>
            <a:pathLst>
              <a:path h="1006353" w="1127567">
                <a:moveTo>
                  <a:pt x="0" y="0"/>
                </a:moveTo>
                <a:lnTo>
                  <a:pt x="1127566" y="0"/>
                </a:lnTo>
                <a:lnTo>
                  <a:pt x="1127566" y="1006354"/>
                </a:lnTo>
                <a:lnTo>
                  <a:pt x="0" y="1006354"/>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
        <p:nvSpPr>
          <p:cNvPr name="TextBox 23" id="23"/>
          <p:cNvSpPr txBox="true"/>
          <p:nvPr/>
        </p:nvSpPr>
        <p:spPr>
          <a:xfrm rot="0">
            <a:off x="370047" y="1250600"/>
            <a:ext cx="15148633" cy="812165"/>
          </a:xfrm>
          <a:prstGeom prst="rect">
            <a:avLst/>
          </a:prstGeom>
        </p:spPr>
        <p:txBody>
          <a:bodyPr anchor="t" rtlCol="false" tIns="0" lIns="0" bIns="0" rIns="0">
            <a:spAutoFit/>
          </a:bodyPr>
          <a:lstStyle/>
          <a:p>
            <a:pPr algn="ctr">
              <a:lnSpc>
                <a:spcPts val="3249"/>
              </a:lnSpc>
            </a:pPr>
            <a:r>
              <a:rPr lang="en-US" sz="2599">
                <a:solidFill>
                  <a:srgbClr val="FFFFFF"/>
                </a:solidFill>
                <a:latin typeface="League Spartan Bold"/>
              </a:rPr>
              <a:t>En Efesios 6:18-20, Pablo invita a los creyentes armados y listos para combatir, a hacer lo que los antiguos soldados acostumbraban al enfrentar una batalla; a saber, orar. </a:t>
            </a:r>
          </a:p>
        </p:txBody>
      </p:sp>
      <p:sp>
        <p:nvSpPr>
          <p:cNvPr name="TextBox 24" id="24"/>
          <p:cNvSpPr txBox="true"/>
          <p:nvPr/>
        </p:nvSpPr>
        <p:spPr>
          <a:xfrm rot="0">
            <a:off x="4173175" y="211991"/>
            <a:ext cx="11426377" cy="680085"/>
          </a:xfrm>
          <a:prstGeom prst="rect">
            <a:avLst/>
          </a:prstGeom>
        </p:spPr>
        <p:txBody>
          <a:bodyPr anchor="t" rtlCol="false" tIns="0" lIns="0" bIns="0" rIns="0">
            <a:spAutoFit/>
          </a:bodyPr>
          <a:lstStyle/>
          <a:p>
            <a:pPr algn="ctr">
              <a:lnSpc>
                <a:spcPts val="5460"/>
              </a:lnSpc>
            </a:pPr>
            <a:r>
              <a:rPr lang="en-US" sz="4200" spc="-155">
                <a:solidFill>
                  <a:srgbClr val="FFFFFF"/>
                </a:solidFill>
                <a:latin typeface="League Spartan"/>
              </a:rPr>
              <a:t>TERMINOLOGÍA DE BATALLA</a:t>
            </a:r>
          </a:p>
        </p:txBody>
      </p:sp>
      <p:sp>
        <p:nvSpPr>
          <p:cNvPr name="TextBox 25" id="25"/>
          <p:cNvSpPr txBox="true"/>
          <p:nvPr/>
        </p:nvSpPr>
        <p:spPr>
          <a:xfrm rot="0">
            <a:off x="19050" y="136426"/>
            <a:ext cx="3710071" cy="737235"/>
          </a:xfrm>
          <a:prstGeom prst="rect">
            <a:avLst/>
          </a:prstGeom>
        </p:spPr>
        <p:txBody>
          <a:bodyPr anchor="t" rtlCol="false" tIns="0" lIns="0" bIns="0" rIns="0">
            <a:spAutoFit/>
          </a:bodyPr>
          <a:lstStyle/>
          <a:p>
            <a:pPr algn="ctr">
              <a:lnSpc>
                <a:spcPts val="2940"/>
              </a:lnSpc>
            </a:pPr>
            <a:r>
              <a:rPr lang="en-US" sz="2100">
                <a:solidFill>
                  <a:srgbClr val="FFFFFF"/>
                </a:solidFill>
                <a:latin typeface="League Spartan"/>
              </a:rPr>
              <a:t>Domingo</a:t>
            </a:r>
          </a:p>
          <a:p>
            <a:pPr algn="ctr">
              <a:lnSpc>
                <a:spcPts val="2940"/>
              </a:lnSpc>
            </a:pPr>
            <a:r>
              <a:rPr lang="en-US" sz="2100">
                <a:solidFill>
                  <a:srgbClr val="FFFFFF"/>
                </a:solidFill>
                <a:latin typeface="League Spartan"/>
              </a:rPr>
              <a:t>10 de septiembre del 2023</a:t>
            </a:r>
          </a:p>
        </p:txBody>
      </p:sp>
      <p:sp>
        <p:nvSpPr>
          <p:cNvPr name="TextBox 26" id="26"/>
          <p:cNvSpPr txBox="true"/>
          <p:nvPr/>
        </p:nvSpPr>
        <p:spPr>
          <a:xfrm rot="0">
            <a:off x="4435063" y="9878531"/>
            <a:ext cx="9584922" cy="313690"/>
          </a:xfrm>
          <a:prstGeom prst="rect">
            <a:avLst/>
          </a:prstGeom>
        </p:spPr>
        <p:txBody>
          <a:bodyPr anchor="t" rtlCol="false" tIns="0" lIns="0" bIns="0" rIns="0">
            <a:spAutoFit/>
          </a:bodyPr>
          <a:lstStyle/>
          <a:p>
            <a:pPr algn="ctr">
              <a:lnSpc>
                <a:spcPts val="2660"/>
              </a:lnSpc>
            </a:pPr>
            <a:r>
              <a:rPr lang="en-US" sz="1900">
                <a:solidFill>
                  <a:srgbClr val="FFFFFF"/>
                </a:solidFill>
                <a:latin typeface="League Spartan Bold"/>
              </a:rPr>
              <a:t>Contenido: Luiz Francisco, Diseño: Elias Duarte, Traducción: Eliezer GC</a:t>
            </a:r>
          </a:p>
        </p:txBody>
      </p:sp>
      <p:sp>
        <p:nvSpPr>
          <p:cNvPr name="TextBox 27" id="27"/>
          <p:cNvSpPr txBox="true"/>
          <p:nvPr/>
        </p:nvSpPr>
        <p:spPr>
          <a:xfrm rot="0">
            <a:off x="1027973" y="8603556"/>
            <a:ext cx="16128892" cy="864870"/>
          </a:xfrm>
          <a:prstGeom prst="rect">
            <a:avLst/>
          </a:prstGeom>
        </p:spPr>
        <p:txBody>
          <a:bodyPr anchor="t" rtlCol="false" tIns="0" lIns="0" bIns="0" rIns="0">
            <a:spAutoFit/>
          </a:bodyPr>
          <a:lstStyle/>
          <a:p>
            <a:pPr algn="ctr">
              <a:lnSpc>
                <a:spcPts val="3510"/>
              </a:lnSpc>
            </a:pPr>
            <a:r>
              <a:rPr lang="en-US" sz="2600">
                <a:solidFill>
                  <a:srgbClr val="FFFFFF"/>
                </a:solidFill>
                <a:latin typeface="League Spartan"/>
              </a:rPr>
              <a:t>Hay que recordar que ningún lider o predicador cristiano puede realizar </a:t>
            </a:r>
          </a:p>
          <a:p>
            <a:pPr algn="ctr">
              <a:lnSpc>
                <a:spcPts val="3510"/>
              </a:lnSpc>
              <a:spcBef>
                <a:spcPct val="0"/>
              </a:spcBef>
            </a:pPr>
            <a:r>
              <a:rPr lang="en-US" sz="2600">
                <a:solidFill>
                  <a:srgbClr val="FFFFFF"/>
                </a:solidFill>
                <a:latin typeface="League Spartan"/>
              </a:rPr>
              <a:t>obra alguna, si su pueblo no lo apoya afirmando las manos en oración.</a:t>
            </a:r>
          </a:p>
        </p:txBody>
      </p:sp>
      <p:sp>
        <p:nvSpPr>
          <p:cNvPr name="TextBox 28" id="28"/>
          <p:cNvSpPr txBox="true"/>
          <p:nvPr/>
        </p:nvSpPr>
        <p:spPr>
          <a:xfrm rot="0">
            <a:off x="8265924" y="2842996"/>
            <a:ext cx="2966093" cy="1048257"/>
          </a:xfrm>
          <a:prstGeom prst="rect">
            <a:avLst/>
          </a:prstGeom>
        </p:spPr>
        <p:txBody>
          <a:bodyPr anchor="t" rtlCol="false" tIns="0" lIns="0" bIns="0" rIns="0">
            <a:spAutoFit/>
          </a:bodyPr>
          <a:lstStyle/>
          <a:p>
            <a:pPr>
              <a:lnSpc>
                <a:spcPts val="4226"/>
              </a:lnSpc>
              <a:spcBef>
                <a:spcPct val="0"/>
              </a:spcBef>
            </a:pPr>
            <a:r>
              <a:rPr lang="en-US" sz="3130">
                <a:solidFill>
                  <a:srgbClr val="FFFFFF"/>
                </a:solidFill>
                <a:latin typeface="League Spartan"/>
              </a:rPr>
              <a:t>De manera constante</a:t>
            </a:r>
          </a:p>
        </p:txBody>
      </p:sp>
      <p:sp>
        <p:nvSpPr>
          <p:cNvPr name="TextBox 29" id="29"/>
          <p:cNvSpPr txBox="true"/>
          <p:nvPr/>
        </p:nvSpPr>
        <p:spPr>
          <a:xfrm rot="0">
            <a:off x="10331804" y="4784788"/>
            <a:ext cx="2966093" cy="1048257"/>
          </a:xfrm>
          <a:prstGeom prst="rect">
            <a:avLst/>
          </a:prstGeom>
        </p:spPr>
        <p:txBody>
          <a:bodyPr anchor="t" rtlCol="false" tIns="0" lIns="0" bIns="0" rIns="0">
            <a:spAutoFit/>
          </a:bodyPr>
          <a:lstStyle/>
          <a:p>
            <a:pPr>
              <a:lnSpc>
                <a:spcPts val="4226"/>
              </a:lnSpc>
              <a:spcBef>
                <a:spcPct val="0"/>
              </a:spcBef>
            </a:pPr>
            <a:r>
              <a:rPr lang="en-US" sz="3130">
                <a:solidFill>
                  <a:srgbClr val="FFFFFF"/>
                </a:solidFill>
                <a:latin typeface="League Spartan"/>
              </a:rPr>
              <a:t>De manera intensa</a:t>
            </a:r>
          </a:p>
        </p:txBody>
      </p:sp>
      <p:sp>
        <p:nvSpPr>
          <p:cNvPr name="TextBox 30" id="30"/>
          <p:cNvSpPr txBox="true"/>
          <p:nvPr/>
        </p:nvSpPr>
        <p:spPr>
          <a:xfrm rot="0">
            <a:off x="12536939" y="6726579"/>
            <a:ext cx="2966093" cy="1048257"/>
          </a:xfrm>
          <a:prstGeom prst="rect">
            <a:avLst/>
          </a:prstGeom>
        </p:spPr>
        <p:txBody>
          <a:bodyPr anchor="t" rtlCol="false" tIns="0" lIns="0" bIns="0" rIns="0">
            <a:spAutoFit/>
          </a:bodyPr>
          <a:lstStyle/>
          <a:p>
            <a:pPr>
              <a:lnSpc>
                <a:spcPts val="4226"/>
              </a:lnSpc>
              <a:spcBef>
                <a:spcPct val="0"/>
              </a:spcBef>
            </a:pPr>
            <a:r>
              <a:rPr lang="en-US" sz="3130">
                <a:solidFill>
                  <a:srgbClr val="FFFFFF"/>
                </a:solidFill>
                <a:latin typeface="League Spartan"/>
              </a:rPr>
              <a:t>De manera altruísta</a:t>
            </a:r>
          </a:p>
        </p:txBody>
      </p:sp>
      <p:sp>
        <p:nvSpPr>
          <p:cNvPr name="Freeform 31" id="31"/>
          <p:cNvSpPr/>
          <p:nvPr/>
        </p:nvSpPr>
        <p:spPr>
          <a:xfrm flipH="false" flipV="false" rot="0">
            <a:off x="16476832" y="18770"/>
            <a:ext cx="1469687" cy="1557267"/>
          </a:xfrm>
          <a:custGeom>
            <a:avLst/>
            <a:gdLst/>
            <a:ahLst/>
            <a:cxnLst/>
            <a:rect r="r" b="b" t="t" l="l"/>
            <a:pathLst>
              <a:path h="1557267" w="1469687">
                <a:moveTo>
                  <a:pt x="0" y="0"/>
                </a:moveTo>
                <a:lnTo>
                  <a:pt x="1469686" y="0"/>
                </a:lnTo>
                <a:lnTo>
                  <a:pt x="1469686" y="1557267"/>
                </a:lnTo>
                <a:lnTo>
                  <a:pt x="0" y="1557267"/>
                </a:lnTo>
                <a:lnTo>
                  <a:pt x="0" y="0"/>
                </a:lnTo>
                <a:close/>
              </a:path>
            </a:pathLst>
          </a:custGeom>
          <a:blipFill>
            <a:blip r:embed="rId17"/>
            <a:stretch>
              <a:fillRect l="-53039" t="-18915" r="-59829" b="-49496"/>
            </a:stretch>
          </a:blipFill>
        </p:spPr>
      </p:sp>
      <p:sp>
        <p:nvSpPr>
          <p:cNvPr name="TextBox 32" id="32"/>
          <p:cNvSpPr txBox="true"/>
          <p:nvPr/>
        </p:nvSpPr>
        <p:spPr>
          <a:xfrm rot="0">
            <a:off x="16082390" y="1623662"/>
            <a:ext cx="2148949" cy="306138"/>
          </a:xfrm>
          <a:prstGeom prst="rect">
            <a:avLst/>
          </a:prstGeom>
        </p:spPr>
        <p:txBody>
          <a:bodyPr anchor="t" rtlCol="false" tIns="0" lIns="0" bIns="0" rIns="0">
            <a:spAutoFit/>
          </a:bodyPr>
          <a:lstStyle/>
          <a:p>
            <a:pPr algn="ctr">
              <a:lnSpc>
                <a:spcPts val="2551"/>
              </a:lnSpc>
            </a:pPr>
            <a:r>
              <a:rPr lang="en-US" sz="1822" spc="360">
                <a:solidFill>
                  <a:srgbClr val="ECEADE"/>
                </a:solidFill>
                <a:latin typeface="Open Sans Extra Bold Bold"/>
              </a:rPr>
              <a:t>INFOLECCIÓN</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84745" y="-235181"/>
            <a:ext cx="3988176" cy="1283199"/>
            <a:chOff x="0" y="0"/>
            <a:chExt cx="2481859" cy="798540"/>
          </a:xfrm>
        </p:grpSpPr>
        <p:sp>
          <p:nvSpPr>
            <p:cNvPr name="Freeform 3" id="3"/>
            <p:cNvSpPr/>
            <p:nvPr/>
          </p:nvSpPr>
          <p:spPr>
            <a:xfrm flipH="false" flipV="false" rot="0">
              <a:off x="0" y="0"/>
              <a:ext cx="2481859" cy="798541"/>
            </a:xfrm>
            <a:custGeom>
              <a:avLst/>
              <a:gdLst/>
              <a:ahLst/>
              <a:cxnLst/>
              <a:rect r="r" b="b" t="t" l="l"/>
              <a:pathLst>
                <a:path h="798541" w="2481859">
                  <a:moveTo>
                    <a:pt x="2357399" y="798540"/>
                  </a:moveTo>
                  <a:lnTo>
                    <a:pt x="124460" y="798540"/>
                  </a:lnTo>
                  <a:cubicBezTo>
                    <a:pt x="55880" y="798540"/>
                    <a:pt x="0" y="742660"/>
                    <a:pt x="0" y="674080"/>
                  </a:cubicBezTo>
                  <a:lnTo>
                    <a:pt x="0" y="124460"/>
                  </a:lnTo>
                  <a:cubicBezTo>
                    <a:pt x="0" y="55880"/>
                    <a:pt x="55880" y="0"/>
                    <a:pt x="124460" y="0"/>
                  </a:cubicBezTo>
                  <a:lnTo>
                    <a:pt x="2357399" y="0"/>
                  </a:lnTo>
                  <a:cubicBezTo>
                    <a:pt x="2425979" y="0"/>
                    <a:pt x="2481859" y="55880"/>
                    <a:pt x="2481859" y="124460"/>
                  </a:cubicBezTo>
                  <a:lnTo>
                    <a:pt x="2481859" y="674081"/>
                  </a:lnTo>
                  <a:cubicBezTo>
                    <a:pt x="2481859" y="742660"/>
                    <a:pt x="2425979" y="798541"/>
                    <a:pt x="2357399" y="798541"/>
                  </a:cubicBezTo>
                  <a:close/>
                </a:path>
              </a:pathLst>
            </a:custGeom>
            <a:solidFill>
              <a:srgbClr val="1E3148"/>
            </a:solidFill>
          </p:spPr>
        </p:sp>
      </p:grpSp>
      <p:grpSp>
        <p:nvGrpSpPr>
          <p:cNvPr name="Group 4" id="4"/>
          <p:cNvGrpSpPr/>
          <p:nvPr/>
        </p:nvGrpSpPr>
        <p:grpSpPr>
          <a:xfrm rot="0">
            <a:off x="3941164" y="-178299"/>
            <a:ext cx="11902226" cy="1226317"/>
            <a:chOff x="0" y="0"/>
            <a:chExt cx="7406807" cy="763142"/>
          </a:xfrm>
        </p:grpSpPr>
        <p:sp>
          <p:nvSpPr>
            <p:cNvPr name="Freeform 5" id="5"/>
            <p:cNvSpPr/>
            <p:nvPr/>
          </p:nvSpPr>
          <p:spPr>
            <a:xfrm flipH="false" flipV="false" rot="0">
              <a:off x="0" y="0"/>
              <a:ext cx="7406807" cy="763143"/>
            </a:xfrm>
            <a:custGeom>
              <a:avLst/>
              <a:gdLst/>
              <a:ahLst/>
              <a:cxnLst/>
              <a:rect r="r" b="b" t="t" l="l"/>
              <a:pathLst>
                <a:path h="763143" w="7406807">
                  <a:moveTo>
                    <a:pt x="7282347" y="763142"/>
                  </a:moveTo>
                  <a:lnTo>
                    <a:pt x="124460" y="763142"/>
                  </a:lnTo>
                  <a:cubicBezTo>
                    <a:pt x="55880" y="763142"/>
                    <a:pt x="0" y="707262"/>
                    <a:pt x="0" y="638682"/>
                  </a:cubicBezTo>
                  <a:lnTo>
                    <a:pt x="0" y="124460"/>
                  </a:lnTo>
                  <a:cubicBezTo>
                    <a:pt x="0" y="55880"/>
                    <a:pt x="55880" y="0"/>
                    <a:pt x="124460" y="0"/>
                  </a:cubicBezTo>
                  <a:lnTo>
                    <a:pt x="7282347" y="0"/>
                  </a:lnTo>
                  <a:cubicBezTo>
                    <a:pt x="7350927" y="0"/>
                    <a:pt x="7406807" y="55880"/>
                    <a:pt x="7406807" y="124460"/>
                  </a:cubicBezTo>
                  <a:lnTo>
                    <a:pt x="7406807" y="638683"/>
                  </a:lnTo>
                  <a:cubicBezTo>
                    <a:pt x="7406807" y="707262"/>
                    <a:pt x="7350927" y="763143"/>
                    <a:pt x="7282347" y="763143"/>
                  </a:cubicBezTo>
                  <a:close/>
                </a:path>
              </a:pathLst>
            </a:custGeom>
            <a:solidFill>
              <a:srgbClr val="1E3148"/>
            </a:solidFill>
          </p:spPr>
        </p:sp>
      </p:grpSp>
      <p:grpSp>
        <p:nvGrpSpPr>
          <p:cNvPr name="Group 6" id="6"/>
          <p:cNvGrpSpPr/>
          <p:nvPr/>
        </p:nvGrpSpPr>
        <p:grpSpPr>
          <a:xfrm rot="0">
            <a:off x="6096000" y="2192053"/>
            <a:ext cx="6096000" cy="6282095"/>
            <a:chOff x="0" y="0"/>
            <a:chExt cx="1664897" cy="1715722"/>
          </a:xfrm>
        </p:grpSpPr>
        <p:sp>
          <p:nvSpPr>
            <p:cNvPr name="Freeform 7" id="7"/>
            <p:cNvSpPr/>
            <p:nvPr/>
          </p:nvSpPr>
          <p:spPr>
            <a:xfrm flipH="false" flipV="false" rot="0">
              <a:off x="0" y="0"/>
              <a:ext cx="1664897" cy="1715722"/>
            </a:xfrm>
            <a:custGeom>
              <a:avLst/>
              <a:gdLst/>
              <a:ahLst/>
              <a:cxnLst/>
              <a:rect r="r" b="b" t="t" l="l"/>
              <a:pathLst>
                <a:path h="1715722" w="1664897">
                  <a:moveTo>
                    <a:pt x="0" y="0"/>
                  </a:moveTo>
                  <a:lnTo>
                    <a:pt x="1664897" y="0"/>
                  </a:lnTo>
                  <a:lnTo>
                    <a:pt x="1664897" y="1715722"/>
                  </a:lnTo>
                  <a:lnTo>
                    <a:pt x="0" y="1715722"/>
                  </a:lnTo>
                  <a:close/>
                </a:path>
              </a:pathLst>
            </a:custGeom>
            <a:solidFill>
              <a:srgbClr val="A6A6A6">
                <a:alpha val="30980"/>
              </a:srgbClr>
            </a:solidFill>
          </p:spPr>
        </p:sp>
        <p:sp>
          <p:nvSpPr>
            <p:cNvPr name="TextBox 8" id="8"/>
            <p:cNvSpPr txBox="true"/>
            <p:nvPr/>
          </p:nvSpPr>
          <p:spPr>
            <a:xfrm>
              <a:off x="0" y="-47625"/>
              <a:ext cx="812800" cy="860425"/>
            </a:xfrm>
            <a:prstGeom prst="rect">
              <a:avLst/>
            </a:prstGeom>
          </p:spPr>
          <p:txBody>
            <a:bodyPr anchor="ctr" rtlCol="false" tIns="50800" lIns="50800" bIns="50800" rIns="50800"/>
            <a:lstStyle/>
            <a:p>
              <a:pPr algn="ctr">
                <a:lnSpc>
                  <a:spcPts val="2940"/>
                </a:lnSpc>
              </a:pPr>
            </a:p>
          </p:txBody>
        </p:sp>
      </p:grpSp>
      <p:grpSp>
        <p:nvGrpSpPr>
          <p:cNvPr name="Group 9" id="9"/>
          <p:cNvGrpSpPr/>
          <p:nvPr/>
        </p:nvGrpSpPr>
        <p:grpSpPr>
          <a:xfrm rot="0">
            <a:off x="-186827" y="1130836"/>
            <a:ext cx="16030217" cy="1061217"/>
            <a:chOff x="0" y="0"/>
            <a:chExt cx="9975673" cy="660400"/>
          </a:xfrm>
        </p:grpSpPr>
        <p:sp>
          <p:nvSpPr>
            <p:cNvPr name="Freeform 10" id="10"/>
            <p:cNvSpPr/>
            <p:nvPr/>
          </p:nvSpPr>
          <p:spPr>
            <a:xfrm flipH="false" flipV="false" rot="0">
              <a:off x="0" y="0"/>
              <a:ext cx="9975673" cy="660400"/>
            </a:xfrm>
            <a:custGeom>
              <a:avLst/>
              <a:gdLst/>
              <a:ahLst/>
              <a:cxnLst/>
              <a:rect r="r" b="b" t="t" l="l"/>
              <a:pathLst>
                <a:path h="660400" w="9975673">
                  <a:moveTo>
                    <a:pt x="9851213" y="660400"/>
                  </a:moveTo>
                  <a:lnTo>
                    <a:pt x="124460" y="660400"/>
                  </a:lnTo>
                  <a:cubicBezTo>
                    <a:pt x="55880" y="660400"/>
                    <a:pt x="0" y="604520"/>
                    <a:pt x="0" y="535940"/>
                  </a:cubicBezTo>
                  <a:lnTo>
                    <a:pt x="0" y="124460"/>
                  </a:lnTo>
                  <a:cubicBezTo>
                    <a:pt x="0" y="55880"/>
                    <a:pt x="55880" y="0"/>
                    <a:pt x="124460" y="0"/>
                  </a:cubicBezTo>
                  <a:lnTo>
                    <a:pt x="9851213" y="0"/>
                  </a:lnTo>
                  <a:cubicBezTo>
                    <a:pt x="9919794" y="0"/>
                    <a:pt x="9975673" y="55880"/>
                    <a:pt x="9975673" y="124460"/>
                  </a:cubicBezTo>
                  <a:lnTo>
                    <a:pt x="9975673" y="535940"/>
                  </a:lnTo>
                  <a:cubicBezTo>
                    <a:pt x="9975673" y="604520"/>
                    <a:pt x="9919794" y="660400"/>
                    <a:pt x="9851213" y="660400"/>
                  </a:cubicBezTo>
                  <a:close/>
                </a:path>
              </a:pathLst>
            </a:custGeom>
            <a:solidFill>
              <a:srgbClr val="1E3148"/>
            </a:solidFill>
          </p:spPr>
        </p:sp>
      </p:grpSp>
      <p:grpSp>
        <p:nvGrpSpPr>
          <p:cNvPr name="Group 11" id="11"/>
          <p:cNvGrpSpPr/>
          <p:nvPr/>
        </p:nvGrpSpPr>
        <p:grpSpPr>
          <a:xfrm rot="0">
            <a:off x="-19050" y="9802801"/>
            <a:ext cx="18465302" cy="493724"/>
            <a:chOff x="0" y="0"/>
            <a:chExt cx="6246287" cy="167013"/>
          </a:xfrm>
        </p:grpSpPr>
        <p:sp>
          <p:nvSpPr>
            <p:cNvPr name="Freeform 12" id="12"/>
            <p:cNvSpPr/>
            <p:nvPr/>
          </p:nvSpPr>
          <p:spPr>
            <a:xfrm flipH="false" flipV="false" rot="0">
              <a:off x="0" y="0"/>
              <a:ext cx="6246287" cy="167013"/>
            </a:xfrm>
            <a:custGeom>
              <a:avLst/>
              <a:gdLst/>
              <a:ahLst/>
              <a:cxnLst/>
              <a:rect r="r" b="b" t="t" l="l"/>
              <a:pathLst>
                <a:path h="167013" w="6246287">
                  <a:moveTo>
                    <a:pt x="0" y="0"/>
                  </a:moveTo>
                  <a:lnTo>
                    <a:pt x="6246287" y="0"/>
                  </a:lnTo>
                  <a:lnTo>
                    <a:pt x="6246287" y="167013"/>
                  </a:lnTo>
                  <a:lnTo>
                    <a:pt x="0" y="167013"/>
                  </a:lnTo>
                  <a:close/>
                </a:path>
              </a:pathLst>
            </a:custGeom>
            <a:solidFill>
              <a:srgbClr val="1E3148"/>
            </a:solidFill>
          </p:spPr>
        </p:sp>
      </p:grpSp>
      <p:grpSp>
        <p:nvGrpSpPr>
          <p:cNvPr name="Group 13" id="13"/>
          <p:cNvGrpSpPr/>
          <p:nvPr/>
        </p:nvGrpSpPr>
        <p:grpSpPr>
          <a:xfrm rot="0">
            <a:off x="16043821" y="-692731"/>
            <a:ext cx="2411909" cy="2808584"/>
            <a:chOff x="0" y="0"/>
            <a:chExt cx="1500941" cy="1747794"/>
          </a:xfrm>
        </p:grpSpPr>
        <p:sp>
          <p:nvSpPr>
            <p:cNvPr name="Freeform 14" id="14"/>
            <p:cNvSpPr/>
            <p:nvPr/>
          </p:nvSpPr>
          <p:spPr>
            <a:xfrm flipH="false" flipV="false" rot="0">
              <a:off x="0" y="0"/>
              <a:ext cx="1500942" cy="1747794"/>
            </a:xfrm>
            <a:custGeom>
              <a:avLst/>
              <a:gdLst/>
              <a:ahLst/>
              <a:cxnLst/>
              <a:rect r="r" b="b" t="t" l="l"/>
              <a:pathLst>
                <a:path h="1747794" w="1500942">
                  <a:moveTo>
                    <a:pt x="1376481" y="1747794"/>
                  </a:moveTo>
                  <a:lnTo>
                    <a:pt x="124460" y="1747794"/>
                  </a:lnTo>
                  <a:cubicBezTo>
                    <a:pt x="55880" y="1747794"/>
                    <a:pt x="0" y="1691914"/>
                    <a:pt x="0" y="1623334"/>
                  </a:cubicBezTo>
                  <a:lnTo>
                    <a:pt x="0" y="124460"/>
                  </a:lnTo>
                  <a:cubicBezTo>
                    <a:pt x="0" y="55880"/>
                    <a:pt x="55880" y="0"/>
                    <a:pt x="124460" y="0"/>
                  </a:cubicBezTo>
                  <a:lnTo>
                    <a:pt x="1376481" y="0"/>
                  </a:lnTo>
                  <a:cubicBezTo>
                    <a:pt x="1445061" y="0"/>
                    <a:pt x="1500942" y="55880"/>
                    <a:pt x="1500942" y="124460"/>
                  </a:cubicBezTo>
                  <a:lnTo>
                    <a:pt x="1500942" y="1623334"/>
                  </a:lnTo>
                  <a:cubicBezTo>
                    <a:pt x="1500942" y="1691914"/>
                    <a:pt x="1445061" y="1747794"/>
                    <a:pt x="1376481" y="1747794"/>
                  </a:cubicBezTo>
                  <a:close/>
                </a:path>
              </a:pathLst>
            </a:custGeom>
            <a:solidFill>
              <a:srgbClr val="1E3148"/>
            </a:solidFill>
          </p:spPr>
        </p:sp>
      </p:grpSp>
      <p:grpSp>
        <p:nvGrpSpPr>
          <p:cNvPr name="Group 15" id="15"/>
          <p:cNvGrpSpPr/>
          <p:nvPr/>
        </p:nvGrpSpPr>
        <p:grpSpPr>
          <a:xfrm rot="0">
            <a:off x="-88651" y="8473404"/>
            <a:ext cx="18465302" cy="1131459"/>
            <a:chOff x="0" y="0"/>
            <a:chExt cx="6246287" cy="382740"/>
          </a:xfrm>
        </p:grpSpPr>
        <p:sp>
          <p:nvSpPr>
            <p:cNvPr name="Freeform 16" id="16"/>
            <p:cNvSpPr/>
            <p:nvPr/>
          </p:nvSpPr>
          <p:spPr>
            <a:xfrm flipH="false" flipV="false" rot="0">
              <a:off x="0" y="0"/>
              <a:ext cx="6246287" cy="382740"/>
            </a:xfrm>
            <a:custGeom>
              <a:avLst/>
              <a:gdLst/>
              <a:ahLst/>
              <a:cxnLst/>
              <a:rect r="r" b="b" t="t" l="l"/>
              <a:pathLst>
                <a:path h="382740" w="6246287">
                  <a:moveTo>
                    <a:pt x="0" y="0"/>
                  </a:moveTo>
                  <a:lnTo>
                    <a:pt x="6246287" y="0"/>
                  </a:lnTo>
                  <a:lnTo>
                    <a:pt x="6246287" y="382740"/>
                  </a:lnTo>
                  <a:lnTo>
                    <a:pt x="0" y="382740"/>
                  </a:lnTo>
                  <a:close/>
                </a:path>
              </a:pathLst>
            </a:custGeom>
            <a:solidFill>
              <a:srgbClr val="1E3148"/>
            </a:solidFill>
          </p:spPr>
        </p:sp>
      </p:grpSp>
      <p:sp>
        <p:nvSpPr>
          <p:cNvPr name="Freeform 17" id="17"/>
          <p:cNvSpPr/>
          <p:nvPr/>
        </p:nvSpPr>
        <p:spPr>
          <a:xfrm flipH="false" flipV="false" rot="0">
            <a:off x="1028700" y="2806136"/>
            <a:ext cx="4114800" cy="4114800"/>
          </a:xfrm>
          <a:custGeom>
            <a:avLst/>
            <a:gdLst/>
            <a:ahLst/>
            <a:cxnLst/>
            <a:rect r="r" b="b" t="t" l="l"/>
            <a:pathLst>
              <a:path h="4114800" w="4114800">
                <a:moveTo>
                  <a:pt x="0" y="0"/>
                </a:moveTo>
                <a:lnTo>
                  <a:pt x="4114800" y="0"/>
                </a:lnTo>
                <a:lnTo>
                  <a:pt x="411480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8" id="18"/>
          <p:cNvSpPr/>
          <p:nvPr/>
        </p:nvSpPr>
        <p:spPr>
          <a:xfrm flipH="false" flipV="false" rot="0">
            <a:off x="7035018" y="2806136"/>
            <a:ext cx="4114800" cy="4114800"/>
          </a:xfrm>
          <a:custGeom>
            <a:avLst/>
            <a:gdLst/>
            <a:ahLst/>
            <a:cxnLst/>
            <a:rect r="r" b="b" t="t" l="l"/>
            <a:pathLst>
              <a:path h="4114800" w="4114800">
                <a:moveTo>
                  <a:pt x="0" y="0"/>
                </a:moveTo>
                <a:lnTo>
                  <a:pt x="4114800" y="0"/>
                </a:lnTo>
                <a:lnTo>
                  <a:pt x="4114800"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9" id="19"/>
          <p:cNvSpPr/>
          <p:nvPr/>
        </p:nvSpPr>
        <p:spPr>
          <a:xfrm flipH="false" flipV="false" rot="0">
            <a:off x="12884834" y="2806136"/>
            <a:ext cx="4114800" cy="4114800"/>
          </a:xfrm>
          <a:custGeom>
            <a:avLst/>
            <a:gdLst/>
            <a:ahLst/>
            <a:cxnLst/>
            <a:rect r="r" b="b" t="t" l="l"/>
            <a:pathLst>
              <a:path h="4114800" w="4114800">
                <a:moveTo>
                  <a:pt x="0" y="0"/>
                </a:moveTo>
                <a:lnTo>
                  <a:pt x="4114800" y="0"/>
                </a:lnTo>
                <a:lnTo>
                  <a:pt x="4114800"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20" id="20"/>
          <p:cNvSpPr/>
          <p:nvPr/>
        </p:nvSpPr>
        <p:spPr>
          <a:xfrm flipH="false" flipV="false" rot="0">
            <a:off x="8168630" y="3668445"/>
            <a:ext cx="2595760" cy="2635289"/>
          </a:xfrm>
          <a:custGeom>
            <a:avLst/>
            <a:gdLst/>
            <a:ahLst/>
            <a:cxnLst/>
            <a:rect r="r" b="b" t="t" l="l"/>
            <a:pathLst>
              <a:path h="2635289" w="2595760">
                <a:moveTo>
                  <a:pt x="0" y="0"/>
                </a:moveTo>
                <a:lnTo>
                  <a:pt x="2595759" y="0"/>
                </a:lnTo>
                <a:lnTo>
                  <a:pt x="2595759" y="2635289"/>
                </a:lnTo>
                <a:lnTo>
                  <a:pt x="0" y="2635289"/>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21" id="21"/>
          <p:cNvSpPr/>
          <p:nvPr/>
        </p:nvSpPr>
        <p:spPr>
          <a:xfrm flipH="false" flipV="false" rot="0">
            <a:off x="1640399" y="3500963"/>
            <a:ext cx="2891401" cy="2725145"/>
          </a:xfrm>
          <a:custGeom>
            <a:avLst/>
            <a:gdLst/>
            <a:ahLst/>
            <a:cxnLst/>
            <a:rect r="r" b="b" t="t" l="l"/>
            <a:pathLst>
              <a:path h="2725145" w="2891401">
                <a:moveTo>
                  <a:pt x="0" y="0"/>
                </a:moveTo>
                <a:lnTo>
                  <a:pt x="2891402" y="0"/>
                </a:lnTo>
                <a:lnTo>
                  <a:pt x="2891402" y="2725146"/>
                </a:lnTo>
                <a:lnTo>
                  <a:pt x="0" y="2725146"/>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22" id="22"/>
          <p:cNvSpPr/>
          <p:nvPr/>
        </p:nvSpPr>
        <p:spPr>
          <a:xfrm flipH="false" flipV="false" rot="0">
            <a:off x="13613694" y="3826939"/>
            <a:ext cx="2657079" cy="2318301"/>
          </a:xfrm>
          <a:custGeom>
            <a:avLst/>
            <a:gdLst/>
            <a:ahLst/>
            <a:cxnLst/>
            <a:rect r="r" b="b" t="t" l="l"/>
            <a:pathLst>
              <a:path h="2318301" w="2657079">
                <a:moveTo>
                  <a:pt x="0" y="0"/>
                </a:moveTo>
                <a:lnTo>
                  <a:pt x="2657079" y="0"/>
                </a:lnTo>
                <a:lnTo>
                  <a:pt x="2657079" y="2318301"/>
                </a:lnTo>
                <a:lnTo>
                  <a:pt x="0" y="2318301"/>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TextBox 23" id="23"/>
          <p:cNvSpPr txBox="true"/>
          <p:nvPr/>
        </p:nvSpPr>
        <p:spPr>
          <a:xfrm rot="0">
            <a:off x="354398" y="1288435"/>
            <a:ext cx="15148633" cy="812165"/>
          </a:xfrm>
          <a:prstGeom prst="rect">
            <a:avLst/>
          </a:prstGeom>
        </p:spPr>
        <p:txBody>
          <a:bodyPr anchor="t" rtlCol="false" tIns="0" lIns="0" bIns="0" rIns="0">
            <a:spAutoFit/>
          </a:bodyPr>
          <a:lstStyle/>
          <a:p>
            <a:pPr algn="ctr">
              <a:lnSpc>
                <a:spcPts val="3249"/>
              </a:lnSpc>
            </a:pPr>
            <a:r>
              <a:rPr lang="en-US" sz="2599">
                <a:solidFill>
                  <a:srgbClr val="F5A91C"/>
                </a:solidFill>
                <a:latin typeface="League Spartan Bold"/>
              </a:rPr>
              <a:t>La expresión -fortaleceos- de Efesios 6:10, señala el usufructo del poder </a:t>
            </a:r>
          </a:p>
          <a:p>
            <a:pPr algn="ctr">
              <a:lnSpc>
                <a:spcPts val="3249"/>
              </a:lnSpc>
            </a:pPr>
            <a:r>
              <a:rPr lang="en-US" sz="2599">
                <a:solidFill>
                  <a:srgbClr val="F5A91C"/>
                </a:solidFill>
                <a:latin typeface="League Spartan Bold"/>
              </a:rPr>
              <a:t>que el cristiano ya goza por su unión con Cristo; lo que se refiere a:</a:t>
            </a:r>
          </a:p>
        </p:txBody>
      </p:sp>
      <p:sp>
        <p:nvSpPr>
          <p:cNvPr name="TextBox 24" id="24"/>
          <p:cNvSpPr txBox="true"/>
          <p:nvPr/>
        </p:nvSpPr>
        <p:spPr>
          <a:xfrm rot="0">
            <a:off x="4173175" y="211991"/>
            <a:ext cx="11426377" cy="680085"/>
          </a:xfrm>
          <a:prstGeom prst="rect">
            <a:avLst/>
          </a:prstGeom>
        </p:spPr>
        <p:txBody>
          <a:bodyPr anchor="t" rtlCol="false" tIns="0" lIns="0" bIns="0" rIns="0">
            <a:spAutoFit/>
          </a:bodyPr>
          <a:lstStyle/>
          <a:p>
            <a:pPr algn="ctr">
              <a:lnSpc>
                <a:spcPts val="5460"/>
              </a:lnSpc>
            </a:pPr>
            <a:r>
              <a:rPr lang="en-US" sz="4200" spc="-155">
                <a:solidFill>
                  <a:srgbClr val="FFFFFF"/>
                </a:solidFill>
                <a:latin typeface="League Spartan"/>
              </a:rPr>
              <a:t>HALLAR FORTALEZA EN CRISTO</a:t>
            </a:r>
          </a:p>
        </p:txBody>
      </p:sp>
      <p:sp>
        <p:nvSpPr>
          <p:cNvPr name="TextBox 25" id="25"/>
          <p:cNvSpPr txBox="true"/>
          <p:nvPr/>
        </p:nvSpPr>
        <p:spPr>
          <a:xfrm rot="0">
            <a:off x="19050" y="136426"/>
            <a:ext cx="3710071" cy="737235"/>
          </a:xfrm>
          <a:prstGeom prst="rect">
            <a:avLst/>
          </a:prstGeom>
        </p:spPr>
        <p:txBody>
          <a:bodyPr anchor="t" rtlCol="false" tIns="0" lIns="0" bIns="0" rIns="0">
            <a:spAutoFit/>
          </a:bodyPr>
          <a:lstStyle/>
          <a:p>
            <a:pPr algn="ctr">
              <a:lnSpc>
                <a:spcPts val="2940"/>
              </a:lnSpc>
            </a:pPr>
            <a:r>
              <a:rPr lang="en-US" sz="2100">
                <a:solidFill>
                  <a:srgbClr val="FFFFFF"/>
                </a:solidFill>
                <a:latin typeface="League Spartan"/>
              </a:rPr>
              <a:t>Lunes</a:t>
            </a:r>
          </a:p>
          <a:p>
            <a:pPr algn="ctr">
              <a:lnSpc>
                <a:spcPts val="2940"/>
              </a:lnSpc>
            </a:pPr>
            <a:r>
              <a:rPr lang="en-US" sz="2100">
                <a:solidFill>
                  <a:srgbClr val="FFFFFF"/>
                </a:solidFill>
                <a:latin typeface="League Spartan"/>
              </a:rPr>
              <a:t>11 de septiembre del 2023</a:t>
            </a:r>
          </a:p>
        </p:txBody>
      </p:sp>
      <p:sp>
        <p:nvSpPr>
          <p:cNvPr name="TextBox 26" id="26"/>
          <p:cNvSpPr txBox="true"/>
          <p:nvPr/>
        </p:nvSpPr>
        <p:spPr>
          <a:xfrm rot="0">
            <a:off x="4531801" y="9878531"/>
            <a:ext cx="9363588" cy="313690"/>
          </a:xfrm>
          <a:prstGeom prst="rect">
            <a:avLst/>
          </a:prstGeom>
        </p:spPr>
        <p:txBody>
          <a:bodyPr anchor="t" rtlCol="false" tIns="0" lIns="0" bIns="0" rIns="0">
            <a:spAutoFit/>
          </a:bodyPr>
          <a:lstStyle/>
          <a:p>
            <a:pPr algn="ctr">
              <a:lnSpc>
                <a:spcPts val="2660"/>
              </a:lnSpc>
            </a:pPr>
            <a:r>
              <a:rPr lang="en-US" sz="1900">
                <a:solidFill>
                  <a:srgbClr val="FFFFFF"/>
                </a:solidFill>
                <a:latin typeface="League Spartan Bold"/>
              </a:rPr>
              <a:t>Contenido: Luiz Francisco, Diseño: Elias Duarte, Traducción: Eliezer GC</a:t>
            </a:r>
          </a:p>
        </p:txBody>
      </p:sp>
      <p:sp>
        <p:nvSpPr>
          <p:cNvPr name="TextBox 27" id="27"/>
          <p:cNvSpPr txBox="true"/>
          <p:nvPr/>
        </p:nvSpPr>
        <p:spPr>
          <a:xfrm rot="0">
            <a:off x="533164" y="8603556"/>
            <a:ext cx="17118509" cy="864870"/>
          </a:xfrm>
          <a:prstGeom prst="rect">
            <a:avLst/>
          </a:prstGeom>
        </p:spPr>
        <p:txBody>
          <a:bodyPr anchor="t" rtlCol="false" tIns="0" lIns="0" bIns="0" rIns="0">
            <a:spAutoFit/>
          </a:bodyPr>
          <a:lstStyle/>
          <a:p>
            <a:pPr algn="ctr">
              <a:lnSpc>
                <a:spcPts val="3510"/>
              </a:lnSpc>
            </a:pPr>
            <a:r>
              <a:rPr lang="en-US" sz="2600">
                <a:solidFill>
                  <a:srgbClr val="F5A91C"/>
                </a:solidFill>
                <a:latin typeface="League Spartan"/>
              </a:rPr>
              <a:t> Todos estamos inmersos en esta lucha: cada uno tiene su tarea y su deber a cumplir; así, el término </a:t>
            </a:r>
          </a:p>
          <a:p>
            <a:pPr algn="ctr">
              <a:lnSpc>
                <a:spcPts val="3510"/>
              </a:lnSpc>
              <a:spcBef>
                <a:spcPct val="0"/>
              </a:spcBef>
            </a:pPr>
            <a:r>
              <a:rPr lang="en-US" sz="2600">
                <a:solidFill>
                  <a:srgbClr val="F5A91C"/>
                </a:solidFill>
                <a:latin typeface="League Spartan"/>
              </a:rPr>
              <a:t>de la epístola vuelve a la idea antes introducida, acerca del poder divino actuando en el humano.</a:t>
            </a:r>
          </a:p>
        </p:txBody>
      </p:sp>
      <p:sp>
        <p:nvSpPr>
          <p:cNvPr name="TextBox 28" id="28"/>
          <p:cNvSpPr txBox="true"/>
          <p:nvPr/>
        </p:nvSpPr>
        <p:spPr>
          <a:xfrm rot="0">
            <a:off x="1028700" y="7180615"/>
            <a:ext cx="4114800" cy="679450"/>
          </a:xfrm>
          <a:prstGeom prst="rect">
            <a:avLst/>
          </a:prstGeom>
        </p:spPr>
        <p:txBody>
          <a:bodyPr anchor="t" rtlCol="false" tIns="0" lIns="0" bIns="0" rIns="0">
            <a:spAutoFit/>
          </a:bodyPr>
          <a:lstStyle/>
          <a:p>
            <a:pPr algn="ctr">
              <a:lnSpc>
                <a:spcPts val="5599"/>
              </a:lnSpc>
              <a:spcBef>
                <a:spcPct val="0"/>
              </a:spcBef>
            </a:pPr>
            <a:r>
              <a:rPr lang="en-US" sz="3999">
                <a:solidFill>
                  <a:srgbClr val="1E3148"/>
                </a:solidFill>
                <a:latin typeface="League Spartan"/>
              </a:rPr>
              <a:t>Ser fuerte</a:t>
            </a:r>
          </a:p>
        </p:txBody>
      </p:sp>
      <p:sp>
        <p:nvSpPr>
          <p:cNvPr name="TextBox 29" id="29"/>
          <p:cNvSpPr txBox="true"/>
          <p:nvPr/>
        </p:nvSpPr>
        <p:spPr>
          <a:xfrm rot="0">
            <a:off x="7035018" y="7180615"/>
            <a:ext cx="4114800" cy="679450"/>
          </a:xfrm>
          <a:prstGeom prst="rect">
            <a:avLst/>
          </a:prstGeom>
        </p:spPr>
        <p:txBody>
          <a:bodyPr anchor="t" rtlCol="false" tIns="0" lIns="0" bIns="0" rIns="0">
            <a:spAutoFit/>
          </a:bodyPr>
          <a:lstStyle/>
          <a:p>
            <a:pPr algn="ctr">
              <a:lnSpc>
                <a:spcPts val="5599"/>
              </a:lnSpc>
              <a:spcBef>
                <a:spcPct val="0"/>
              </a:spcBef>
            </a:pPr>
            <a:r>
              <a:rPr lang="en-US" sz="3999">
                <a:solidFill>
                  <a:srgbClr val="1E3148"/>
                </a:solidFill>
                <a:latin typeface="League Spartan"/>
              </a:rPr>
              <a:t> Ser valiente</a:t>
            </a:r>
          </a:p>
        </p:txBody>
      </p:sp>
      <p:sp>
        <p:nvSpPr>
          <p:cNvPr name="TextBox 30" id="30"/>
          <p:cNvSpPr txBox="true"/>
          <p:nvPr/>
        </p:nvSpPr>
        <p:spPr>
          <a:xfrm rot="0">
            <a:off x="12406532" y="7187636"/>
            <a:ext cx="5071403" cy="679450"/>
          </a:xfrm>
          <a:prstGeom prst="rect">
            <a:avLst/>
          </a:prstGeom>
        </p:spPr>
        <p:txBody>
          <a:bodyPr anchor="t" rtlCol="false" tIns="0" lIns="0" bIns="0" rIns="0">
            <a:spAutoFit/>
          </a:bodyPr>
          <a:lstStyle/>
          <a:p>
            <a:pPr algn="ctr">
              <a:lnSpc>
                <a:spcPts val="5599"/>
              </a:lnSpc>
              <a:spcBef>
                <a:spcPct val="0"/>
              </a:spcBef>
            </a:pPr>
            <a:r>
              <a:rPr lang="en-US" sz="3999">
                <a:solidFill>
                  <a:srgbClr val="1E3148"/>
                </a:solidFill>
                <a:latin typeface="League Spartan"/>
              </a:rPr>
              <a:t> Ser perseverante</a:t>
            </a:r>
          </a:p>
        </p:txBody>
      </p:sp>
      <p:sp>
        <p:nvSpPr>
          <p:cNvPr name="Freeform 31" id="31"/>
          <p:cNvSpPr/>
          <p:nvPr/>
        </p:nvSpPr>
        <p:spPr>
          <a:xfrm flipH="false" flipV="false" rot="0">
            <a:off x="16476832" y="18770"/>
            <a:ext cx="1469687" cy="1557267"/>
          </a:xfrm>
          <a:custGeom>
            <a:avLst/>
            <a:gdLst/>
            <a:ahLst/>
            <a:cxnLst/>
            <a:rect r="r" b="b" t="t" l="l"/>
            <a:pathLst>
              <a:path h="1557267" w="1469687">
                <a:moveTo>
                  <a:pt x="0" y="0"/>
                </a:moveTo>
                <a:lnTo>
                  <a:pt x="1469686" y="0"/>
                </a:lnTo>
                <a:lnTo>
                  <a:pt x="1469686" y="1557267"/>
                </a:lnTo>
                <a:lnTo>
                  <a:pt x="0" y="1557267"/>
                </a:lnTo>
                <a:lnTo>
                  <a:pt x="0" y="0"/>
                </a:lnTo>
                <a:close/>
              </a:path>
            </a:pathLst>
          </a:custGeom>
          <a:blipFill>
            <a:blip r:embed="rId14"/>
            <a:stretch>
              <a:fillRect l="-53039" t="-18915" r="-59829" b="-49496"/>
            </a:stretch>
          </a:blipFill>
        </p:spPr>
      </p:sp>
      <p:sp>
        <p:nvSpPr>
          <p:cNvPr name="TextBox 32" id="32"/>
          <p:cNvSpPr txBox="true"/>
          <p:nvPr/>
        </p:nvSpPr>
        <p:spPr>
          <a:xfrm rot="0">
            <a:off x="16082390" y="1623662"/>
            <a:ext cx="2148949" cy="306138"/>
          </a:xfrm>
          <a:prstGeom prst="rect">
            <a:avLst/>
          </a:prstGeom>
        </p:spPr>
        <p:txBody>
          <a:bodyPr anchor="t" rtlCol="false" tIns="0" lIns="0" bIns="0" rIns="0">
            <a:spAutoFit/>
          </a:bodyPr>
          <a:lstStyle/>
          <a:p>
            <a:pPr algn="ctr">
              <a:lnSpc>
                <a:spcPts val="2551"/>
              </a:lnSpc>
            </a:pPr>
            <a:r>
              <a:rPr lang="en-US" sz="1822" spc="360">
                <a:solidFill>
                  <a:srgbClr val="ECEADE"/>
                </a:solidFill>
                <a:latin typeface="Open Sans Extra Bold Bold"/>
              </a:rPr>
              <a:t>INFOLECCIÓN</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84745" y="-235181"/>
            <a:ext cx="3988176" cy="1283199"/>
            <a:chOff x="0" y="0"/>
            <a:chExt cx="2481859" cy="798540"/>
          </a:xfrm>
        </p:grpSpPr>
        <p:sp>
          <p:nvSpPr>
            <p:cNvPr name="Freeform 3" id="3"/>
            <p:cNvSpPr/>
            <p:nvPr/>
          </p:nvSpPr>
          <p:spPr>
            <a:xfrm flipH="false" flipV="false" rot="0">
              <a:off x="0" y="0"/>
              <a:ext cx="2481859" cy="798541"/>
            </a:xfrm>
            <a:custGeom>
              <a:avLst/>
              <a:gdLst/>
              <a:ahLst/>
              <a:cxnLst/>
              <a:rect r="r" b="b" t="t" l="l"/>
              <a:pathLst>
                <a:path h="798541" w="2481859">
                  <a:moveTo>
                    <a:pt x="2357399" y="798540"/>
                  </a:moveTo>
                  <a:lnTo>
                    <a:pt x="124460" y="798540"/>
                  </a:lnTo>
                  <a:cubicBezTo>
                    <a:pt x="55880" y="798540"/>
                    <a:pt x="0" y="742660"/>
                    <a:pt x="0" y="674080"/>
                  </a:cubicBezTo>
                  <a:lnTo>
                    <a:pt x="0" y="124460"/>
                  </a:lnTo>
                  <a:cubicBezTo>
                    <a:pt x="0" y="55880"/>
                    <a:pt x="55880" y="0"/>
                    <a:pt x="124460" y="0"/>
                  </a:cubicBezTo>
                  <a:lnTo>
                    <a:pt x="2357399" y="0"/>
                  </a:lnTo>
                  <a:cubicBezTo>
                    <a:pt x="2425979" y="0"/>
                    <a:pt x="2481859" y="55880"/>
                    <a:pt x="2481859" y="124460"/>
                  </a:cubicBezTo>
                  <a:lnTo>
                    <a:pt x="2481859" y="674081"/>
                  </a:lnTo>
                  <a:cubicBezTo>
                    <a:pt x="2481859" y="742660"/>
                    <a:pt x="2425979" y="798541"/>
                    <a:pt x="2357399" y="798541"/>
                  </a:cubicBezTo>
                  <a:close/>
                </a:path>
              </a:pathLst>
            </a:custGeom>
            <a:solidFill>
              <a:srgbClr val="8C3616"/>
            </a:solidFill>
          </p:spPr>
        </p:sp>
      </p:grpSp>
      <p:grpSp>
        <p:nvGrpSpPr>
          <p:cNvPr name="Group 4" id="4"/>
          <p:cNvGrpSpPr/>
          <p:nvPr/>
        </p:nvGrpSpPr>
        <p:grpSpPr>
          <a:xfrm rot="0">
            <a:off x="3941164" y="-178299"/>
            <a:ext cx="11902226" cy="1226317"/>
            <a:chOff x="0" y="0"/>
            <a:chExt cx="7406807" cy="763142"/>
          </a:xfrm>
        </p:grpSpPr>
        <p:sp>
          <p:nvSpPr>
            <p:cNvPr name="Freeform 5" id="5"/>
            <p:cNvSpPr/>
            <p:nvPr/>
          </p:nvSpPr>
          <p:spPr>
            <a:xfrm flipH="false" flipV="false" rot="0">
              <a:off x="0" y="0"/>
              <a:ext cx="7406807" cy="763143"/>
            </a:xfrm>
            <a:custGeom>
              <a:avLst/>
              <a:gdLst/>
              <a:ahLst/>
              <a:cxnLst/>
              <a:rect r="r" b="b" t="t" l="l"/>
              <a:pathLst>
                <a:path h="763143" w="7406807">
                  <a:moveTo>
                    <a:pt x="7282347" y="763142"/>
                  </a:moveTo>
                  <a:lnTo>
                    <a:pt x="124460" y="763142"/>
                  </a:lnTo>
                  <a:cubicBezTo>
                    <a:pt x="55880" y="763142"/>
                    <a:pt x="0" y="707262"/>
                    <a:pt x="0" y="638682"/>
                  </a:cubicBezTo>
                  <a:lnTo>
                    <a:pt x="0" y="124460"/>
                  </a:lnTo>
                  <a:cubicBezTo>
                    <a:pt x="0" y="55880"/>
                    <a:pt x="55880" y="0"/>
                    <a:pt x="124460" y="0"/>
                  </a:cubicBezTo>
                  <a:lnTo>
                    <a:pt x="7282347" y="0"/>
                  </a:lnTo>
                  <a:cubicBezTo>
                    <a:pt x="7350927" y="0"/>
                    <a:pt x="7406807" y="55880"/>
                    <a:pt x="7406807" y="124460"/>
                  </a:cubicBezTo>
                  <a:lnTo>
                    <a:pt x="7406807" y="638683"/>
                  </a:lnTo>
                  <a:cubicBezTo>
                    <a:pt x="7406807" y="707262"/>
                    <a:pt x="7350927" y="763143"/>
                    <a:pt x="7282347" y="763143"/>
                  </a:cubicBezTo>
                  <a:close/>
                </a:path>
              </a:pathLst>
            </a:custGeom>
            <a:solidFill>
              <a:srgbClr val="8C3616"/>
            </a:solidFill>
          </p:spPr>
        </p:sp>
      </p:grpSp>
      <p:sp>
        <p:nvSpPr>
          <p:cNvPr name="Freeform 6" id="6"/>
          <p:cNvSpPr/>
          <p:nvPr/>
        </p:nvSpPr>
        <p:spPr>
          <a:xfrm flipH="false" flipV="false" rot="0">
            <a:off x="10273123" y="2033358"/>
            <a:ext cx="7958216" cy="7958216"/>
          </a:xfrm>
          <a:custGeom>
            <a:avLst/>
            <a:gdLst/>
            <a:ahLst/>
            <a:cxnLst/>
            <a:rect r="r" b="b" t="t" l="l"/>
            <a:pathLst>
              <a:path h="7958216" w="7958216">
                <a:moveTo>
                  <a:pt x="0" y="0"/>
                </a:moveTo>
                <a:lnTo>
                  <a:pt x="7958216" y="0"/>
                </a:lnTo>
                <a:lnTo>
                  <a:pt x="7958216" y="7958216"/>
                </a:lnTo>
                <a:lnTo>
                  <a:pt x="0" y="7958216"/>
                </a:lnTo>
                <a:lnTo>
                  <a:pt x="0" y="0"/>
                </a:lnTo>
                <a:close/>
              </a:path>
            </a:pathLst>
          </a:custGeom>
          <a:blipFill>
            <a:blip r:embed="rId2"/>
            <a:stretch>
              <a:fillRect l="0" t="0" r="0" b="0"/>
            </a:stretch>
          </a:blipFill>
        </p:spPr>
      </p:sp>
      <p:grpSp>
        <p:nvGrpSpPr>
          <p:cNvPr name="Group 7" id="7"/>
          <p:cNvGrpSpPr/>
          <p:nvPr/>
        </p:nvGrpSpPr>
        <p:grpSpPr>
          <a:xfrm rot="0">
            <a:off x="-186827" y="1130836"/>
            <a:ext cx="16030217" cy="1061217"/>
            <a:chOff x="0" y="0"/>
            <a:chExt cx="9975673" cy="660400"/>
          </a:xfrm>
        </p:grpSpPr>
        <p:sp>
          <p:nvSpPr>
            <p:cNvPr name="Freeform 8" id="8"/>
            <p:cNvSpPr/>
            <p:nvPr/>
          </p:nvSpPr>
          <p:spPr>
            <a:xfrm flipH="false" flipV="false" rot="0">
              <a:off x="0" y="0"/>
              <a:ext cx="9975673" cy="660400"/>
            </a:xfrm>
            <a:custGeom>
              <a:avLst/>
              <a:gdLst/>
              <a:ahLst/>
              <a:cxnLst/>
              <a:rect r="r" b="b" t="t" l="l"/>
              <a:pathLst>
                <a:path h="660400" w="9975673">
                  <a:moveTo>
                    <a:pt x="9851213" y="660400"/>
                  </a:moveTo>
                  <a:lnTo>
                    <a:pt x="124460" y="660400"/>
                  </a:lnTo>
                  <a:cubicBezTo>
                    <a:pt x="55880" y="660400"/>
                    <a:pt x="0" y="604520"/>
                    <a:pt x="0" y="535940"/>
                  </a:cubicBezTo>
                  <a:lnTo>
                    <a:pt x="0" y="124460"/>
                  </a:lnTo>
                  <a:cubicBezTo>
                    <a:pt x="0" y="55880"/>
                    <a:pt x="55880" y="0"/>
                    <a:pt x="124460" y="0"/>
                  </a:cubicBezTo>
                  <a:lnTo>
                    <a:pt x="9851213" y="0"/>
                  </a:lnTo>
                  <a:cubicBezTo>
                    <a:pt x="9919794" y="0"/>
                    <a:pt x="9975673" y="55880"/>
                    <a:pt x="9975673" y="124460"/>
                  </a:cubicBezTo>
                  <a:lnTo>
                    <a:pt x="9975673" y="535940"/>
                  </a:lnTo>
                  <a:cubicBezTo>
                    <a:pt x="9975673" y="604520"/>
                    <a:pt x="9919794" y="660400"/>
                    <a:pt x="9851213" y="660400"/>
                  </a:cubicBezTo>
                  <a:close/>
                </a:path>
              </a:pathLst>
            </a:custGeom>
            <a:solidFill>
              <a:srgbClr val="8C3616"/>
            </a:solidFill>
          </p:spPr>
        </p:sp>
      </p:grpSp>
      <p:grpSp>
        <p:nvGrpSpPr>
          <p:cNvPr name="Group 9" id="9"/>
          <p:cNvGrpSpPr/>
          <p:nvPr/>
        </p:nvGrpSpPr>
        <p:grpSpPr>
          <a:xfrm rot="0">
            <a:off x="-19050" y="9802801"/>
            <a:ext cx="18465302" cy="493724"/>
            <a:chOff x="0" y="0"/>
            <a:chExt cx="6246287" cy="167013"/>
          </a:xfrm>
        </p:grpSpPr>
        <p:sp>
          <p:nvSpPr>
            <p:cNvPr name="Freeform 10" id="10"/>
            <p:cNvSpPr/>
            <p:nvPr/>
          </p:nvSpPr>
          <p:spPr>
            <a:xfrm flipH="false" flipV="false" rot="0">
              <a:off x="0" y="0"/>
              <a:ext cx="6246287" cy="167013"/>
            </a:xfrm>
            <a:custGeom>
              <a:avLst/>
              <a:gdLst/>
              <a:ahLst/>
              <a:cxnLst/>
              <a:rect r="r" b="b" t="t" l="l"/>
              <a:pathLst>
                <a:path h="167013" w="6246287">
                  <a:moveTo>
                    <a:pt x="0" y="0"/>
                  </a:moveTo>
                  <a:lnTo>
                    <a:pt x="6246287" y="0"/>
                  </a:lnTo>
                  <a:lnTo>
                    <a:pt x="6246287" y="167013"/>
                  </a:lnTo>
                  <a:lnTo>
                    <a:pt x="0" y="167013"/>
                  </a:lnTo>
                  <a:close/>
                </a:path>
              </a:pathLst>
            </a:custGeom>
            <a:solidFill>
              <a:srgbClr val="8C3616"/>
            </a:solidFill>
          </p:spPr>
        </p:sp>
      </p:grpSp>
      <p:grpSp>
        <p:nvGrpSpPr>
          <p:cNvPr name="Group 11" id="11"/>
          <p:cNvGrpSpPr/>
          <p:nvPr/>
        </p:nvGrpSpPr>
        <p:grpSpPr>
          <a:xfrm rot="0">
            <a:off x="16043821" y="-692731"/>
            <a:ext cx="2411909" cy="2808584"/>
            <a:chOff x="0" y="0"/>
            <a:chExt cx="1500941" cy="1747794"/>
          </a:xfrm>
        </p:grpSpPr>
        <p:sp>
          <p:nvSpPr>
            <p:cNvPr name="Freeform 12" id="12"/>
            <p:cNvSpPr/>
            <p:nvPr/>
          </p:nvSpPr>
          <p:spPr>
            <a:xfrm flipH="false" flipV="false" rot="0">
              <a:off x="0" y="0"/>
              <a:ext cx="1500942" cy="1747794"/>
            </a:xfrm>
            <a:custGeom>
              <a:avLst/>
              <a:gdLst/>
              <a:ahLst/>
              <a:cxnLst/>
              <a:rect r="r" b="b" t="t" l="l"/>
              <a:pathLst>
                <a:path h="1747794" w="1500942">
                  <a:moveTo>
                    <a:pt x="1376481" y="1747794"/>
                  </a:moveTo>
                  <a:lnTo>
                    <a:pt x="124460" y="1747794"/>
                  </a:lnTo>
                  <a:cubicBezTo>
                    <a:pt x="55880" y="1747794"/>
                    <a:pt x="0" y="1691914"/>
                    <a:pt x="0" y="1623334"/>
                  </a:cubicBezTo>
                  <a:lnTo>
                    <a:pt x="0" y="124460"/>
                  </a:lnTo>
                  <a:cubicBezTo>
                    <a:pt x="0" y="55880"/>
                    <a:pt x="55880" y="0"/>
                    <a:pt x="124460" y="0"/>
                  </a:cubicBezTo>
                  <a:lnTo>
                    <a:pt x="1376481" y="0"/>
                  </a:lnTo>
                  <a:cubicBezTo>
                    <a:pt x="1445061" y="0"/>
                    <a:pt x="1500942" y="55880"/>
                    <a:pt x="1500942" y="124460"/>
                  </a:cubicBezTo>
                  <a:lnTo>
                    <a:pt x="1500942" y="1623334"/>
                  </a:lnTo>
                  <a:cubicBezTo>
                    <a:pt x="1500942" y="1691914"/>
                    <a:pt x="1445061" y="1747794"/>
                    <a:pt x="1376481" y="1747794"/>
                  </a:cubicBezTo>
                  <a:close/>
                </a:path>
              </a:pathLst>
            </a:custGeom>
            <a:solidFill>
              <a:srgbClr val="8C3616"/>
            </a:solidFill>
          </p:spPr>
        </p:sp>
      </p:grpSp>
      <p:grpSp>
        <p:nvGrpSpPr>
          <p:cNvPr name="Group 13" id="13"/>
          <p:cNvGrpSpPr/>
          <p:nvPr/>
        </p:nvGrpSpPr>
        <p:grpSpPr>
          <a:xfrm rot="0">
            <a:off x="1012047" y="2752182"/>
            <a:ext cx="7381435" cy="1004196"/>
            <a:chOff x="0" y="0"/>
            <a:chExt cx="1944082" cy="264480"/>
          </a:xfrm>
        </p:grpSpPr>
        <p:sp>
          <p:nvSpPr>
            <p:cNvPr name="Freeform 14" id="14"/>
            <p:cNvSpPr/>
            <p:nvPr/>
          </p:nvSpPr>
          <p:spPr>
            <a:xfrm flipH="false" flipV="false" rot="0">
              <a:off x="0" y="0"/>
              <a:ext cx="1944082" cy="264480"/>
            </a:xfrm>
            <a:custGeom>
              <a:avLst/>
              <a:gdLst/>
              <a:ahLst/>
              <a:cxnLst/>
              <a:rect r="r" b="b" t="t" l="l"/>
              <a:pathLst>
                <a:path h="264480" w="1944082">
                  <a:moveTo>
                    <a:pt x="53491" y="0"/>
                  </a:moveTo>
                  <a:lnTo>
                    <a:pt x="1890591" y="0"/>
                  </a:lnTo>
                  <a:cubicBezTo>
                    <a:pt x="1904778" y="0"/>
                    <a:pt x="1918383" y="5636"/>
                    <a:pt x="1928415" y="15667"/>
                  </a:cubicBezTo>
                  <a:cubicBezTo>
                    <a:pt x="1938446" y="25699"/>
                    <a:pt x="1944082" y="39304"/>
                    <a:pt x="1944082" y="53491"/>
                  </a:cubicBezTo>
                  <a:lnTo>
                    <a:pt x="1944082" y="210989"/>
                  </a:lnTo>
                  <a:cubicBezTo>
                    <a:pt x="1944082" y="225176"/>
                    <a:pt x="1938446" y="238781"/>
                    <a:pt x="1928415" y="248813"/>
                  </a:cubicBezTo>
                  <a:cubicBezTo>
                    <a:pt x="1918383" y="258844"/>
                    <a:pt x="1904778" y="264480"/>
                    <a:pt x="1890591" y="264480"/>
                  </a:cubicBezTo>
                  <a:lnTo>
                    <a:pt x="53491" y="264480"/>
                  </a:lnTo>
                  <a:cubicBezTo>
                    <a:pt x="39304" y="264480"/>
                    <a:pt x="25699" y="258844"/>
                    <a:pt x="15667" y="248813"/>
                  </a:cubicBezTo>
                  <a:cubicBezTo>
                    <a:pt x="5636" y="238781"/>
                    <a:pt x="0" y="225176"/>
                    <a:pt x="0" y="210989"/>
                  </a:cubicBezTo>
                  <a:lnTo>
                    <a:pt x="0" y="53491"/>
                  </a:lnTo>
                  <a:cubicBezTo>
                    <a:pt x="0" y="39304"/>
                    <a:pt x="5636" y="25699"/>
                    <a:pt x="15667" y="15667"/>
                  </a:cubicBezTo>
                  <a:cubicBezTo>
                    <a:pt x="25699" y="5636"/>
                    <a:pt x="39304" y="0"/>
                    <a:pt x="53491" y="0"/>
                  </a:cubicBezTo>
                  <a:close/>
                </a:path>
              </a:pathLst>
            </a:custGeom>
            <a:solidFill>
              <a:srgbClr val="8C3616"/>
            </a:solidFill>
          </p:spPr>
        </p:sp>
        <p:sp>
          <p:nvSpPr>
            <p:cNvPr name="TextBox 15" id="15"/>
            <p:cNvSpPr txBox="true"/>
            <p:nvPr/>
          </p:nvSpPr>
          <p:spPr>
            <a:xfrm>
              <a:off x="0" y="-47625"/>
              <a:ext cx="812800" cy="860425"/>
            </a:xfrm>
            <a:prstGeom prst="rect">
              <a:avLst/>
            </a:prstGeom>
          </p:spPr>
          <p:txBody>
            <a:bodyPr anchor="ctr" rtlCol="false" tIns="50800" lIns="50800" bIns="50800" rIns="50800"/>
            <a:lstStyle/>
            <a:p>
              <a:pPr algn="ctr">
                <a:lnSpc>
                  <a:spcPts val="2940"/>
                </a:lnSpc>
              </a:pPr>
            </a:p>
          </p:txBody>
        </p:sp>
      </p:grpSp>
      <p:sp>
        <p:nvSpPr>
          <p:cNvPr name="Freeform 16" id="16"/>
          <p:cNvSpPr/>
          <p:nvPr/>
        </p:nvSpPr>
        <p:spPr>
          <a:xfrm flipH="false" flipV="false" rot="0">
            <a:off x="602566" y="2688405"/>
            <a:ext cx="1131749" cy="1131749"/>
          </a:xfrm>
          <a:custGeom>
            <a:avLst/>
            <a:gdLst/>
            <a:ahLst/>
            <a:cxnLst/>
            <a:rect r="r" b="b" t="t" l="l"/>
            <a:pathLst>
              <a:path h="1131749" w="1131749">
                <a:moveTo>
                  <a:pt x="0" y="0"/>
                </a:moveTo>
                <a:lnTo>
                  <a:pt x="1131749" y="0"/>
                </a:lnTo>
                <a:lnTo>
                  <a:pt x="1131749" y="1131749"/>
                </a:lnTo>
                <a:lnTo>
                  <a:pt x="0" y="1131749"/>
                </a:lnTo>
                <a:lnTo>
                  <a:pt x="0" y="0"/>
                </a:lnTo>
                <a:close/>
              </a:path>
            </a:pathLst>
          </a:custGeom>
          <a:blipFill>
            <a:blip r:embed="rId3"/>
            <a:stretch>
              <a:fillRect l="0" t="0" r="0" b="0"/>
            </a:stretch>
          </a:blipFill>
        </p:spPr>
      </p:sp>
      <p:sp>
        <p:nvSpPr>
          <p:cNvPr name="TextBox 17" id="17"/>
          <p:cNvSpPr txBox="true"/>
          <p:nvPr/>
        </p:nvSpPr>
        <p:spPr>
          <a:xfrm rot="0">
            <a:off x="354398" y="1288435"/>
            <a:ext cx="15148633" cy="812165"/>
          </a:xfrm>
          <a:prstGeom prst="rect">
            <a:avLst/>
          </a:prstGeom>
        </p:spPr>
        <p:txBody>
          <a:bodyPr anchor="t" rtlCol="false" tIns="0" lIns="0" bIns="0" rIns="0">
            <a:spAutoFit/>
          </a:bodyPr>
          <a:lstStyle/>
          <a:p>
            <a:pPr algn="ctr">
              <a:lnSpc>
                <a:spcPts val="3249"/>
              </a:lnSpc>
            </a:pPr>
            <a:r>
              <a:rPr lang="en-US" sz="2599">
                <a:solidFill>
                  <a:srgbClr val="FFFFFF"/>
                </a:solidFill>
                <a:latin typeface="League Spartan Bold"/>
              </a:rPr>
              <a:t>En su llamada a la batalla (Ef 6:10-20), el apóstol integra elementos </a:t>
            </a:r>
          </a:p>
          <a:p>
            <a:pPr algn="ctr">
              <a:lnSpc>
                <a:spcPts val="3249"/>
              </a:lnSpc>
            </a:pPr>
            <a:r>
              <a:rPr lang="en-US" sz="2599">
                <a:solidFill>
                  <a:srgbClr val="FFFFFF"/>
                </a:solidFill>
                <a:latin typeface="League Spartan Bold"/>
              </a:rPr>
              <a:t>del conflicto cósmico que ya había citado anteriormente: </a:t>
            </a:r>
          </a:p>
        </p:txBody>
      </p:sp>
      <p:sp>
        <p:nvSpPr>
          <p:cNvPr name="TextBox 18" id="18"/>
          <p:cNvSpPr txBox="true"/>
          <p:nvPr/>
        </p:nvSpPr>
        <p:spPr>
          <a:xfrm rot="0">
            <a:off x="4173175" y="277714"/>
            <a:ext cx="11426377" cy="511810"/>
          </a:xfrm>
          <a:prstGeom prst="rect">
            <a:avLst/>
          </a:prstGeom>
        </p:spPr>
        <p:txBody>
          <a:bodyPr anchor="t" rtlCol="false" tIns="0" lIns="0" bIns="0" rIns="0">
            <a:spAutoFit/>
          </a:bodyPr>
          <a:lstStyle/>
          <a:p>
            <a:pPr algn="ctr">
              <a:lnSpc>
                <a:spcPts val="4160"/>
              </a:lnSpc>
            </a:pPr>
            <a:r>
              <a:rPr lang="en-US" sz="3200" spc="-118">
                <a:solidFill>
                  <a:srgbClr val="FFFFFF"/>
                </a:solidFill>
                <a:latin typeface="League Spartan"/>
              </a:rPr>
              <a:t>EL CONFLICTO DE LOS SIGLOS EN LAS CARTAS DE PABLO</a:t>
            </a:r>
          </a:p>
        </p:txBody>
      </p:sp>
      <p:sp>
        <p:nvSpPr>
          <p:cNvPr name="TextBox 19" id="19"/>
          <p:cNvSpPr txBox="true"/>
          <p:nvPr/>
        </p:nvSpPr>
        <p:spPr>
          <a:xfrm rot="0">
            <a:off x="19050" y="136426"/>
            <a:ext cx="3710071" cy="737235"/>
          </a:xfrm>
          <a:prstGeom prst="rect">
            <a:avLst/>
          </a:prstGeom>
        </p:spPr>
        <p:txBody>
          <a:bodyPr anchor="t" rtlCol="false" tIns="0" lIns="0" bIns="0" rIns="0">
            <a:spAutoFit/>
          </a:bodyPr>
          <a:lstStyle/>
          <a:p>
            <a:pPr algn="ctr">
              <a:lnSpc>
                <a:spcPts val="2940"/>
              </a:lnSpc>
            </a:pPr>
            <a:r>
              <a:rPr lang="en-US" sz="2100">
                <a:solidFill>
                  <a:srgbClr val="FFFFFF"/>
                </a:solidFill>
                <a:latin typeface="League Spartan"/>
              </a:rPr>
              <a:t>Martes</a:t>
            </a:r>
          </a:p>
          <a:p>
            <a:pPr algn="ctr">
              <a:lnSpc>
                <a:spcPts val="2940"/>
              </a:lnSpc>
            </a:pPr>
            <a:r>
              <a:rPr lang="en-US" sz="2100">
                <a:solidFill>
                  <a:srgbClr val="FFFFFF"/>
                </a:solidFill>
                <a:latin typeface="League Spartan"/>
              </a:rPr>
              <a:t>12 de septiembre del 2023</a:t>
            </a:r>
          </a:p>
        </p:txBody>
      </p:sp>
      <p:sp>
        <p:nvSpPr>
          <p:cNvPr name="TextBox 20" id="20"/>
          <p:cNvSpPr txBox="true"/>
          <p:nvPr/>
        </p:nvSpPr>
        <p:spPr>
          <a:xfrm rot="0">
            <a:off x="3941164" y="9878531"/>
            <a:ext cx="10311067" cy="313690"/>
          </a:xfrm>
          <a:prstGeom prst="rect">
            <a:avLst/>
          </a:prstGeom>
        </p:spPr>
        <p:txBody>
          <a:bodyPr anchor="t" rtlCol="false" tIns="0" lIns="0" bIns="0" rIns="0">
            <a:spAutoFit/>
          </a:bodyPr>
          <a:lstStyle/>
          <a:p>
            <a:pPr algn="ctr">
              <a:lnSpc>
                <a:spcPts val="2660"/>
              </a:lnSpc>
            </a:pPr>
            <a:r>
              <a:rPr lang="en-US" sz="1900">
                <a:solidFill>
                  <a:srgbClr val="FFFFFF"/>
                </a:solidFill>
                <a:latin typeface="League Spartan Bold"/>
              </a:rPr>
              <a:t>Contenido: Luiz Francisco, Diseño: Elias Duarte, Traducción: Eliezer GC</a:t>
            </a:r>
          </a:p>
        </p:txBody>
      </p:sp>
      <p:grpSp>
        <p:nvGrpSpPr>
          <p:cNvPr name="Group 21" id="21"/>
          <p:cNvGrpSpPr/>
          <p:nvPr/>
        </p:nvGrpSpPr>
        <p:grpSpPr>
          <a:xfrm rot="0">
            <a:off x="1012047" y="4169680"/>
            <a:ext cx="7381435" cy="1004196"/>
            <a:chOff x="0" y="0"/>
            <a:chExt cx="1944082" cy="264480"/>
          </a:xfrm>
        </p:grpSpPr>
        <p:sp>
          <p:nvSpPr>
            <p:cNvPr name="Freeform 22" id="22"/>
            <p:cNvSpPr/>
            <p:nvPr/>
          </p:nvSpPr>
          <p:spPr>
            <a:xfrm flipH="false" flipV="false" rot="0">
              <a:off x="0" y="0"/>
              <a:ext cx="1944082" cy="264480"/>
            </a:xfrm>
            <a:custGeom>
              <a:avLst/>
              <a:gdLst/>
              <a:ahLst/>
              <a:cxnLst/>
              <a:rect r="r" b="b" t="t" l="l"/>
              <a:pathLst>
                <a:path h="264480" w="1944082">
                  <a:moveTo>
                    <a:pt x="53491" y="0"/>
                  </a:moveTo>
                  <a:lnTo>
                    <a:pt x="1890591" y="0"/>
                  </a:lnTo>
                  <a:cubicBezTo>
                    <a:pt x="1904778" y="0"/>
                    <a:pt x="1918383" y="5636"/>
                    <a:pt x="1928415" y="15667"/>
                  </a:cubicBezTo>
                  <a:cubicBezTo>
                    <a:pt x="1938446" y="25699"/>
                    <a:pt x="1944082" y="39304"/>
                    <a:pt x="1944082" y="53491"/>
                  </a:cubicBezTo>
                  <a:lnTo>
                    <a:pt x="1944082" y="210989"/>
                  </a:lnTo>
                  <a:cubicBezTo>
                    <a:pt x="1944082" y="225176"/>
                    <a:pt x="1938446" y="238781"/>
                    <a:pt x="1928415" y="248813"/>
                  </a:cubicBezTo>
                  <a:cubicBezTo>
                    <a:pt x="1918383" y="258844"/>
                    <a:pt x="1904778" y="264480"/>
                    <a:pt x="1890591" y="264480"/>
                  </a:cubicBezTo>
                  <a:lnTo>
                    <a:pt x="53491" y="264480"/>
                  </a:lnTo>
                  <a:cubicBezTo>
                    <a:pt x="39304" y="264480"/>
                    <a:pt x="25699" y="258844"/>
                    <a:pt x="15667" y="248813"/>
                  </a:cubicBezTo>
                  <a:cubicBezTo>
                    <a:pt x="5636" y="238781"/>
                    <a:pt x="0" y="225176"/>
                    <a:pt x="0" y="210989"/>
                  </a:cubicBezTo>
                  <a:lnTo>
                    <a:pt x="0" y="53491"/>
                  </a:lnTo>
                  <a:cubicBezTo>
                    <a:pt x="0" y="39304"/>
                    <a:pt x="5636" y="25699"/>
                    <a:pt x="15667" y="15667"/>
                  </a:cubicBezTo>
                  <a:cubicBezTo>
                    <a:pt x="25699" y="5636"/>
                    <a:pt x="39304" y="0"/>
                    <a:pt x="53491" y="0"/>
                  </a:cubicBezTo>
                  <a:close/>
                </a:path>
              </a:pathLst>
            </a:custGeom>
            <a:solidFill>
              <a:srgbClr val="8C3616"/>
            </a:solidFill>
          </p:spPr>
        </p:sp>
        <p:sp>
          <p:nvSpPr>
            <p:cNvPr name="TextBox 23" id="23"/>
            <p:cNvSpPr txBox="true"/>
            <p:nvPr/>
          </p:nvSpPr>
          <p:spPr>
            <a:xfrm>
              <a:off x="0" y="-47625"/>
              <a:ext cx="812800" cy="860425"/>
            </a:xfrm>
            <a:prstGeom prst="rect">
              <a:avLst/>
            </a:prstGeom>
          </p:spPr>
          <p:txBody>
            <a:bodyPr anchor="ctr" rtlCol="false" tIns="50800" lIns="50800" bIns="50800" rIns="50800"/>
            <a:lstStyle/>
            <a:p>
              <a:pPr algn="ctr">
                <a:lnSpc>
                  <a:spcPts val="2940"/>
                </a:lnSpc>
              </a:pPr>
            </a:p>
          </p:txBody>
        </p:sp>
      </p:grpSp>
      <p:sp>
        <p:nvSpPr>
          <p:cNvPr name="Freeform 24" id="24"/>
          <p:cNvSpPr/>
          <p:nvPr/>
        </p:nvSpPr>
        <p:spPr>
          <a:xfrm flipH="false" flipV="false" rot="0">
            <a:off x="602566" y="4105904"/>
            <a:ext cx="1131749" cy="1131749"/>
          </a:xfrm>
          <a:custGeom>
            <a:avLst/>
            <a:gdLst/>
            <a:ahLst/>
            <a:cxnLst/>
            <a:rect r="r" b="b" t="t" l="l"/>
            <a:pathLst>
              <a:path h="1131749" w="1131749">
                <a:moveTo>
                  <a:pt x="0" y="0"/>
                </a:moveTo>
                <a:lnTo>
                  <a:pt x="1131749" y="0"/>
                </a:lnTo>
                <a:lnTo>
                  <a:pt x="1131749" y="1131749"/>
                </a:lnTo>
                <a:lnTo>
                  <a:pt x="0" y="1131749"/>
                </a:lnTo>
                <a:lnTo>
                  <a:pt x="0" y="0"/>
                </a:lnTo>
                <a:close/>
              </a:path>
            </a:pathLst>
          </a:custGeom>
          <a:blipFill>
            <a:blip r:embed="rId3"/>
            <a:stretch>
              <a:fillRect l="0" t="0" r="0" b="0"/>
            </a:stretch>
          </a:blipFill>
        </p:spPr>
      </p:sp>
      <p:grpSp>
        <p:nvGrpSpPr>
          <p:cNvPr name="Group 25" id="25"/>
          <p:cNvGrpSpPr/>
          <p:nvPr/>
        </p:nvGrpSpPr>
        <p:grpSpPr>
          <a:xfrm rot="0">
            <a:off x="1012047" y="5441055"/>
            <a:ext cx="7381435" cy="1004196"/>
            <a:chOff x="0" y="0"/>
            <a:chExt cx="1944082" cy="264480"/>
          </a:xfrm>
        </p:grpSpPr>
        <p:sp>
          <p:nvSpPr>
            <p:cNvPr name="Freeform 26" id="26"/>
            <p:cNvSpPr/>
            <p:nvPr/>
          </p:nvSpPr>
          <p:spPr>
            <a:xfrm flipH="false" flipV="false" rot="0">
              <a:off x="0" y="0"/>
              <a:ext cx="1944082" cy="264480"/>
            </a:xfrm>
            <a:custGeom>
              <a:avLst/>
              <a:gdLst/>
              <a:ahLst/>
              <a:cxnLst/>
              <a:rect r="r" b="b" t="t" l="l"/>
              <a:pathLst>
                <a:path h="264480" w="1944082">
                  <a:moveTo>
                    <a:pt x="53491" y="0"/>
                  </a:moveTo>
                  <a:lnTo>
                    <a:pt x="1890591" y="0"/>
                  </a:lnTo>
                  <a:cubicBezTo>
                    <a:pt x="1904778" y="0"/>
                    <a:pt x="1918383" y="5636"/>
                    <a:pt x="1928415" y="15667"/>
                  </a:cubicBezTo>
                  <a:cubicBezTo>
                    <a:pt x="1938446" y="25699"/>
                    <a:pt x="1944082" y="39304"/>
                    <a:pt x="1944082" y="53491"/>
                  </a:cubicBezTo>
                  <a:lnTo>
                    <a:pt x="1944082" y="210989"/>
                  </a:lnTo>
                  <a:cubicBezTo>
                    <a:pt x="1944082" y="225176"/>
                    <a:pt x="1938446" y="238781"/>
                    <a:pt x="1928415" y="248813"/>
                  </a:cubicBezTo>
                  <a:cubicBezTo>
                    <a:pt x="1918383" y="258844"/>
                    <a:pt x="1904778" y="264480"/>
                    <a:pt x="1890591" y="264480"/>
                  </a:cubicBezTo>
                  <a:lnTo>
                    <a:pt x="53491" y="264480"/>
                  </a:lnTo>
                  <a:cubicBezTo>
                    <a:pt x="39304" y="264480"/>
                    <a:pt x="25699" y="258844"/>
                    <a:pt x="15667" y="248813"/>
                  </a:cubicBezTo>
                  <a:cubicBezTo>
                    <a:pt x="5636" y="238781"/>
                    <a:pt x="0" y="225176"/>
                    <a:pt x="0" y="210989"/>
                  </a:cubicBezTo>
                  <a:lnTo>
                    <a:pt x="0" y="53491"/>
                  </a:lnTo>
                  <a:cubicBezTo>
                    <a:pt x="0" y="39304"/>
                    <a:pt x="5636" y="25699"/>
                    <a:pt x="15667" y="15667"/>
                  </a:cubicBezTo>
                  <a:cubicBezTo>
                    <a:pt x="25699" y="5636"/>
                    <a:pt x="39304" y="0"/>
                    <a:pt x="53491" y="0"/>
                  </a:cubicBezTo>
                  <a:close/>
                </a:path>
              </a:pathLst>
            </a:custGeom>
            <a:solidFill>
              <a:srgbClr val="8C3616"/>
            </a:solidFill>
          </p:spPr>
        </p:sp>
        <p:sp>
          <p:nvSpPr>
            <p:cNvPr name="TextBox 27" id="27"/>
            <p:cNvSpPr txBox="true"/>
            <p:nvPr/>
          </p:nvSpPr>
          <p:spPr>
            <a:xfrm>
              <a:off x="0" y="-47625"/>
              <a:ext cx="812800" cy="860425"/>
            </a:xfrm>
            <a:prstGeom prst="rect">
              <a:avLst/>
            </a:prstGeom>
          </p:spPr>
          <p:txBody>
            <a:bodyPr anchor="ctr" rtlCol="false" tIns="50800" lIns="50800" bIns="50800" rIns="50800"/>
            <a:lstStyle/>
            <a:p>
              <a:pPr algn="ctr">
                <a:lnSpc>
                  <a:spcPts val="2940"/>
                </a:lnSpc>
              </a:pPr>
            </a:p>
          </p:txBody>
        </p:sp>
      </p:grpSp>
      <p:sp>
        <p:nvSpPr>
          <p:cNvPr name="Freeform 28" id="28"/>
          <p:cNvSpPr/>
          <p:nvPr/>
        </p:nvSpPr>
        <p:spPr>
          <a:xfrm flipH="false" flipV="false" rot="0">
            <a:off x="602566" y="5377279"/>
            <a:ext cx="1131749" cy="1131749"/>
          </a:xfrm>
          <a:custGeom>
            <a:avLst/>
            <a:gdLst/>
            <a:ahLst/>
            <a:cxnLst/>
            <a:rect r="r" b="b" t="t" l="l"/>
            <a:pathLst>
              <a:path h="1131749" w="1131749">
                <a:moveTo>
                  <a:pt x="0" y="0"/>
                </a:moveTo>
                <a:lnTo>
                  <a:pt x="1131749" y="0"/>
                </a:lnTo>
                <a:lnTo>
                  <a:pt x="1131749" y="1131749"/>
                </a:lnTo>
                <a:lnTo>
                  <a:pt x="0" y="1131749"/>
                </a:lnTo>
                <a:lnTo>
                  <a:pt x="0" y="0"/>
                </a:lnTo>
                <a:close/>
              </a:path>
            </a:pathLst>
          </a:custGeom>
          <a:blipFill>
            <a:blip r:embed="rId3"/>
            <a:stretch>
              <a:fillRect l="0" t="0" r="0" b="0"/>
            </a:stretch>
          </a:blipFill>
        </p:spPr>
      </p:sp>
      <p:grpSp>
        <p:nvGrpSpPr>
          <p:cNvPr name="Group 29" id="29"/>
          <p:cNvGrpSpPr/>
          <p:nvPr/>
        </p:nvGrpSpPr>
        <p:grpSpPr>
          <a:xfrm rot="0">
            <a:off x="1012047" y="6858554"/>
            <a:ext cx="7381435" cy="1004196"/>
            <a:chOff x="0" y="0"/>
            <a:chExt cx="1944082" cy="264480"/>
          </a:xfrm>
        </p:grpSpPr>
        <p:sp>
          <p:nvSpPr>
            <p:cNvPr name="Freeform 30" id="30"/>
            <p:cNvSpPr/>
            <p:nvPr/>
          </p:nvSpPr>
          <p:spPr>
            <a:xfrm flipH="false" flipV="false" rot="0">
              <a:off x="0" y="0"/>
              <a:ext cx="1944082" cy="264480"/>
            </a:xfrm>
            <a:custGeom>
              <a:avLst/>
              <a:gdLst/>
              <a:ahLst/>
              <a:cxnLst/>
              <a:rect r="r" b="b" t="t" l="l"/>
              <a:pathLst>
                <a:path h="264480" w="1944082">
                  <a:moveTo>
                    <a:pt x="53491" y="0"/>
                  </a:moveTo>
                  <a:lnTo>
                    <a:pt x="1890591" y="0"/>
                  </a:lnTo>
                  <a:cubicBezTo>
                    <a:pt x="1904778" y="0"/>
                    <a:pt x="1918383" y="5636"/>
                    <a:pt x="1928415" y="15667"/>
                  </a:cubicBezTo>
                  <a:cubicBezTo>
                    <a:pt x="1938446" y="25699"/>
                    <a:pt x="1944082" y="39304"/>
                    <a:pt x="1944082" y="53491"/>
                  </a:cubicBezTo>
                  <a:lnTo>
                    <a:pt x="1944082" y="210989"/>
                  </a:lnTo>
                  <a:cubicBezTo>
                    <a:pt x="1944082" y="225176"/>
                    <a:pt x="1938446" y="238781"/>
                    <a:pt x="1928415" y="248813"/>
                  </a:cubicBezTo>
                  <a:cubicBezTo>
                    <a:pt x="1918383" y="258844"/>
                    <a:pt x="1904778" y="264480"/>
                    <a:pt x="1890591" y="264480"/>
                  </a:cubicBezTo>
                  <a:lnTo>
                    <a:pt x="53491" y="264480"/>
                  </a:lnTo>
                  <a:cubicBezTo>
                    <a:pt x="39304" y="264480"/>
                    <a:pt x="25699" y="258844"/>
                    <a:pt x="15667" y="248813"/>
                  </a:cubicBezTo>
                  <a:cubicBezTo>
                    <a:pt x="5636" y="238781"/>
                    <a:pt x="0" y="225176"/>
                    <a:pt x="0" y="210989"/>
                  </a:cubicBezTo>
                  <a:lnTo>
                    <a:pt x="0" y="53491"/>
                  </a:lnTo>
                  <a:cubicBezTo>
                    <a:pt x="0" y="39304"/>
                    <a:pt x="5636" y="25699"/>
                    <a:pt x="15667" y="15667"/>
                  </a:cubicBezTo>
                  <a:cubicBezTo>
                    <a:pt x="25699" y="5636"/>
                    <a:pt x="39304" y="0"/>
                    <a:pt x="53491" y="0"/>
                  </a:cubicBezTo>
                  <a:close/>
                </a:path>
              </a:pathLst>
            </a:custGeom>
            <a:solidFill>
              <a:srgbClr val="8C3616"/>
            </a:solidFill>
          </p:spPr>
        </p:sp>
        <p:sp>
          <p:nvSpPr>
            <p:cNvPr name="TextBox 31" id="31"/>
            <p:cNvSpPr txBox="true"/>
            <p:nvPr/>
          </p:nvSpPr>
          <p:spPr>
            <a:xfrm>
              <a:off x="0" y="-47625"/>
              <a:ext cx="812800" cy="860425"/>
            </a:xfrm>
            <a:prstGeom prst="rect">
              <a:avLst/>
            </a:prstGeom>
          </p:spPr>
          <p:txBody>
            <a:bodyPr anchor="ctr" rtlCol="false" tIns="50800" lIns="50800" bIns="50800" rIns="50800"/>
            <a:lstStyle/>
            <a:p>
              <a:pPr algn="ctr">
                <a:lnSpc>
                  <a:spcPts val="2940"/>
                </a:lnSpc>
              </a:pPr>
            </a:p>
          </p:txBody>
        </p:sp>
      </p:grpSp>
      <p:sp>
        <p:nvSpPr>
          <p:cNvPr name="Freeform 32" id="32"/>
          <p:cNvSpPr/>
          <p:nvPr/>
        </p:nvSpPr>
        <p:spPr>
          <a:xfrm flipH="false" flipV="false" rot="0">
            <a:off x="602566" y="6794778"/>
            <a:ext cx="1131749" cy="1131749"/>
          </a:xfrm>
          <a:custGeom>
            <a:avLst/>
            <a:gdLst/>
            <a:ahLst/>
            <a:cxnLst/>
            <a:rect r="r" b="b" t="t" l="l"/>
            <a:pathLst>
              <a:path h="1131749" w="1131749">
                <a:moveTo>
                  <a:pt x="0" y="0"/>
                </a:moveTo>
                <a:lnTo>
                  <a:pt x="1131749" y="0"/>
                </a:lnTo>
                <a:lnTo>
                  <a:pt x="1131749" y="1131748"/>
                </a:lnTo>
                <a:lnTo>
                  <a:pt x="0" y="1131748"/>
                </a:lnTo>
                <a:lnTo>
                  <a:pt x="0" y="0"/>
                </a:lnTo>
                <a:close/>
              </a:path>
            </a:pathLst>
          </a:custGeom>
          <a:blipFill>
            <a:blip r:embed="rId3"/>
            <a:stretch>
              <a:fillRect l="0" t="0" r="0" b="0"/>
            </a:stretch>
          </a:blipFill>
        </p:spPr>
      </p:sp>
      <p:grpSp>
        <p:nvGrpSpPr>
          <p:cNvPr name="Group 33" id="33"/>
          <p:cNvGrpSpPr/>
          <p:nvPr/>
        </p:nvGrpSpPr>
        <p:grpSpPr>
          <a:xfrm rot="0">
            <a:off x="1012047" y="8190328"/>
            <a:ext cx="7381435" cy="1004196"/>
            <a:chOff x="0" y="0"/>
            <a:chExt cx="1944082" cy="264480"/>
          </a:xfrm>
        </p:grpSpPr>
        <p:sp>
          <p:nvSpPr>
            <p:cNvPr name="Freeform 34" id="34"/>
            <p:cNvSpPr/>
            <p:nvPr/>
          </p:nvSpPr>
          <p:spPr>
            <a:xfrm flipH="false" flipV="false" rot="0">
              <a:off x="0" y="0"/>
              <a:ext cx="1944082" cy="264480"/>
            </a:xfrm>
            <a:custGeom>
              <a:avLst/>
              <a:gdLst/>
              <a:ahLst/>
              <a:cxnLst/>
              <a:rect r="r" b="b" t="t" l="l"/>
              <a:pathLst>
                <a:path h="264480" w="1944082">
                  <a:moveTo>
                    <a:pt x="53491" y="0"/>
                  </a:moveTo>
                  <a:lnTo>
                    <a:pt x="1890591" y="0"/>
                  </a:lnTo>
                  <a:cubicBezTo>
                    <a:pt x="1904778" y="0"/>
                    <a:pt x="1918383" y="5636"/>
                    <a:pt x="1928415" y="15667"/>
                  </a:cubicBezTo>
                  <a:cubicBezTo>
                    <a:pt x="1938446" y="25699"/>
                    <a:pt x="1944082" y="39304"/>
                    <a:pt x="1944082" y="53491"/>
                  </a:cubicBezTo>
                  <a:lnTo>
                    <a:pt x="1944082" y="210989"/>
                  </a:lnTo>
                  <a:cubicBezTo>
                    <a:pt x="1944082" y="225176"/>
                    <a:pt x="1938446" y="238781"/>
                    <a:pt x="1928415" y="248813"/>
                  </a:cubicBezTo>
                  <a:cubicBezTo>
                    <a:pt x="1918383" y="258844"/>
                    <a:pt x="1904778" y="264480"/>
                    <a:pt x="1890591" y="264480"/>
                  </a:cubicBezTo>
                  <a:lnTo>
                    <a:pt x="53491" y="264480"/>
                  </a:lnTo>
                  <a:cubicBezTo>
                    <a:pt x="39304" y="264480"/>
                    <a:pt x="25699" y="258844"/>
                    <a:pt x="15667" y="248813"/>
                  </a:cubicBezTo>
                  <a:cubicBezTo>
                    <a:pt x="5636" y="238781"/>
                    <a:pt x="0" y="225176"/>
                    <a:pt x="0" y="210989"/>
                  </a:cubicBezTo>
                  <a:lnTo>
                    <a:pt x="0" y="53491"/>
                  </a:lnTo>
                  <a:cubicBezTo>
                    <a:pt x="0" y="39304"/>
                    <a:pt x="5636" y="25699"/>
                    <a:pt x="15667" y="15667"/>
                  </a:cubicBezTo>
                  <a:cubicBezTo>
                    <a:pt x="25699" y="5636"/>
                    <a:pt x="39304" y="0"/>
                    <a:pt x="53491" y="0"/>
                  </a:cubicBezTo>
                  <a:close/>
                </a:path>
              </a:pathLst>
            </a:custGeom>
            <a:solidFill>
              <a:srgbClr val="8C3616"/>
            </a:solidFill>
          </p:spPr>
        </p:sp>
        <p:sp>
          <p:nvSpPr>
            <p:cNvPr name="TextBox 35" id="35"/>
            <p:cNvSpPr txBox="true"/>
            <p:nvPr/>
          </p:nvSpPr>
          <p:spPr>
            <a:xfrm>
              <a:off x="0" y="-47625"/>
              <a:ext cx="812800" cy="860425"/>
            </a:xfrm>
            <a:prstGeom prst="rect">
              <a:avLst/>
            </a:prstGeom>
          </p:spPr>
          <p:txBody>
            <a:bodyPr anchor="ctr" rtlCol="false" tIns="50800" lIns="50800" bIns="50800" rIns="50800"/>
            <a:lstStyle/>
            <a:p>
              <a:pPr algn="ctr">
                <a:lnSpc>
                  <a:spcPts val="2940"/>
                </a:lnSpc>
              </a:pPr>
            </a:p>
          </p:txBody>
        </p:sp>
      </p:grpSp>
      <p:sp>
        <p:nvSpPr>
          <p:cNvPr name="Freeform 36" id="36"/>
          <p:cNvSpPr/>
          <p:nvPr/>
        </p:nvSpPr>
        <p:spPr>
          <a:xfrm flipH="false" flipV="false" rot="0">
            <a:off x="602566" y="8126551"/>
            <a:ext cx="1131749" cy="1131749"/>
          </a:xfrm>
          <a:custGeom>
            <a:avLst/>
            <a:gdLst/>
            <a:ahLst/>
            <a:cxnLst/>
            <a:rect r="r" b="b" t="t" l="l"/>
            <a:pathLst>
              <a:path h="1131749" w="1131749">
                <a:moveTo>
                  <a:pt x="0" y="0"/>
                </a:moveTo>
                <a:lnTo>
                  <a:pt x="1131749" y="0"/>
                </a:lnTo>
                <a:lnTo>
                  <a:pt x="1131749" y="1131749"/>
                </a:lnTo>
                <a:lnTo>
                  <a:pt x="0" y="1131749"/>
                </a:lnTo>
                <a:lnTo>
                  <a:pt x="0" y="0"/>
                </a:lnTo>
                <a:close/>
              </a:path>
            </a:pathLst>
          </a:custGeom>
          <a:blipFill>
            <a:blip r:embed="rId3"/>
            <a:stretch>
              <a:fillRect l="0" t="0" r="0" b="0"/>
            </a:stretch>
          </a:blipFill>
        </p:spPr>
      </p:sp>
      <p:sp>
        <p:nvSpPr>
          <p:cNvPr name="TextBox 37" id="37"/>
          <p:cNvSpPr txBox="true"/>
          <p:nvPr/>
        </p:nvSpPr>
        <p:spPr>
          <a:xfrm rot="0">
            <a:off x="1953690" y="2861850"/>
            <a:ext cx="3607498" cy="737235"/>
          </a:xfrm>
          <a:prstGeom prst="rect">
            <a:avLst/>
          </a:prstGeom>
        </p:spPr>
        <p:txBody>
          <a:bodyPr anchor="t" rtlCol="false" tIns="0" lIns="0" bIns="0" rIns="0">
            <a:spAutoFit/>
          </a:bodyPr>
          <a:lstStyle/>
          <a:p>
            <a:pPr>
              <a:lnSpc>
                <a:spcPts val="2940"/>
              </a:lnSpc>
              <a:spcBef>
                <a:spcPct val="0"/>
              </a:spcBef>
            </a:pPr>
            <a:r>
              <a:rPr lang="en-US" sz="2100">
                <a:solidFill>
                  <a:srgbClr val="FFFFFF"/>
                </a:solidFill>
                <a:latin typeface="League Spartan"/>
              </a:rPr>
              <a:t>Capacitar a los creyentes (Ef 1:1-18-20; 3:16, 20)</a:t>
            </a:r>
          </a:p>
        </p:txBody>
      </p:sp>
      <p:sp>
        <p:nvSpPr>
          <p:cNvPr name="TextBox 38" id="38"/>
          <p:cNvSpPr txBox="true"/>
          <p:nvPr/>
        </p:nvSpPr>
        <p:spPr>
          <a:xfrm rot="0">
            <a:off x="1953690" y="4279348"/>
            <a:ext cx="4789184" cy="737235"/>
          </a:xfrm>
          <a:prstGeom prst="rect">
            <a:avLst/>
          </a:prstGeom>
        </p:spPr>
        <p:txBody>
          <a:bodyPr anchor="t" rtlCol="false" tIns="0" lIns="0" bIns="0" rIns="0">
            <a:spAutoFit/>
          </a:bodyPr>
          <a:lstStyle/>
          <a:p>
            <a:pPr>
              <a:lnSpc>
                <a:spcPts val="2940"/>
              </a:lnSpc>
              <a:spcBef>
                <a:spcPct val="0"/>
              </a:spcBef>
            </a:pPr>
            <a:r>
              <a:rPr lang="en-US" sz="2100">
                <a:solidFill>
                  <a:srgbClr val="FFFFFF"/>
                </a:solidFill>
                <a:latin typeface="League Spartan"/>
              </a:rPr>
              <a:t>La vi</a:t>
            </a:r>
            <a:r>
              <a:rPr lang="en-US" sz="2100">
                <a:solidFill>
                  <a:srgbClr val="FFFFFF"/>
                </a:solidFill>
                <a:latin typeface="League Spartan"/>
              </a:rPr>
              <a:t>ctoria de Cristo sobre los otros poderes. (Ef 1:20-23)</a:t>
            </a:r>
          </a:p>
        </p:txBody>
      </p:sp>
      <p:sp>
        <p:nvSpPr>
          <p:cNvPr name="TextBox 39" id="39"/>
          <p:cNvSpPr txBox="true"/>
          <p:nvPr/>
        </p:nvSpPr>
        <p:spPr>
          <a:xfrm rot="0">
            <a:off x="1953690" y="5535826"/>
            <a:ext cx="6439793" cy="737235"/>
          </a:xfrm>
          <a:prstGeom prst="rect">
            <a:avLst/>
          </a:prstGeom>
        </p:spPr>
        <p:txBody>
          <a:bodyPr anchor="t" rtlCol="false" tIns="0" lIns="0" bIns="0" rIns="0">
            <a:spAutoFit/>
          </a:bodyPr>
          <a:lstStyle/>
          <a:p>
            <a:pPr>
              <a:lnSpc>
                <a:spcPts val="2940"/>
              </a:lnSpc>
              <a:spcBef>
                <a:spcPct val="0"/>
              </a:spcBef>
            </a:pPr>
            <a:r>
              <a:rPr lang="en-US" sz="2100">
                <a:solidFill>
                  <a:srgbClr val="FFFFFF"/>
                </a:solidFill>
                <a:latin typeface="League Spartan"/>
              </a:rPr>
              <a:t>Un ejército de creyentes revitalizados y fortalecidos. (Ef 2:1-10)</a:t>
            </a:r>
          </a:p>
        </p:txBody>
      </p:sp>
      <p:sp>
        <p:nvSpPr>
          <p:cNvPr name="TextBox 40" id="40"/>
          <p:cNvSpPr txBox="true"/>
          <p:nvPr/>
        </p:nvSpPr>
        <p:spPr>
          <a:xfrm rot="0">
            <a:off x="1953690" y="6988176"/>
            <a:ext cx="5874592" cy="737235"/>
          </a:xfrm>
          <a:prstGeom prst="rect">
            <a:avLst/>
          </a:prstGeom>
        </p:spPr>
        <p:txBody>
          <a:bodyPr anchor="t" rtlCol="false" tIns="0" lIns="0" bIns="0" rIns="0">
            <a:spAutoFit/>
          </a:bodyPr>
          <a:lstStyle/>
          <a:p>
            <a:pPr>
              <a:lnSpc>
                <a:spcPts val="2940"/>
              </a:lnSpc>
              <a:spcBef>
                <a:spcPct val="0"/>
              </a:spcBef>
            </a:pPr>
            <a:r>
              <a:rPr lang="en-US" sz="2100">
                <a:solidFill>
                  <a:srgbClr val="FFFFFF"/>
                </a:solidFill>
                <a:latin typeface="League Spartan"/>
              </a:rPr>
              <a:t>El</a:t>
            </a:r>
            <a:r>
              <a:rPr lang="en-US" sz="2100">
                <a:solidFill>
                  <a:srgbClr val="FFFFFF"/>
                </a:solidFill>
                <a:latin typeface="League Spartan"/>
              </a:rPr>
              <a:t> papel de la iglesia en la condenación de los poderes de las tinieblas. (Ef 3:10)</a:t>
            </a:r>
          </a:p>
        </p:txBody>
      </p:sp>
      <p:sp>
        <p:nvSpPr>
          <p:cNvPr name="TextBox 41" id="41"/>
          <p:cNvSpPr txBox="true"/>
          <p:nvPr/>
        </p:nvSpPr>
        <p:spPr>
          <a:xfrm rot="0">
            <a:off x="1953690" y="8299996"/>
            <a:ext cx="5358245" cy="737235"/>
          </a:xfrm>
          <a:prstGeom prst="rect">
            <a:avLst/>
          </a:prstGeom>
        </p:spPr>
        <p:txBody>
          <a:bodyPr anchor="t" rtlCol="false" tIns="0" lIns="0" bIns="0" rIns="0">
            <a:spAutoFit/>
          </a:bodyPr>
          <a:lstStyle/>
          <a:p>
            <a:pPr>
              <a:lnSpc>
                <a:spcPts val="2940"/>
              </a:lnSpc>
              <a:spcBef>
                <a:spcPct val="0"/>
              </a:spcBef>
            </a:pPr>
            <a:r>
              <a:rPr lang="en-US" sz="2100">
                <a:solidFill>
                  <a:srgbClr val="FFFFFF"/>
                </a:solidFill>
                <a:latin typeface="League Spartan"/>
              </a:rPr>
              <a:t>La</a:t>
            </a:r>
            <a:r>
              <a:rPr lang="en-US" sz="2100">
                <a:solidFill>
                  <a:srgbClr val="FFFFFF"/>
                </a:solidFill>
                <a:latin typeface="League Spartan"/>
              </a:rPr>
              <a:t> figura de Cristo como guerrero conquistador. (Ef 4:7-11)</a:t>
            </a:r>
          </a:p>
        </p:txBody>
      </p:sp>
      <p:sp>
        <p:nvSpPr>
          <p:cNvPr name="Freeform 42" id="42"/>
          <p:cNvSpPr/>
          <p:nvPr/>
        </p:nvSpPr>
        <p:spPr>
          <a:xfrm flipH="false" flipV="false" rot="0">
            <a:off x="16476832" y="18770"/>
            <a:ext cx="1469687" cy="1557267"/>
          </a:xfrm>
          <a:custGeom>
            <a:avLst/>
            <a:gdLst/>
            <a:ahLst/>
            <a:cxnLst/>
            <a:rect r="r" b="b" t="t" l="l"/>
            <a:pathLst>
              <a:path h="1557267" w="1469687">
                <a:moveTo>
                  <a:pt x="0" y="0"/>
                </a:moveTo>
                <a:lnTo>
                  <a:pt x="1469686" y="0"/>
                </a:lnTo>
                <a:lnTo>
                  <a:pt x="1469686" y="1557267"/>
                </a:lnTo>
                <a:lnTo>
                  <a:pt x="0" y="1557267"/>
                </a:lnTo>
                <a:lnTo>
                  <a:pt x="0" y="0"/>
                </a:lnTo>
                <a:close/>
              </a:path>
            </a:pathLst>
          </a:custGeom>
          <a:blipFill>
            <a:blip r:embed="rId4"/>
            <a:stretch>
              <a:fillRect l="-53039" t="-18915" r="-59829" b="-49496"/>
            </a:stretch>
          </a:blipFill>
        </p:spPr>
      </p:sp>
      <p:sp>
        <p:nvSpPr>
          <p:cNvPr name="TextBox 43" id="43"/>
          <p:cNvSpPr txBox="true"/>
          <p:nvPr/>
        </p:nvSpPr>
        <p:spPr>
          <a:xfrm rot="0">
            <a:off x="16082390" y="1623662"/>
            <a:ext cx="2148949" cy="306138"/>
          </a:xfrm>
          <a:prstGeom prst="rect">
            <a:avLst/>
          </a:prstGeom>
        </p:spPr>
        <p:txBody>
          <a:bodyPr anchor="t" rtlCol="false" tIns="0" lIns="0" bIns="0" rIns="0">
            <a:spAutoFit/>
          </a:bodyPr>
          <a:lstStyle/>
          <a:p>
            <a:pPr algn="ctr">
              <a:lnSpc>
                <a:spcPts val="2551"/>
              </a:lnSpc>
            </a:pPr>
            <a:r>
              <a:rPr lang="en-US" sz="1822" spc="360">
                <a:solidFill>
                  <a:srgbClr val="ECEADE"/>
                </a:solidFill>
                <a:latin typeface="Open Sans Extra Bold Bold"/>
              </a:rPr>
              <a:t>INFOLECCIÓN</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84745" y="-235181"/>
            <a:ext cx="3988176" cy="1283199"/>
            <a:chOff x="0" y="0"/>
            <a:chExt cx="2481859" cy="798540"/>
          </a:xfrm>
        </p:grpSpPr>
        <p:sp>
          <p:nvSpPr>
            <p:cNvPr name="Freeform 3" id="3"/>
            <p:cNvSpPr/>
            <p:nvPr/>
          </p:nvSpPr>
          <p:spPr>
            <a:xfrm flipH="false" flipV="false" rot="0">
              <a:off x="0" y="0"/>
              <a:ext cx="2481859" cy="798541"/>
            </a:xfrm>
            <a:custGeom>
              <a:avLst/>
              <a:gdLst/>
              <a:ahLst/>
              <a:cxnLst/>
              <a:rect r="r" b="b" t="t" l="l"/>
              <a:pathLst>
                <a:path h="798541" w="2481859">
                  <a:moveTo>
                    <a:pt x="2357399" y="798540"/>
                  </a:moveTo>
                  <a:lnTo>
                    <a:pt x="124460" y="798540"/>
                  </a:lnTo>
                  <a:cubicBezTo>
                    <a:pt x="55880" y="798540"/>
                    <a:pt x="0" y="742660"/>
                    <a:pt x="0" y="674080"/>
                  </a:cubicBezTo>
                  <a:lnTo>
                    <a:pt x="0" y="124460"/>
                  </a:lnTo>
                  <a:cubicBezTo>
                    <a:pt x="0" y="55880"/>
                    <a:pt x="55880" y="0"/>
                    <a:pt x="124460" y="0"/>
                  </a:cubicBezTo>
                  <a:lnTo>
                    <a:pt x="2357399" y="0"/>
                  </a:lnTo>
                  <a:cubicBezTo>
                    <a:pt x="2425979" y="0"/>
                    <a:pt x="2481859" y="55880"/>
                    <a:pt x="2481859" y="124460"/>
                  </a:cubicBezTo>
                  <a:lnTo>
                    <a:pt x="2481859" y="674081"/>
                  </a:lnTo>
                  <a:cubicBezTo>
                    <a:pt x="2481859" y="742660"/>
                    <a:pt x="2425979" y="798541"/>
                    <a:pt x="2357399" y="798541"/>
                  </a:cubicBezTo>
                  <a:close/>
                </a:path>
              </a:pathLst>
            </a:custGeom>
            <a:solidFill>
              <a:srgbClr val="13292A"/>
            </a:solidFill>
          </p:spPr>
        </p:sp>
      </p:grpSp>
      <p:grpSp>
        <p:nvGrpSpPr>
          <p:cNvPr name="Group 4" id="4"/>
          <p:cNvGrpSpPr/>
          <p:nvPr/>
        </p:nvGrpSpPr>
        <p:grpSpPr>
          <a:xfrm rot="0">
            <a:off x="3941164" y="-178299"/>
            <a:ext cx="11902226" cy="1226317"/>
            <a:chOff x="0" y="0"/>
            <a:chExt cx="7406807" cy="763142"/>
          </a:xfrm>
        </p:grpSpPr>
        <p:sp>
          <p:nvSpPr>
            <p:cNvPr name="Freeform 5" id="5"/>
            <p:cNvSpPr/>
            <p:nvPr/>
          </p:nvSpPr>
          <p:spPr>
            <a:xfrm flipH="false" flipV="false" rot="0">
              <a:off x="0" y="0"/>
              <a:ext cx="7406807" cy="763143"/>
            </a:xfrm>
            <a:custGeom>
              <a:avLst/>
              <a:gdLst/>
              <a:ahLst/>
              <a:cxnLst/>
              <a:rect r="r" b="b" t="t" l="l"/>
              <a:pathLst>
                <a:path h="763143" w="7406807">
                  <a:moveTo>
                    <a:pt x="7282347" y="763142"/>
                  </a:moveTo>
                  <a:lnTo>
                    <a:pt x="124460" y="763142"/>
                  </a:lnTo>
                  <a:cubicBezTo>
                    <a:pt x="55880" y="763142"/>
                    <a:pt x="0" y="707262"/>
                    <a:pt x="0" y="638682"/>
                  </a:cubicBezTo>
                  <a:lnTo>
                    <a:pt x="0" y="124460"/>
                  </a:lnTo>
                  <a:cubicBezTo>
                    <a:pt x="0" y="55880"/>
                    <a:pt x="55880" y="0"/>
                    <a:pt x="124460" y="0"/>
                  </a:cubicBezTo>
                  <a:lnTo>
                    <a:pt x="7282347" y="0"/>
                  </a:lnTo>
                  <a:cubicBezTo>
                    <a:pt x="7350927" y="0"/>
                    <a:pt x="7406807" y="55880"/>
                    <a:pt x="7406807" y="124460"/>
                  </a:cubicBezTo>
                  <a:lnTo>
                    <a:pt x="7406807" y="638683"/>
                  </a:lnTo>
                  <a:cubicBezTo>
                    <a:pt x="7406807" y="707262"/>
                    <a:pt x="7350927" y="763143"/>
                    <a:pt x="7282347" y="763143"/>
                  </a:cubicBezTo>
                  <a:close/>
                </a:path>
              </a:pathLst>
            </a:custGeom>
            <a:solidFill>
              <a:srgbClr val="13292A"/>
            </a:solidFill>
          </p:spPr>
        </p:sp>
      </p:grpSp>
      <p:grpSp>
        <p:nvGrpSpPr>
          <p:cNvPr name="Group 6" id="6"/>
          <p:cNvGrpSpPr/>
          <p:nvPr/>
        </p:nvGrpSpPr>
        <p:grpSpPr>
          <a:xfrm rot="0">
            <a:off x="-186827" y="1130836"/>
            <a:ext cx="16030217" cy="1061217"/>
            <a:chOff x="0" y="0"/>
            <a:chExt cx="9975673" cy="660400"/>
          </a:xfrm>
        </p:grpSpPr>
        <p:sp>
          <p:nvSpPr>
            <p:cNvPr name="Freeform 7" id="7"/>
            <p:cNvSpPr/>
            <p:nvPr/>
          </p:nvSpPr>
          <p:spPr>
            <a:xfrm flipH="false" flipV="false" rot="0">
              <a:off x="0" y="0"/>
              <a:ext cx="9975673" cy="660400"/>
            </a:xfrm>
            <a:custGeom>
              <a:avLst/>
              <a:gdLst/>
              <a:ahLst/>
              <a:cxnLst/>
              <a:rect r="r" b="b" t="t" l="l"/>
              <a:pathLst>
                <a:path h="660400" w="9975673">
                  <a:moveTo>
                    <a:pt x="9851213" y="660400"/>
                  </a:moveTo>
                  <a:lnTo>
                    <a:pt x="124460" y="660400"/>
                  </a:lnTo>
                  <a:cubicBezTo>
                    <a:pt x="55880" y="660400"/>
                    <a:pt x="0" y="604520"/>
                    <a:pt x="0" y="535940"/>
                  </a:cubicBezTo>
                  <a:lnTo>
                    <a:pt x="0" y="124460"/>
                  </a:lnTo>
                  <a:cubicBezTo>
                    <a:pt x="0" y="55880"/>
                    <a:pt x="55880" y="0"/>
                    <a:pt x="124460" y="0"/>
                  </a:cubicBezTo>
                  <a:lnTo>
                    <a:pt x="9851213" y="0"/>
                  </a:lnTo>
                  <a:cubicBezTo>
                    <a:pt x="9919794" y="0"/>
                    <a:pt x="9975673" y="55880"/>
                    <a:pt x="9975673" y="124460"/>
                  </a:cubicBezTo>
                  <a:lnTo>
                    <a:pt x="9975673" y="535940"/>
                  </a:lnTo>
                  <a:cubicBezTo>
                    <a:pt x="9975673" y="604520"/>
                    <a:pt x="9919794" y="660400"/>
                    <a:pt x="9851213" y="660400"/>
                  </a:cubicBezTo>
                  <a:close/>
                </a:path>
              </a:pathLst>
            </a:custGeom>
            <a:solidFill>
              <a:srgbClr val="13292A"/>
            </a:solidFill>
          </p:spPr>
        </p:sp>
      </p:grpSp>
      <p:grpSp>
        <p:nvGrpSpPr>
          <p:cNvPr name="Group 8" id="8"/>
          <p:cNvGrpSpPr/>
          <p:nvPr/>
        </p:nvGrpSpPr>
        <p:grpSpPr>
          <a:xfrm rot="0">
            <a:off x="-19050" y="9802801"/>
            <a:ext cx="18465302" cy="493724"/>
            <a:chOff x="0" y="0"/>
            <a:chExt cx="6246287" cy="167013"/>
          </a:xfrm>
        </p:grpSpPr>
        <p:sp>
          <p:nvSpPr>
            <p:cNvPr name="Freeform 9" id="9"/>
            <p:cNvSpPr/>
            <p:nvPr/>
          </p:nvSpPr>
          <p:spPr>
            <a:xfrm flipH="false" flipV="false" rot="0">
              <a:off x="0" y="0"/>
              <a:ext cx="6246287" cy="167013"/>
            </a:xfrm>
            <a:custGeom>
              <a:avLst/>
              <a:gdLst/>
              <a:ahLst/>
              <a:cxnLst/>
              <a:rect r="r" b="b" t="t" l="l"/>
              <a:pathLst>
                <a:path h="167013" w="6246287">
                  <a:moveTo>
                    <a:pt x="0" y="0"/>
                  </a:moveTo>
                  <a:lnTo>
                    <a:pt x="6246287" y="0"/>
                  </a:lnTo>
                  <a:lnTo>
                    <a:pt x="6246287" y="167013"/>
                  </a:lnTo>
                  <a:lnTo>
                    <a:pt x="0" y="167013"/>
                  </a:lnTo>
                  <a:close/>
                </a:path>
              </a:pathLst>
            </a:custGeom>
            <a:solidFill>
              <a:srgbClr val="13292A"/>
            </a:solidFill>
          </p:spPr>
        </p:sp>
      </p:grpSp>
      <p:grpSp>
        <p:nvGrpSpPr>
          <p:cNvPr name="Group 10" id="10"/>
          <p:cNvGrpSpPr/>
          <p:nvPr/>
        </p:nvGrpSpPr>
        <p:grpSpPr>
          <a:xfrm rot="0">
            <a:off x="16043821" y="-692731"/>
            <a:ext cx="2411909" cy="2808584"/>
            <a:chOff x="0" y="0"/>
            <a:chExt cx="1500941" cy="1747794"/>
          </a:xfrm>
        </p:grpSpPr>
        <p:sp>
          <p:nvSpPr>
            <p:cNvPr name="Freeform 11" id="11"/>
            <p:cNvSpPr/>
            <p:nvPr/>
          </p:nvSpPr>
          <p:spPr>
            <a:xfrm flipH="false" flipV="false" rot="0">
              <a:off x="0" y="0"/>
              <a:ext cx="1500942" cy="1747794"/>
            </a:xfrm>
            <a:custGeom>
              <a:avLst/>
              <a:gdLst/>
              <a:ahLst/>
              <a:cxnLst/>
              <a:rect r="r" b="b" t="t" l="l"/>
              <a:pathLst>
                <a:path h="1747794" w="1500942">
                  <a:moveTo>
                    <a:pt x="1376481" y="1747794"/>
                  </a:moveTo>
                  <a:lnTo>
                    <a:pt x="124460" y="1747794"/>
                  </a:lnTo>
                  <a:cubicBezTo>
                    <a:pt x="55880" y="1747794"/>
                    <a:pt x="0" y="1691914"/>
                    <a:pt x="0" y="1623334"/>
                  </a:cubicBezTo>
                  <a:lnTo>
                    <a:pt x="0" y="124460"/>
                  </a:lnTo>
                  <a:cubicBezTo>
                    <a:pt x="0" y="55880"/>
                    <a:pt x="55880" y="0"/>
                    <a:pt x="124460" y="0"/>
                  </a:cubicBezTo>
                  <a:lnTo>
                    <a:pt x="1376481" y="0"/>
                  </a:lnTo>
                  <a:cubicBezTo>
                    <a:pt x="1445061" y="0"/>
                    <a:pt x="1500942" y="55880"/>
                    <a:pt x="1500942" y="124460"/>
                  </a:cubicBezTo>
                  <a:lnTo>
                    <a:pt x="1500942" y="1623334"/>
                  </a:lnTo>
                  <a:cubicBezTo>
                    <a:pt x="1500942" y="1691914"/>
                    <a:pt x="1445061" y="1747794"/>
                    <a:pt x="1376481" y="1747794"/>
                  </a:cubicBezTo>
                  <a:close/>
                </a:path>
              </a:pathLst>
            </a:custGeom>
            <a:solidFill>
              <a:srgbClr val="13292A"/>
            </a:solidFill>
          </p:spPr>
        </p:sp>
      </p:grpSp>
      <p:grpSp>
        <p:nvGrpSpPr>
          <p:cNvPr name="Group 12" id="12"/>
          <p:cNvGrpSpPr/>
          <p:nvPr/>
        </p:nvGrpSpPr>
        <p:grpSpPr>
          <a:xfrm rot="0">
            <a:off x="-863645" y="8475231"/>
            <a:ext cx="19742248" cy="1135494"/>
            <a:chOff x="0" y="0"/>
            <a:chExt cx="5199604" cy="299060"/>
          </a:xfrm>
        </p:grpSpPr>
        <p:sp>
          <p:nvSpPr>
            <p:cNvPr name="Freeform 13" id="13"/>
            <p:cNvSpPr/>
            <p:nvPr/>
          </p:nvSpPr>
          <p:spPr>
            <a:xfrm flipH="false" flipV="false" rot="0">
              <a:off x="0" y="0"/>
              <a:ext cx="5199604" cy="299060"/>
            </a:xfrm>
            <a:custGeom>
              <a:avLst/>
              <a:gdLst/>
              <a:ahLst/>
              <a:cxnLst/>
              <a:rect r="r" b="b" t="t" l="l"/>
              <a:pathLst>
                <a:path h="299060" w="5199604">
                  <a:moveTo>
                    <a:pt x="20000" y="0"/>
                  </a:moveTo>
                  <a:lnTo>
                    <a:pt x="5179605" y="0"/>
                  </a:lnTo>
                  <a:cubicBezTo>
                    <a:pt x="5190650" y="0"/>
                    <a:pt x="5199604" y="8954"/>
                    <a:pt x="5199604" y="20000"/>
                  </a:cubicBezTo>
                  <a:lnTo>
                    <a:pt x="5199604" y="279061"/>
                  </a:lnTo>
                  <a:cubicBezTo>
                    <a:pt x="5199604" y="290106"/>
                    <a:pt x="5190650" y="299060"/>
                    <a:pt x="5179605" y="299060"/>
                  </a:cubicBezTo>
                  <a:lnTo>
                    <a:pt x="20000" y="299060"/>
                  </a:lnTo>
                  <a:cubicBezTo>
                    <a:pt x="8954" y="299060"/>
                    <a:pt x="0" y="290106"/>
                    <a:pt x="0" y="279061"/>
                  </a:cubicBezTo>
                  <a:lnTo>
                    <a:pt x="0" y="20000"/>
                  </a:lnTo>
                  <a:cubicBezTo>
                    <a:pt x="0" y="8954"/>
                    <a:pt x="8954" y="0"/>
                    <a:pt x="20000" y="0"/>
                  </a:cubicBezTo>
                  <a:close/>
                </a:path>
              </a:pathLst>
            </a:custGeom>
            <a:solidFill>
              <a:srgbClr val="122620"/>
            </a:solidFill>
          </p:spPr>
        </p:sp>
        <p:sp>
          <p:nvSpPr>
            <p:cNvPr name="TextBox 14" id="14"/>
            <p:cNvSpPr txBox="true"/>
            <p:nvPr/>
          </p:nvSpPr>
          <p:spPr>
            <a:xfrm>
              <a:off x="0" y="-47625"/>
              <a:ext cx="812800" cy="860425"/>
            </a:xfrm>
            <a:prstGeom prst="rect">
              <a:avLst/>
            </a:prstGeom>
          </p:spPr>
          <p:txBody>
            <a:bodyPr anchor="ctr" rtlCol="false" tIns="50800" lIns="50800" bIns="50800" rIns="50800"/>
            <a:lstStyle/>
            <a:p>
              <a:pPr algn="ctr">
                <a:lnSpc>
                  <a:spcPts val="2940"/>
                </a:lnSpc>
              </a:pPr>
            </a:p>
          </p:txBody>
        </p:sp>
      </p:grpSp>
      <p:sp>
        <p:nvSpPr>
          <p:cNvPr name="Freeform 15" id="15"/>
          <p:cNvSpPr/>
          <p:nvPr/>
        </p:nvSpPr>
        <p:spPr>
          <a:xfrm flipH="false" flipV="false" rot="0">
            <a:off x="-60432" y="7086770"/>
            <a:ext cx="5105794" cy="1397711"/>
          </a:xfrm>
          <a:custGeom>
            <a:avLst/>
            <a:gdLst/>
            <a:ahLst/>
            <a:cxnLst/>
            <a:rect r="r" b="b" t="t" l="l"/>
            <a:pathLst>
              <a:path h="1397711" w="5105794">
                <a:moveTo>
                  <a:pt x="0" y="0"/>
                </a:moveTo>
                <a:lnTo>
                  <a:pt x="5105794" y="0"/>
                </a:lnTo>
                <a:lnTo>
                  <a:pt x="5105794" y="1397711"/>
                </a:lnTo>
                <a:lnTo>
                  <a:pt x="0" y="1397711"/>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6" id="16"/>
          <p:cNvSpPr/>
          <p:nvPr/>
        </p:nvSpPr>
        <p:spPr>
          <a:xfrm flipH="false" flipV="false" rot="0">
            <a:off x="5037376" y="7086770"/>
            <a:ext cx="5105794" cy="1397711"/>
          </a:xfrm>
          <a:custGeom>
            <a:avLst/>
            <a:gdLst/>
            <a:ahLst/>
            <a:cxnLst/>
            <a:rect r="r" b="b" t="t" l="l"/>
            <a:pathLst>
              <a:path h="1397711" w="5105794">
                <a:moveTo>
                  <a:pt x="0" y="0"/>
                </a:moveTo>
                <a:lnTo>
                  <a:pt x="5105793" y="0"/>
                </a:lnTo>
                <a:lnTo>
                  <a:pt x="5105793" y="1397711"/>
                </a:lnTo>
                <a:lnTo>
                  <a:pt x="0" y="1397711"/>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7" id="17"/>
          <p:cNvSpPr/>
          <p:nvPr/>
        </p:nvSpPr>
        <p:spPr>
          <a:xfrm flipH="false" flipV="false" rot="0">
            <a:off x="10127299" y="7086770"/>
            <a:ext cx="5105794" cy="1397711"/>
          </a:xfrm>
          <a:custGeom>
            <a:avLst/>
            <a:gdLst/>
            <a:ahLst/>
            <a:cxnLst/>
            <a:rect r="r" b="b" t="t" l="l"/>
            <a:pathLst>
              <a:path h="1397711" w="5105794">
                <a:moveTo>
                  <a:pt x="0" y="0"/>
                </a:moveTo>
                <a:lnTo>
                  <a:pt x="5105794" y="0"/>
                </a:lnTo>
                <a:lnTo>
                  <a:pt x="5105794" y="1397711"/>
                </a:lnTo>
                <a:lnTo>
                  <a:pt x="0" y="1397711"/>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8" id="18"/>
          <p:cNvSpPr/>
          <p:nvPr/>
        </p:nvSpPr>
        <p:spPr>
          <a:xfrm flipH="false" flipV="false" rot="0">
            <a:off x="1938790" y="2797829"/>
            <a:ext cx="2130420" cy="2130420"/>
          </a:xfrm>
          <a:custGeom>
            <a:avLst/>
            <a:gdLst/>
            <a:ahLst/>
            <a:cxnLst/>
            <a:rect r="r" b="b" t="t" l="l"/>
            <a:pathLst>
              <a:path h="2130420" w="2130420">
                <a:moveTo>
                  <a:pt x="0" y="0"/>
                </a:moveTo>
                <a:lnTo>
                  <a:pt x="2130420" y="0"/>
                </a:lnTo>
                <a:lnTo>
                  <a:pt x="2130420" y="2130420"/>
                </a:lnTo>
                <a:lnTo>
                  <a:pt x="0" y="213042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9" id="19"/>
          <p:cNvSpPr/>
          <p:nvPr/>
        </p:nvSpPr>
        <p:spPr>
          <a:xfrm flipH="false" flipV="false" rot="0">
            <a:off x="7957345" y="2725453"/>
            <a:ext cx="2100268" cy="2130420"/>
          </a:xfrm>
          <a:custGeom>
            <a:avLst/>
            <a:gdLst/>
            <a:ahLst/>
            <a:cxnLst/>
            <a:rect r="r" b="b" t="t" l="l"/>
            <a:pathLst>
              <a:path h="2130420" w="2100268">
                <a:moveTo>
                  <a:pt x="0" y="0"/>
                </a:moveTo>
                <a:lnTo>
                  <a:pt x="2100268" y="0"/>
                </a:lnTo>
                <a:lnTo>
                  <a:pt x="2100268" y="2130421"/>
                </a:lnTo>
                <a:lnTo>
                  <a:pt x="0" y="2130421"/>
                </a:lnTo>
                <a:lnTo>
                  <a:pt x="0" y="0"/>
                </a:lnTo>
                <a:close/>
              </a:path>
            </a:pathLst>
          </a:custGeom>
          <a:blipFill>
            <a:blip r:embed="rId6">
              <a:extLst>
                <a:ext uri="{96DAC541-7B7A-43D3-8B79-37D633B846F1}">
                  <asvg:svgBlip xmlns:asvg="http://schemas.microsoft.com/office/drawing/2016/SVG/main" r:embed="rId7"/>
                </a:ext>
              </a:extLst>
            </a:blip>
            <a:stretch>
              <a:fillRect l="0" t="-17713" r="0" b="0"/>
            </a:stretch>
          </a:blipFill>
        </p:spPr>
      </p:sp>
      <p:sp>
        <p:nvSpPr>
          <p:cNvPr name="Freeform 20" id="20"/>
          <p:cNvSpPr/>
          <p:nvPr/>
        </p:nvSpPr>
        <p:spPr>
          <a:xfrm flipH="false" flipV="false" rot="0">
            <a:off x="14167883" y="2725453"/>
            <a:ext cx="2130420" cy="2130420"/>
          </a:xfrm>
          <a:custGeom>
            <a:avLst/>
            <a:gdLst/>
            <a:ahLst/>
            <a:cxnLst/>
            <a:rect r="r" b="b" t="t" l="l"/>
            <a:pathLst>
              <a:path h="2130420" w="2130420">
                <a:moveTo>
                  <a:pt x="0" y="0"/>
                </a:moveTo>
                <a:lnTo>
                  <a:pt x="2130420" y="0"/>
                </a:lnTo>
                <a:lnTo>
                  <a:pt x="2130420" y="2130421"/>
                </a:lnTo>
                <a:lnTo>
                  <a:pt x="0" y="2130421"/>
                </a:lnTo>
                <a:lnTo>
                  <a:pt x="0" y="0"/>
                </a:lnTo>
                <a:close/>
              </a:path>
            </a:pathLst>
          </a:custGeom>
          <a:blipFill>
            <a:blip r:embed="rId8">
              <a:extLst>
                <a:ext uri="{96DAC541-7B7A-43D3-8B79-37D633B846F1}">
                  <asvg:svgBlip xmlns:asvg="http://schemas.microsoft.com/office/drawing/2016/SVG/main" r:embed="rId9"/>
                </a:ext>
              </a:extLst>
            </a:blip>
            <a:stretch>
              <a:fillRect l="-6549" t="-6846" r="-6530" b="-6233"/>
            </a:stretch>
          </a:blipFill>
        </p:spPr>
      </p:sp>
      <p:sp>
        <p:nvSpPr>
          <p:cNvPr name="TextBox 21" id="21"/>
          <p:cNvSpPr txBox="true"/>
          <p:nvPr/>
        </p:nvSpPr>
        <p:spPr>
          <a:xfrm rot="0">
            <a:off x="354398" y="1288435"/>
            <a:ext cx="15148633" cy="812165"/>
          </a:xfrm>
          <a:prstGeom prst="rect">
            <a:avLst/>
          </a:prstGeom>
        </p:spPr>
        <p:txBody>
          <a:bodyPr anchor="t" rtlCol="false" tIns="0" lIns="0" bIns="0" rIns="0">
            <a:spAutoFit/>
          </a:bodyPr>
          <a:lstStyle/>
          <a:p>
            <a:pPr algn="ctr">
              <a:lnSpc>
                <a:spcPts val="3249"/>
              </a:lnSpc>
            </a:pPr>
            <a:r>
              <a:rPr lang="en-US" sz="2599">
                <a:solidFill>
                  <a:srgbClr val="FFFFFF"/>
                </a:solidFill>
                <a:latin typeface="League Spartan Bold"/>
              </a:rPr>
              <a:t>La expresión -estar firmes- de Efesios 6:11, 13, 14; sugiere algo </a:t>
            </a:r>
          </a:p>
          <a:p>
            <a:pPr algn="ctr">
              <a:lnSpc>
                <a:spcPts val="3249"/>
              </a:lnSpc>
            </a:pPr>
            <a:r>
              <a:rPr lang="en-US" sz="2599">
                <a:solidFill>
                  <a:srgbClr val="FFFFFF"/>
                </a:solidFill>
                <a:latin typeface="League Spartan Bold"/>
              </a:rPr>
              <a:t>que va más allá de una postura defensiva, y también sugiere que:</a:t>
            </a:r>
          </a:p>
        </p:txBody>
      </p:sp>
      <p:sp>
        <p:nvSpPr>
          <p:cNvPr name="TextBox 22" id="22"/>
          <p:cNvSpPr txBox="true"/>
          <p:nvPr/>
        </p:nvSpPr>
        <p:spPr>
          <a:xfrm rot="0">
            <a:off x="4173175" y="231041"/>
            <a:ext cx="11426377" cy="617220"/>
          </a:xfrm>
          <a:prstGeom prst="rect">
            <a:avLst/>
          </a:prstGeom>
        </p:spPr>
        <p:txBody>
          <a:bodyPr anchor="t" rtlCol="false" tIns="0" lIns="0" bIns="0" rIns="0">
            <a:spAutoFit/>
          </a:bodyPr>
          <a:lstStyle/>
          <a:p>
            <a:pPr algn="ctr">
              <a:lnSpc>
                <a:spcPts val="5070"/>
              </a:lnSpc>
            </a:pPr>
            <a:r>
              <a:rPr lang="en-US" sz="3900" spc="-144">
                <a:solidFill>
                  <a:srgbClr val="FFFFFF"/>
                </a:solidFill>
                <a:latin typeface="League Spartan"/>
              </a:rPr>
              <a:t>DE PIE EN EL ANTIGUO CAMPO DE BATALLA</a:t>
            </a:r>
          </a:p>
        </p:txBody>
      </p:sp>
      <p:sp>
        <p:nvSpPr>
          <p:cNvPr name="TextBox 23" id="23"/>
          <p:cNvSpPr txBox="true"/>
          <p:nvPr/>
        </p:nvSpPr>
        <p:spPr>
          <a:xfrm rot="0">
            <a:off x="19050" y="136426"/>
            <a:ext cx="3710071" cy="737235"/>
          </a:xfrm>
          <a:prstGeom prst="rect">
            <a:avLst/>
          </a:prstGeom>
        </p:spPr>
        <p:txBody>
          <a:bodyPr anchor="t" rtlCol="false" tIns="0" lIns="0" bIns="0" rIns="0">
            <a:spAutoFit/>
          </a:bodyPr>
          <a:lstStyle/>
          <a:p>
            <a:pPr algn="ctr">
              <a:lnSpc>
                <a:spcPts val="2940"/>
              </a:lnSpc>
            </a:pPr>
            <a:r>
              <a:rPr lang="en-US" sz="2100">
                <a:solidFill>
                  <a:srgbClr val="FFFFFF"/>
                </a:solidFill>
                <a:latin typeface="League Spartan"/>
              </a:rPr>
              <a:t>Miércoles</a:t>
            </a:r>
          </a:p>
          <a:p>
            <a:pPr algn="ctr">
              <a:lnSpc>
                <a:spcPts val="2940"/>
              </a:lnSpc>
            </a:pPr>
            <a:r>
              <a:rPr lang="en-US" sz="2100">
                <a:solidFill>
                  <a:srgbClr val="FFFFFF"/>
                </a:solidFill>
                <a:latin typeface="League Spartan"/>
              </a:rPr>
              <a:t>13 de septiembre del 2023</a:t>
            </a:r>
          </a:p>
        </p:txBody>
      </p:sp>
      <p:sp>
        <p:nvSpPr>
          <p:cNvPr name="TextBox 24" id="24"/>
          <p:cNvSpPr txBox="true"/>
          <p:nvPr/>
        </p:nvSpPr>
        <p:spPr>
          <a:xfrm rot="0">
            <a:off x="4435615" y="9878531"/>
            <a:ext cx="9403144" cy="313690"/>
          </a:xfrm>
          <a:prstGeom prst="rect">
            <a:avLst/>
          </a:prstGeom>
        </p:spPr>
        <p:txBody>
          <a:bodyPr anchor="t" rtlCol="false" tIns="0" lIns="0" bIns="0" rIns="0">
            <a:spAutoFit/>
          </a:bodyPr>
          <a:lstStyle/>
          <a:p>
            <a:pPr algn="ctr">
              <a:lnSpc>
                <a:spcPts val="2660"/>
              </a:lnSpc>
            </a:pPr>
            <a:r>
              <a:rPr lang="en-US" sz="1900">
                <a:solidFill>
                  <a:srgbClr val="FFFFFF"/>
                </a:solidFill>
                <a:latin typeface="League Spartan Bold"/>
              </a:rPr>
              <a:t>Contenido: Luiz Francisco, Diseño: Elias Duarte, Traducción: Eliezer GC</a:t>
            </a:r>
          </a:p>
        </p:txBody>
      </p:sp>
      <p:sp>
        <p:nvSpPr>
          <p:cNvPr name="TextBox 25" id="25"/>
          <p:cNvSpPr txBox="true"/>
          <p:nvPr/>
        </p:nvSpPr>
        <p:spPr>
          <a:xfrm rot="0">
            <a:off x="1028700" y="8571173"/>
            <a:ext cx="16289320" cy="895985"/>
          </a:xfrm>
          <a:prstGeom prst="rect">
            <a:avLst/>
          </a:prstGeom>
        </p:spPr>
        <p:txBody>
          <a:bodyPr anchor="t" rtlCol="false" tIns="0" lIns="0" bIns="0" rIns="0">
            <a:spAutoFit/>
          </a:bodyPr>
          <a:lstStyle/>
          <a:p>
            <a:pPr algn="ctr">
              <a:lnSpc>
                <a:spcPts val="3639"/>
              </a:lnSpc>
              <a:spcBef>
                <a:spcPct val="0"/>
              </a:spcBef>
            </a:pPr>
            <a:r>
              <a:rPr lang="en-US" sz="2599">
                <a:solidFill>
                  <a:srgbClr val="FFFFFF"/>
                </a:solidFill>
                <a:latin typeface="League Spartan"/>
              </a:rPr>
              <a:t>Al pertrecharnos de la armadura de Dios, estamos bien preparados </a:t>
            </a:r>
          </a:p>
          <a:p>
            <a:pPr algn="ctr">
              <a:lnSpc>
                <a:spcPts val="3639"/>
              </a:lnSpc>
              <a:spcBef>
                <a:spcPct val="0"/>
              </a:spcBef>
            </a:pPr>
            <a:r>
              <a:rPr lang="en-US" sz="2599">
                <a:solidFill>
                  <a:srgbClr val="FFFFFF"/>
                </a:solidFill>
                <a:latin typeface="League Spartan"/>
              </a:rPr>
              <a:t>para el conflicto cósmico; permaneciendo así firmes.. ¡Hasta la victoria final!</a:t>
            </a:r>
          </a:p>
        </p:txBody>
      </p:sp>
      <p:sp>
        <p:nvSpPr>
          <p:cNvPr name="TextBox 26" id="26"/>
          <p:cNvSpPr txBox="true"/>
          <p:nvPr/>
        </p:nvSpPr>
        <p:spPr>
          <a:xfrm rot="0">
            <a:off x="1572385" y="5225584"/>
            <a:ext cx="2863230" cy="1251586"/>
          </a:xfrm>
          <a:prstGeom prst="rect">
            <a:avLst/>
          </a:prstGeom>
        </p:spPr>
        <p:txBody>
          <a:bodyPr anchor="t" rtlCol="false" tIns="0" lIns="0" bIns="0" rIns="0">
            <a:spAutoFit/>
          </a:bodyPr>
          <a:lstStyle/>
          <a:p>
            <a:pPr algn="ctr">
              <a:lnSpc>
                <a:spcPts val="5039"/>
              </a:lnSpc>
              <a:spcBef>
                <a:spcPct val="0"/>
              </a:spcBef>
            </a:pPr>
            <a:r>
              <a:rPr lang="en-US" sz="3599">
                <a:solidFill>
                  <a:srgbClr val="13292A"/>
                </a:solidFill>
                <a:latin typeface="League Spartan"/>
              </a:rPr>
              <a:t>Avancemos </a:t>
            </a:r>
          </a:p>
          <a:p>
            <a:pPr algn="ctr">
              <a:lnSpc>
                <a:spcPts val="5039"/>
              </a:lnSpc>
              <a:spcBef>
                <a:spcPct val="0"/>
              </a:spcBef>
            </a:pPr>
            <a:r>
              <a:rPr lang="en-US" sz="3599">
                <a:solidFill>
                  <a:srgbClr val="13292A"/>
                </a:solidFill>
                <a:latin typeface="League Spartan"/>
              </a:rPr>
              <a:t>en marcha</a:t>
            </a:r>
          </a:p>
        </p:txBody>
      </p:sp>
      <p:sp>
        <p:nvSpPr>
          <p:cNvPr name="TextBox 27" id="27"/>
          <p:cNvSpPr txBox="true"/>
          <p:nvPr/>
        </p:nvSpPr>
        <p:spPr>
          <a:xfrm rot="0">
            <a:off x="7241447" y="5225584"/>
            <a:ext cx="3532063" cy="1251586"/>
          </a:xfrm>
          <a:prstGeom prst="rect">
            <a:avLst/>
          </a:prstGeom>
        </p:spPr>
        <p:txBody>
          <a:bodyPr anchor="t" rtlCol="false" tIns="0" lIns="0" bIns="0" rIns="0">
            <a:spAutoFit/>
          </a:bodyPr>
          <a:lstStyle/>
          <a:p>
            <a:pPr algn="ctr">
              <a:lnSpc>
                <a:spcPts val="5039"/>
              </a:lnSpc>
            </a:pPr>
            <a:r>
              <a:rPr lang="en-US" sz="3599">
                <a:solidFill>
                  <a:srgbClr val="13292A"/>
                </a:solidFill>
                <a:latin typeface="League Spartan"/>
              </a:rPr>
              <a:t>Mantengamos </a:t>
            </a:r>
          </a:p>
          <a:p>
            <a:pPr algn="ctr">
              <a:lnSpc>
                <a:spcPts val="5039"/>
              </a:lnSpc>
              <a:spcBef>
                <a:spcPct val="0"/>
              </a:spcBef>
            </a:pPr>
            <a:r>
              <a:rPr lang="en-US" sz="3599">
                <a:solidFill>
                  <a:srgbClr val="13292A"/>
                </a:solidFill>
                <a:latin typeface="League Spartan"/>
              </a:rPr>
              <a:t>posiciones. </a:t>
            </a:r>
          </a:p>
        </p:txBody>
      </p:sp>
      <p:sp>
        <p:nvSpPr>
          <p:cNvPr name="TextBox 28" id="28"/>
          <p:cNvSpPr txBox="true"/>
          <p:nvPr/>
        </p:nvSpPr>
        <p:spPr>
          <a:xfrm rot="0">
            <a:off x="13838759" y="5225584"/>
            <a:ext cx="2788667" cy="1251586"/>
          </a:xfrm>
          <a:prstGeom prst="rect">
            <a:avLst/>
          </a:prstGeom>
        </p:spPr>
        <p:txBody>
          <a:bodyPr anchor="t" rtlCol="false" tIns="0" lIns="0" bIns="0" rIns="0">
            <a:spAutoFit/>
          </a:bodyPr>
          <a:lstStyle/>
          <a:p>
            <a:pPr algn="ctr">
              <a:lnSpc>
                <a:spcPts val="5039"/>
              </a:lnSpc>
              <a:spcBef>
                <a:spcPct val="0"/>
              </a:spcBef>
            </a:pPr>
            <a:r>
              <a:rPr lang="en-US" sz="3599">
                <a:solidFill>
                  <a:srgbClr val="13292A"/>
                </a:solidFill>
                <a:latin typeface="League Spartan"/>
              </a:rPr>
              <a:t>Venzamos </a:t>
            </a:r>
          </a:p>
          <a:p>
            <a:pPr algn="ctr">
              <a:lnSpc>
                <a:spcPts val="5039"/>
              </a:lnSpc>
              <a:spcBef>
                <a:spcPct val="0"/>
              </a:spcBef>
            </a:pPr>
            <a:r>
              <a:rPr lang="en-US" sz="3599">
                <a:solidFill>
                  <a:srgbClr val="13292A"/>
                </a:solidFill>
                <a:latin typeface="League Spartan"/>
              </a:rPr>
              <a:t>al enemigo.</a:t>
            </a:r>
          </a:p>
        </p:txBody>
      </p:sp>
      <p:sp>
        <p:nvSpPr>
          <p:cNvPr name="Freeform 29" id="29"/>
          <p:cNvSpPr/>
          <p:nvPr/>
        </p:nvSpPr>
        <p:spPr>
          <a:xfrm flipH="false" flipV="false" rot="0">
            <a:off x="15233093" y="7221087"/>
            <a:ext cx="5105794" cy="1397711"/>
          </a:xfrm>
          <a:custGeom>
            <a:avLst/>
            <a:gdLst/>
            <a:ahLst/>
            <a:cxnLst/>
            <a:rect r="r" b="b" t="t" l="l"/>
            <a:pathLst>
              <a:path h="1397711" w="5105794">
                <a:moveTo>
                  <a:pt x="0" y="0"/>
                </a:moveTo>
                <a:lnTo>
                  <a:pt x="5105793" y="0"/>
                </a:lnTo>
                <a:lnTo>
                  <a:pt x="5105793" y="1397711"/>
                </a:lnTo>
                <a:lnTo>
                  <a:pt x="0" y="1397711"/>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0" id="30"/>
          <p:cNvSpPr/>
          <p:nvPr/>
        </p:nvSpPr>
        <p:spPr>
          <a:xfrm flipH="false" flipV="false" rot="0">
            <a:off x="16476832" y="18770"/>
            <a:ext cx="1469687" cy="1557267"/>
          </a:xfrm>
          <a:custGeom>
            <a:avLst/>
            <a:gdLst/>
            <a:ahLst/>
            <a:cxnLst/>
            <a:rect r="r" b="b" t="t" l="l"/>
            <a:pathLst>
              <a:path h="1557267" w="1469687">
                <a:moveTo>
                  <a:pt x="0" y="0"/>
                </a:moveTo>
                <a:lnTo>
                  <a:pt x="1469686" y="0"/>
                </a:lnTo>
                <a:lnTo>
                  <a:pt x="1469686" y="1557267"/>
                </a:lnTo>
                <a:lnTo>
                  <a:pt x="0" y="1557267"/>
                </a:lnTo>
                <a:lnTo>
                  <a:pt x="0" y="0"/>
                </a:lnTo>
                <a:close/>
              </a:path>
            </a:pathLst>
          </a:custGeom>
          <a:blipFill>
            <a:blip r:embed="rId10"/>
            <a:stretch>
              <a:fillRect l="-53039" t="-18915" r="-59829" b="-49496"/>
            </a:stretch>
          </a:blipFill>
        </p:spPr>
      </p:sp>
      <p:sp>
        <p:nvSpPr>
          <p:cNvPr name="TextBox 31" id="31"/>
          <p:cNvSpPr txBox="true"/>
          <p:nvPr/>
        </p:nvSpPr>
        <p:spPr>
          <a:xfrm rot="0">
            <a:off x="16082390" y="1623662"/>
            <a:ext cx="2148949" cy="306138"/>
          </a:xfrm>
          <a:prstGeom prst="rect">
            <a:avLst/>
          </a:prstGeom>
        </p:spPr>
        <p:txBody>
          <a:bodyPr anchor="t" rtlCol="false" tIns="0" lIns="0" bIns="0" rIns="0">
            <a:spAutoFit/>
          </a:bodyPr>
          <a:lstStyle/>
          <a:p>
            <a:pPr algn="ctr">
              <a:lnSpc>
                <a:spcPts val="2551"/>
              </a:lnSpc>
            </a:pPr>
            <a:r>
              <a:rPr lang="en-US" sz="1822" spc="360">
                <a:solidFill>
                  <a:srgbClr val="ECEADE"/>
                </a:solidFill>
                <a:latin typeface="Open Sans Extra Bold Bold"/>
              </a:rPr>
              <a:t>INFOLECCIÓN</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84745" y="-235181"/>
            <a:ext cx="3988176" cy="1283199"/>
            <a:chOff x="0" y="0"/>
            <a:chExt cx="2481859" cy="798540"/>
          </a:xfrm>
        </p:grpSpPr>
        <p:sp>
          <p:nvSpPr>
            <p:cNvPr name="Freeform 3" id="3"/>
            <p:cNvSpPr/>
            <p:nvPr/>
          </p:nvSpPr>
          <p:spPr>
            <a:xfrm flipH="false" flipV="false" rot="0">
              <a:off x="0" y="0"/>
              <a:ext cx="2481859" cy="798541"/>
            </a:xfrm>
            <a:custGeom>
              <a:avLst/>
              <a:gdLst/>
              <a:ahLst/>
              <a:cxnLst/>
              <a:rect r="r" b="b" t="t" l="l"/>
              <a:pathLst>
                <a:path h="798541" w="2481859">
                  <a:moveTo>
                    <a:pt x="2357399" y="798540"/>
                  </a:moveTo>
                  <a:lnTo>
                    <a:pt x="124460" y="798540"/>
                  </a:lnTo>
                  <a:cubicBezTo>
                    <a:pt x="55880" y="798540"/>
                    <a:pt x="0" y="742660"/>
                    <a:pt x="0" y="674080"/>
                  </a:cubicBezTo>
                  <a:lnTo>
                    <a:pt x="0" y="124460"/>
                  </a:lnTo>
                  <a:cubicBezTo>
                    <a:pt x="0" y="55880"/>
                    <a:pt x="55880" y="0"/>
                    <a:pt x="124460" y="0"/>
                  </a:cubicBezTo>
                  <a:lnTo>
                    <a:pt x="2357399" y="0"/>
                  </a:lnTo>
                  <a:cubicBezTo>
                    <a:pt x="2425979" y="0"/>
                    <a:pt x="2481859" y="55880"/>
                    <a:pt x="2481859" y="124460"/>
                  </a:cubicBezTo>
                  <a:lnTo>
                    <a:pt x="2481859" y="674081"/>
                  </a:lnTo>
                  <a:cubicBezTo>
                    <a:pt x="2481859" y="742660"/>
                    <a:pt x="2425979" y="798541"/>
                    <a:pt x="2357399" y="798541"/>
                  </a:cubicBezTo>
                  <a:close/>
                </a:path>
              </a:pathLst>
            </a:custGeom>
            <a:solidFill>
              <a:srgbClr val="13292A"/>
            </a:solidFill>
          </p:spPr>
        </p:sp>
      </p:grpSp>
      <p:grpSp>
        <p:nvGrpSpPr>
          <p:cNvPr name="Group 4" id="4"/>
          <p:cNvGrpSpPr/>
          <p:nvPr/>
        </p:nvGrpSpPr>
        <p:grpSpPr>
          <a:xfrm rot="0">
            <a:off x="3941164" y="-178299"/>
            <a:ext cx="11902226" cy="1226317"/>
            <a:chOff x="0" y="0"/>
            <a:chExt cx="7406807" cy="763142"/>
          </a:xfrm>
        </p:grpSpPr>
        <p:sp>
          <p:nvSpPr>
            <p:cNvPr name="Freeform 5" id="5"/>
            <p:cNvSpPr/>
            <p:nvPr/>
          </p:nvSpPr>
          <p:spPr>
            <a:xfrm flipH="false" flipV="false" rot="0">
              <a:off x="0" y="0"/>
              <a:ext cx="7406807" cy="763143"/>
            </a:xfrm>
            <a:custGeom>
              <a:avLst/>
              <a:gdLst/>
              <a:ahLst/>
              <a:cxnLst/>
              <a:rect r="r" b="b" t="t" l="l"/>
              <a:pathLst>
                <a:path h="763143" w="7406807">
                  <a:moveTo>
                    <a:pt x="7282347" y="763142"/>
                  </a:moveTo>
                  <a:lnTo>
                    <a:pt x="124460" y="763142"/>
                  </a:lnTo>
                  <a:cubicBezTo>
                    <a:pt x="55880" y="763142"/>
                    <a:pt x="0" y="707262"/>
                    <a:pt x="0" y="638682"/>
                  </a:cubicBezTo>
                  <a:lnTo>
                    <a:pt x="0" y="124460"/>
                  </a:lnTo>
                  <a:cubicBezTo>
                    <a:pt x="0" y="55880"/>
                    <a:pt x="55880" y="0"/>
                    <a:pt x="124460" y="0"/>
                  </a:cubicBezTo>
                  <a:lnTo>
                    <a:pt x="7282347" y="0"/>
                  </a:lnTo>
                  <a:cubicBezTo>
                    <a:pt x="7350927" y="0"/>
                    <a:pt x="7406807" y="55880"/>
                    <a:pt x="7406807" y="124460"/>
                  </a:cubicBezTo>
                  <a:lnTo>
                    <a:pt x="7406807" y="638683"/>
                  </a:lnTo>
                  <a:cubicBezTo>
                    <a:pt x="7406807" y="707262"/>
                    <a:pt x="7350927" y="763143"/>
                    <a:pt x="7282347" y="763143"/>
                  </a:cubicBezTo>
                  <a:close/>
                </a:path>
              </a:pathLst>
            </a:custGeom>
            <a:solidFill>
              <a:srgbClr val="13292A"/>
            </a:solidFill>
          </p:spPr>
        </p:sp>
      </p:grpSp>
      <p:grpSp>
        <p:nvGrpSpPr>
          <p:cNvPr name="Group 6" id="6"/>
          <p:cNvGrpSpPr/>
          <p:nvPr/>
        </p:nvGrpSpPr>
        <p:grpSpPr>
          <a:xfrm rot="0">
            <a:off x="-186827" y="1130836"/>
            <a:ext cx="16030217" cy="1061217"/>
            <a:chOff x="0" y="0"/>
            <a:chExt cx="9975673" cy="660400"/>
          </a:xfrm>
        </p:grpSpPr>
        <p:sp>
          <p:nvSpPr>
            <p:cNvPr name="Freeform 7" id="7"/>
            <p:cNvSpPr/>
            <p:nvPr/>
          </p:nvSpPr>
          <p:spPr>
            <a:xfrm flipH="false" flipV="false" rot="0">
              <a:off x="0" y="0"/>
              <a:ext cx="9975673" cy="660400"/>
            </a:xfrm>
            <a:custGeom>
              <a:avLst/>
              <a:gdLst/>
              <a:ahLst/>
              <a:cxnLst/>
              <a:rect r="r" b="b" t="t" l="l"/>
              <a:pathLst>
                <a:path h="660400" w="9975673">
                  <a:moveTo>
                    <a:pt x="9851213" y="660400"/>
                  </a:moveTo>
                  <a:lnTo>
                    <a:pt x="124460" y="660400"/>
                  </a:lnTo>
                  <a:cubicBezTo>
                    <a:pt x="55880" y="660400"/>
                    <a:pt x="0" y="604520"/>
                    <a:pt x="0" y="535940"/>
                  </a:cubicBezTo>
                  <a:lnTo>
                    <a:pt x="0" y="124460"/>
                  </a:lnTo>
                  <a:cubicBezTo>
                    <a:pt x="0" y="55880"/>
                    <a:pt x="55880" y="0"/>
                    <a:pt x="124460" y="0"/>
                  </a:cubicBezTo>
                  <a:lnTo>
                    <a:pt x="9851213" y="0"/>
                  </a:lnTo>
                  <a:cubicBezTo>
                    <a:pt x="9919794" y="0"/>
                    <a:pt x="9975673" y="55880"/>
                    <a:pt x="9975673" y="124460"/>
                  </a:cubicBezTo>
                  <a:lnTo>
                    <a:pt x="9975673" y="535940"/>
                  </a:lnTo>
                  <a:cubicBezTo>
                    <a:pt x="9975673" y="604520"/>
                    <a:pt x="9919794" y="660400"/>
                    <a:pt x="9851213" y="660400"/>
                  </a:cubicBezTo>
                  <a:close/>
                </a:path>
              </a:pathLst>
            </a:custGeom>
            <a:solidFill>
              <a:srgbClr val="13292A"/>
            </a:solidFill>
          </p:spPr>
        </p:sp>
      </p:grpSp>
      <p:grpSp>
        <p:nvGrpSpPr>
          <p:cNvPr name="Group 8" id="8"/>
          <p:cNvGrpSpPr/>
          <p:nvPr/>
        </p:nvGrpSpPr>
        <p:grpSpPr>
          <a:xfrm rot="0">
            <a:off x="-19050" y="9802801"/>
            <a:ext cx="18465302" cy="493724"/>
            <a:chOff x="0" y="0"/>
            <a:chExt cx="6246287" cy="167013"/>
          </a:xfrm>
        </p:grpSpPr>
        <p:sp>
          <p:nvSpPr>
            <p:cNvPr name="Freeform 9" id="9"/>
            <p:cNvSpPr/>
            <p:nvPr/>
          </p:nvSpPr>
          <p:spPr>
            <a:xfrm flipH="false" flipV="false" rot="0">
              <a:off x="0" y="0"/>
              <a:ext cx="6246287" cy="167013"/>
            </a:xfrm>
            <a:custGeom>
              <a:avLst/>
              <a:gdLst/>
              <a:ahLst/>
              <a:cxnLst/>
              <a:rect r="r" b="b" t="t" l="l"/>
              <a:pathLst>
                <a:path h="167013" w="6246287">
                  <a:moveTo>
                    <a:pt x="0" y="0"/>
                  </a:moveTo>
                  <a:lnTo>
                    <a:pt x="6246287" y="0"/>
                  </a:lnTo>
                  <a:lnTo>
                    <a:pt x="6246287" y="167013"/>
                  </a:lnTo>
                  <a:lnTo>
                    <a:pt x="0" y="167013"/>
                  </a:lnTo>
                  <a:close/>
                </a:path>
              </a:pathLst>
            </a:custGeom>
            <a:solidFill>
              <a:srgbClr val="13292A"/>
            </a:solidFill>
          </p:spPr>
        </p:sp>
      </p:grpSp>
      <p:grpSp>
        <p:nvGrpSpPr>
          <p:cNvPr name="Group 10" id="10"/>
          <p:cNvGrpSpPr/>
          <p:nvPr/>
        </p:nvGrpSpPr>
        <p:grpSpPr>
          <a:xfrm rot="0">
            <a:off x="16043821" y="-692731"/>
            <a:ext cx="2411909" cy="2808584"/>
            <a:chOff x="0" y="0"/>
            <a:chExt cx="1500941" cy="1747794"/>
          </a:xfrm>
        </p:grpSpPr>
        <p:sp>
          <p:nvSpPr>
            <p:cNvPr name="Freeform 11" id="11"/>
            <p:cNvSpPr/>
            <p:nvPr/>
          </p:nvSpPr>
          <p:spPr>
            <a:xfrm flipH="false" flipV="false" rot="0">
              <a:off x="0" y="0"/>
              <a:ext cx="1500942" cy="1747794"/>
            </a:xfrm>
            <a:custGeom>
              <a:avLst/>
              <a:gdLst/>
              <a:ahLst/>
              <a:cxnLst/>
              <a:rect r="r" b="b" t="t" l="l"/>
              <a:pathLst>
                <a:path h="1747794" w="1500942">
                  <a:moveTo>
                    <a:pt x="1376481" y="1747794"/>
                  </a:moveTo>
                  <a:lnTo>
                    <a:pt x="124460" y="1747794"/>
                  </a:lnTo>
                  <a:cubicBezTo>
                    <a:pt x="55880" y="1747794"/>
                    <a:pt x="0" y="1691914"/>
                    <a:pt x="0" y="1623334"/>
                  </a:cubicBezTo>
                  <a:lnTo>
                    <a:pt x="0" y="124460"/>
                  </a:lnTo>
                  <a:cubicBezTo>
                    <a:pt x="0" y="55880"/>
                    <a:pt x="55880" y="0"/>
                    <a:pt x="124460" y="0"/>
                  </a:cubicBezTo>
                  <a:lnTo>
                    <a:pt x="1376481" y="0"/>
                  </a:lnTo>
                  <a:cubicBezTo>
                    <a:pt x="1445061" y="0"/>
                    <a:pt x="1500942" y="55880"/>
                    <a:pt x="1500942" y="124460"/>
                  </a:cubicBezTo>
                  <a:lnTo>
                    <a:pt x="1500942" y="1623334"/>
                  </a:lnTo>
                  <a:cubicBezTo>
                    <a:pt x="1500942" y="1691914"/>
                    <a:pt x="1445061" y="1747794"/>
                    <a:pt x="1376481" y="1747794"/>
                  </a:cubicBezTo>
                  <a:close/>
                </a:path>
              </a:pathLst>
            </a:custGeom>
            <a:solidFill>
              <a:srgbClr val="13292A"/>
            </a:solidFill>
          </p:spPr>
        </p:sp>
      </p:grpSp>
      <p:grpSp>
        <p:nvGrpSpPr>
          <p:cNvPr name="Group 12" id="12"/>
          <p:cNvGrpSpPr/>
          <p:nvPr/>
        </p:nvGrpSpPr>
        <p:grpSpPr>
          <a:xfrm rot="0">
            <a:off x="-863645" y="8475231"/>
            <a:ext cx="19742248" cy="1135494"/>
            <a:chOff x="0" y="0"/>
            <a:chExt cx="5199604" cy="299060"/>
          </a:xfrm>
        </p:grpSpPr>
        <p:sp>
          <p:nvSpPr>
            <p:cNvPr name="Freeform 13" id="13"/>
            <p:cNvSpPr/>
            <p:nvPr/>
          </p:nvSpPr>
          <p:spPr>
            <a:xfrm flipH="false" flipV="false" rot="0">
              <a:off x="0" y="0"/>
              <a:ext cx="5199604" cy="299060"/>
            </a:xfrm>
            <a:custGeom>
              <a:avLst/>
              <a:gdLst/>
              <a:ahLst/>
              <a:cxnLst/>
              <a:rect r="r" b="b" t="t" l="l"/>
              <a:pathLst>
                <a:path h="299060" w="5199604">
                  <a:moveTo>
                    <a:pt x="20000" y="0"/>
                  </a:moveTo>
                  <a:lnTo>
                    <a:pt x="5179605" y="0"/>
                  </a:lnTo>
                  <a:cubicBezTo>
                    <a:pt x="5190650" y="0"/>
                    <a:pt x="5199604" y="8954"/>
                    <a:pt x="5199604" y="20000"/>
                  </a:cubicBezTo>
                  <a:lnTo>
                    <a:pt x="5199604" y="279061"/>
                  </a:lnTo>
                  <a:cubicBezTo>
                    <a:pt x="5199604" y="290106"/>
                    <a:pt x="5190650" y="299060"/>
                    <a:pt x="5179605" y="299060"/>
                  </a:cubicBezTo>
                  <a:lnTo>
                    <a:pt x="20000" y="299060"/>
                  </a:lnTo>
                  <a:cubicBezTo>
                    <a:pt x="8954" y="299060"/>
                    <a:pt x="0" y="290106"/>
                    <a:pt x="0" y="279061"/>
                  </a:cubicBezTo>
                  <a:lnTo>
                    <a:pt x="0" y="20000"/>
                  </a:lnTo>
                  <a:cubicBezTo>
                    <a:pt x="0" y="8954"/>
                    <a:pt x="8954" y="0"/>
                    <a:pt x="20000" y="0"/>
                  </a:cubicBezTo>
                  <a:close/>
                </a:path>
              </a:pathLst>
            </a:custGeom>
            <a:solidFill>
              <a:srgbClr val="122620"/>
            </a:solidFill>
          </p:spPr>
        </p:sp>
        <p:sp>
          <p:nvSpPr>
            <p:cNvPr name="TextBox 14" id="14"/>
            <p:cNvSpPr txBox="true"/>
            <p:nvPr/>
          </p:nvSpPr>
          <p:spPr>
            <a:xfrm>
              <a:off x="0" y="-47625"/>
              <a:ext cx="812800" cy="860425"/>
            </a:xfrm>
            <a:prstGeom prst="rect">
              <a:avLst/>
            </a:prstGeom>
          </p:spPr>
          <p:txBody>
            <a:bodyPr anchor="ctr" rtlCol="false" tIns="50800" lIns="50800" bIns="50800" rIns="50800"/>
            <a:lstStyle/>
            <a:p>
              <a:pPr algn="ctr">
                <a:lnSpc>
                  <a:spcPts val="2940"/>
                </a:lnSpc>
              </a:pPr>
            </a:p>
          </p:txBody>
        </p:sp>
      </p:grpSp>
      <p:sp>
        <p:nvSpPr>
          <p:cNvPr name="Freeform 15" id="15"/>
          <p:cNvSpPr/>
          <p:nvPr/>
        </p:nvSpPr>
        <p:spPr>
          <a:xfrm flipH="false" flipV="false" rot="0">
            <a:off x="998831" y="2315878"/>
            <a:ext cx="6829451" cy="6035527"/>
          </a:xfrm>
          <a:custGeom>
            <a:avLst/>
            <a:gdLst/>
            <a:ahLst/>
            <a:cxnLst/>
            <a:rect r="r" b="b" t="t" l="l"/>
            <a:pathLst>
              <a:path h="6035527" w="6829451">
                <a:moveTo>
                  <a:pt x="0" y="0"/>
                </a:moveTo>
                <a:lnTo>
                  <a:pt x="6829451" y="0"/>
                </a:lnTo>
                <a:lnTo>
                  <a:pt x="6829451" y="6035528"/>
                </a:lnTo>
                <a:lnTo>
                  <a:pt x="0" y="6035528"/>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6" id="16"/>
          <p:cNvSpPr/>
          <p:nvPr/>
        </p:nvSpPr>
        <p:spPr>
          <a:xfrm flipH="false" flipV="false" rot="0">
            <a:off x="8879339" y="2839753"/>
            <a:ext cx="7315200" cy="1389888"/>
          </a:xfrm>
          <a:custGeom>
            <a:avLst/>
            <a:gdLst/>
            <a:ahLst/>
            <a:cxnLst/>
            <a:rect r="r" b="b" t="t" l="l"/>
            <a:pathLst>
              <a:path h="1389888" w="7315200">
                <a:moveTo>
                  <a:pt x="0" y="0"/>
                </a:moveTo>
                <a:lnTo>
                  <a:pt x="7315200" y="0"/>
                </a:lnTo>
                <a:lnTo>
                  <a:pt x="7315200" y="1389888"/>
                </a:lnTo>
                <a:lnTo>
                  <a:pt x="0" y="1389888"/>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7" id="17"/>
          <p:cNvSpPr txBox="true"/>
          <p:nvPr/>
        </p:nvSpPr>
        <p:spPr>
          <a:xfrm rot="0">
            <a:off x="354398" y="1288435"/>
            <a:ext cx="15148633" cy="812165"/>
          </a:xfrm>
          <a:prstGeom prst="rect">
            <a:avLst/>
          </a:prstGeom>
        </p:spPr>
        <p:txBody>
          <a:bodyPr anchor="t" rtlCol="false" tIns="0" lIns="0" bIns="0" rIns="0">
            <a:spAutoFit/>
          </a:bodyPr>
          <a:lstStyle/>
          <a:p>
            <a:pPr algn="ctr">
              <a:lnSpc>
                <a:spcPts val="3249"/>
              </a:lnSpc>
            </a:pPr>
            <a:r>
              <a:rPr lang="en-US" sz="2599">
                <a:solidFill>
                  <a:srgbClr val="FFFFFF"/>
                </a:solidFill>
                <a:latin typeface="League Spartan Bold"/>
              </a:rPr>
              <a:t>Pablo describe -nuestra lucha- (Ef 6:12), con una palabra griega que </a:t>
            </a:r>
          </a:p>
          <a:p>
            <a:pPr algn="ctr">
              <a:lnSpc>
                <a:spcPts val="3249"/>
              </a:lnSpc>
            </a:pPr>
            <a:r>
              <a:rPr lang="en-US" sz="2599">
                <a:solidFill>
                  <a:srgbClr val="FFFFFF"/>
                </a:solidFill>
                <a:latin typeface="League Spartan Bold"/>
              </a:rPr>
              <a:t>denota la competencia entre luchadores (palé) y contiene la idea de:</a:t>
            </a:r>
          </a:p>
        </p:txBody>
      </p:sp>
      <p:sp>
        <p:nvSpPr>
          <p:cNvPr name="TextBox 18" id="18"/>
          <p:cNvSpPr txBox="true"/>
          <p:nvPr/>
        </p:nvSpPr>
        <p:spPr>
          <a:xfrm rot="0">
            <a:off x="4173175" y="231041"/>
            <a:ext cx="11426377" cy="617220"/>
          </a:xfrm>
          <a:prstGeom prst="rect">
            <a:avLst/>
          </a:prstGeom>
        </p:spPr>
        <p:txBody>
          <a:bodyPr anchor="t" rtlCol="false" tIns="0" lIns="0" bIns="0" rIns="0">
            <a:spAutoFit/>
          </a:bodyPr>
          <a:lstStyle/>
          <a:p>
            <a:pPr algn="ctr">
              <a:lnSpc>
                <a:spcPts val="5070"/>
              </a:lnSpc>
            </a:pPr>
            <a:r>
              <a:rPr lang="en-US" sz="3900" spc="-144">
                <a:solidFill>
                  <a:srgbClr val="FFFFFF"/>
                </a:solidFill>
                <a:latin typeface="League Spartan"/>
              </a:rPr>
              <a:t>LUCHA CONTRA LOS PODERES DEL MAL</a:t>
            </a:r>
          </a:p>
        </p:txBody>
      </p:sp>
      <p:sp>
        <p:nvSpPr>
          <p:cNvPr name="TextBox 19" id="19"/>
          <p:cNvSpPr txBox="true"/>
          <p:nvPr/>
        </p:nvSpPr>
        <p:spPr>
          <a:xfrm rot="0">
            <a:off x="19050" y="136426"/>
            <a:ext cx="3710071" cy="737235"/>
          </a:xfrm>
          <a:prstGeom prst="rect">
            <a:avLst/>
          </a:prstGeom>
        </p:spPr>
        <p:txBody>
          <a:bodyPr anchor="t" rtlCol="false" tIns="0" lIns="0" bIns="0" rIns="0">
            <a:spAutoFit/>
          </a:bodyPr>
          <a:lstStyle/>
          <a:p>
            <a:pPr algn="ctr">
              <a:lnSpc>
                <a:spcPts val="2940"/>
              </a:lnSpc>
            </a:pPr>
            <a:r>
              <a:rPr lang="en-US" sz="2100">
                <a:solidFill>
                  <a:srgbClr val="FFFFFF"/>
                </a:solidFill>
                <a:latin typeface="League Spartan"/>
              </a:rPr>
              <a:t>Jueves</a:t>
            </a:r>
          </a:p>
          <a:p>
            <a:pPr algn="ctr">
              <a:lnSpc>
                <a:spcPts val="2940"/>
              </a:lnSpc>
            </a:pPr>
            <a:r>
              <a:rPr lang="en-US" sz="2100">
                <a:solidFill>
                  <a:srgbClr val="FFFFFF"/>
                </a:solidFill>
                <a:latin typeface="League Spartan"/>
              </a:rPr>
              <a:t>14 de septiembre del 2023</a:t>
            </a:r>
          </a:p>
        </p:txBody>
      </p:sp>
      <p:sp>
        <p:nvSpPr>
          <p:cNvPr name="TextBox 20" id="20"/>
          <p:cNvSpPr txBox="true"/>
          <p:nvPr/>
        </p:nvSpPr>
        <p:spPr>
          <a:xfrm rot="0">
            <a:off x="4413556" y="9878531"/>
            <a:ext cx="10004183" cy="313690"/>
          </a:xfrm>
          <a:prstGeom prst="rect">
            <a:avLst/>
          </a:prstGeom>
        </p:spPr>
        <p:txBody>
          <a:bodyPr anchor="t" rtlCol="false" tIns="0" lIns="0" bIns="0" rIns="0">
            <a:spAutoFit/>
          </a:bodyPr>
          <a:lstStyle/>
          <a:p>
            <a:pPr algn="ctr">
              <a:lnSpc>
                <a:spcPts val="2660"/>
              </a:lnSpc>
            </a:pPr>
            <a:r>
              <a:rPr lang="en-US" sz="1900">
                <a:solidFill>
                  <a:srgbClr val="FFFFFF"/>
                </a:solidFill>
                <a:latin typeface="League Spartan Bold"/>
              </a:rPr>
              <a:t>Contenido: Luiz Francisco, Diseño: Elias Duarte, Traducción: Eliezer GC</a:t>
            </a:r>
          </a:p>
        </p:txBody>
      </p:sp>
      <p:sp>
        <p:nvSpPr>
          <p:cNvPr name="TextBox 21" id="21"/>
          <p:cNvSpPr txBox="true"/>
          <p:nvPr/>
        </p:nvSpPr>
        <p:spPr>
          <a:xfrm rot="0">
            <a:off x="354398" y="8571173"/>
            <a:ext cx="16963622" cy="895985"/>
          </a:xfrm>
          <a:prstGeom prst="rect">
            <a:avLst/>
          </a:prstGeom>
        </p:spPr>
        <p:txBody>
          <a:bodyPr anchor="t" rtlCol="false" tIns="0" lIns="0" bIns="0" rIns="0">
            <a:spAutoFit/>
          </a:bodyPr>
          <a:lstStyle/>
          <a:p>
            <a:pPr algn="ctr">
              <a:lnSpc>
                <a:spcPts val="3639"/>
              </a:lnSpc>
            </a:pPr>
            <a:r>
              <a:rPr lang="en-US" sz="2599">
                <a:solidFill>
                  <a:srgbClr val="FFFFFF"/>
                </a:solidFill>
                <a:latin typeface="League Spartan"/>
              </a:rPr>
              <a:t>Palé significa competencia, donde cada rival se esfuerza para derribar al otro; </a:t>
            </a:r>
          </a:p>
          <a:p>
            <a:pPr algn="ctr">
              <a:lnSpc>
                <a:spcPts val="3639"/>
              </a:lnSpc>
              <a:spcBef>
                <a:spcPct val="0"/>
              </a:spcBef>
            </a:pPr>
            <a:r>
              <a:rPr lang="en-US" sz="2599">
                <a:solidFill>
                  <a:srgbClr val="FFFFFF"/>
                </a:solidFill>
                <a:latin typeface="League Spartan"/>
              </a:rPr>
              <a:t>vence quien pueda mantener a su oponente en el suelo con el brazo sobre su cuello.</a:t>
            </a:r>
          </a:p>
        </p:txBody>
      </p:sp>
      <p:sp>
        <p:nvSpPr>
          <p:cNvPr name="Freeform 22" id="22"/>
          <p:cNvSpPr/>
          <p:nvPr/>
        </p:nvSpPr>
        <p:spPr>
          <a:xfrm flipH="false" flipV="false" rot="0">
            <a:off x="8879339" y="4677316"/>
            <a:ext cx="7315200" cy="1389888"/>
          </a:xfrm>
          <a:custGeom>
            <a:avLst/>
            <a:gdLst/>
            <a:ahLst/>
            <a:cxnLst/>
            <a:rect r="r" b="b" t="t" l="l"/>
            <a:pathLst>
              <a:path h="1389888" w="7315200">
                <a:moveTo>
                  <a:pt x="0" y="0"/>
                </a:moveTo>
                <a:lnTo>
                  <a:pt x="7315200" y="0"/>
                </a:lnTo>
                <a:lnTo>
                  <a:pt x="7315200" y="1389888"/>
                </a:lnTo>
                <a:lnTo>
                  <a:pt x="0" y="1389888"/>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23" id="23"/>
          <p:cNvSpPr/>
          <p:nvPr/>
        </p:nvSpPr>
        <p:spPr>
          <a:xfrm flipH="false" flipV="false" rot="0">
            <a:off x="8879339" y="6447168"/>
            <a:ext cx="7315200" cy="1389888"/>
          </a:xfrm>
          <a:custGeom>
            <a:avLst/>
            <a:gdLst/>
            <a:ahLst/>
            <a:cxnLst/>
            <a:rect r="r" b="b" t="t" l="l"/>
            <a:pathLst>
              <a:path h="1389888" w="7315200">
                <a:moveTo>
                  <a:pt x="0" y="0"/>
                </a:moveTo>
                <a:lnTo>
                  <a:pt x="7315200" y="0"/>
                </a:lnTo>
                <a:lnTo>
                  <a:pt x="7315200" y="1389888"/>
                </a:lnTo>
                <a:lnTo>
                  <a:pt x="0" y="1389888"/>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24" id="24"/>
          <p:cNvSpPr txBox="true"/>
          <p:nvPr/>
        </p:nvSpPr>
        <p:spPr>
          <a:xfrm rot="0">
            <a:off x="10513881" y="3210466"/>
            <a:ext cx="4046116" cy="504826"/>
          </a:xfrm>
          <a:prstGeom prst="rect">
            <a:avLst/>
          </a:prstGeom>
        </p:spPr>
        <p:txBody>
          <a:bodyPr anchor="t" rtlCol="false" tIns="0" lIns="0" bIns="0" rIns="0">
            <a:spAutoFit/>
          </a:bodyPr>
          <a:lstStyle/>
          <a:p>
            <a:pPr algn="ctr">
              <a:lnSpc>
                <a:spcPts val="4199"/>
              </a:lnSpc>
              <a:spcBef>
                <a:spcPct val="0"/>
              </a:spcBef>
            </a:pPr>
            <a:r>
              <a:rPr lang="en-US" sz="2999">
                <a:solidFill>
                  <a:srgbClr val="000000"/>
                </a:solidFill>
                <a:latin typeface="League Spartan"/>
              </a:rPr>
              <a:t>Una lucha individual</a:t>
            </a:r>
          </a:p>
        </p:txBody>
      </p:sp>
      <p:sp>
        <p:nvSpPr>
          <p:cNvPr name="TextBox 25" id="25"/>
          <p:cNvSpPr txBox="true"/>
          <p:nvPr/>
        </p:nvSpPr>
        <p:spPr>
          <a:xfrm rot="0">
            <a:off x="10326343" y="5024079"/>
            <a:ext cx="4421191" cy="504826"/>
          </a:xfrm>
          <a:prstGeom prst="rect">
            <a:avLst/>
          </a:prstGeom>
        </p:spPr>
        <p:txBody>
          <a:bodyPr anchor="t" rtlCol="false" tIns="0" lIns="0" bIns="0" rIns="0">
            <a:spAutoFit/>
          </a:bodyPr>
          <a:lstStyle/>
          <a:p>
            <a:pPr algn="ctr">
              <a:lnSpc>
                <a:spcPts val="4199"/>
              </a:lnSpc>
              <a:spcBef>
                <a:spcPct val="0"/>
              </a:spcBef>
            </a:pPr>
            <a:r>
              <a:rPr lang="en-US" sz="2999">
                <a:solidFill>
                  <a:srgbClr val="000000"/>
                </a:solidFill>
                <a:latin typeface="League Spartan"/>
              </a:rPr>
              <a:t>Una lucha recia </a:t>
            </a:r>
          </a:p>
        </p:txBody>
      </p:sp>
      <p:sp>
        <p:nvSpPr>
          <p:cNvPr name="TextBox 26" id="26"/>
          <p:cNvSpPr txBox="true"/>
          <p:nvPr/>
        </p:nvSpPr>
        <p:spPr>
          <a:xfrm rot="0">
            <a:off x="8917439" y="6810154"/>
            <a:ext cx="7315200" cy="504826"/>
          </a:xfrm>
          <a:prstGeom prst="rect">
            <a:avLst/>
          </a:prstGeom>
        </p:spPr>
        <p:txBody>
          <a:bodyPr anchor="t" rtlCol="false" tIns="0" lIns="0" bIns="0" rIns="0">
            <a:spAutoFit/>
          </a:bodyPr>
          <a:lstStyle/>
          <a:p>
            <a:pPr algn="ctr">
              <a:lnSpc>
                <a:spcPts val="4199"/>
              </a:lnSpc>
              <a:spcBef>
                <a:spcPct val="0"/>
              </a:spcBef>
            </a:pPr>
            <a:r>
              <a:rPr lang="en-US" sz="2999">
                <a:solidFill>
                  <a:srgbClr val="000000"/>
                </a:solidFill>
                <a:latin typeface="League Spartan"/>
              </a:rPr>
              <a:t>Una lucha para vencer</a:t>
            </a:r>
          </a:p>
        </p:txBody>
      </p:sp>
      <p:sp>
        <p:nvSpPr>
          <p:cNvPr name="Freeform 27" id="27"/>
          <p:cNvSpPr/>
          <p:nvPr/>
        </p:nvSpPr>
        <p:spPr>
          <a:xfrm flipH="false" flipV="false" rot="0">
            <a:off x="16476832" y="18770"/>
            <a:ext cx="1469687" cy="1557267"/>
          </a:xfrm>
          <a:custGeom>
            <a:avLst/>
            <a:gdLst/>
            <a:ahLst/>
            <a:cxnLst/>
            <a:rect r="r" b="b" t="t" l="l"/>
            <a:pathLst>
              <a:path h="1557267" w="1469687">
                <a:moveTo>
                  <a:pt x="0" y="0"/>
                </a:moveTo>
                <a:lnTo>
                  <a:pt x="1469686" y="0"/>
                </a:lnTo>
                <a:lnTo>
                  <a:pt x="1469686" y="1557267"/>
                </a:lnTo>
                <a:lnTo>
                  <a:pt x="0" y="1557267"/>
                </a:lnTo>
                <a:lnTo>
                  <a:pt x="0" y="0"/>
                </a:lnTo>
                <a:close/>
              </a:path>
            </a:pathLst>
          </a:custGeom>
          <a:blipFill>
            <a:blip r:embed="rId6"/>
            <a:stretch>
              <a:fillRect l="-53039" t="-18915" r="-59829" b="-49496"/>
            </a:stretch>
          </a:blipFill>
        </p:spPr>
      </p:sp>
      <p:sp>
        <p:nvSpPr>
          <p:cNvPr name="TextBox 28" id="28"/>
          <p:cNvSpPr txBox="true"/>
          <p:nvPr/>
        </p:nvSpPr>
        <p:spPr>
          <a:xfrm rot="0">
            <a:off x="16082390" y="1623662"/>
            <a:ext cx="2148949" cy="306138"/>
          </a:xfrm>
          <a:prstGeom prst="rect">
            <a:avLst/>
          </a:prstGeom>
        </p:spPr>
        <p:txBody>
          <a:bodyPr anchor="t" rtlCol="false" tIns="0" lIns="0" bIns="0" rIns="0">
            <a:spAutoFit/>
          </a:bodyPr>
          <a:lstStyle/>
          <a:p>
            <a:pPr algn="ctr">
              <a:lnSpc>
                <a:spcPts val="2551"/>
              </a:lnSpc>
            </a:pPr>
            <a:r>
              <a:rPr lang="en-US" sz="1822" spc="360">
                <a:solidFill>
                  <a:srgbClr val="ECEADE"/>
                </a:solidFill>
                <a:latin typeface="Open Sans Extra Bold Bold"/>
              </a:rPr>
              <a:t>INFOLECCIÓN</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84745" y="-235181"/>
            <a:ext cx="3988176" cy="1283199"/>
            <a:chOff x="0" y="0"/>
            <a:chExt cx="2481859" cy="798540"/>
          </a:xfrm>
        </p:grpSpPr>
        <p:sp>
          <p:nvSpPr>
            <p:cNvPr name="Freeform 3" id="3"/>
            <p:cNvSpPr/>
            <p:nvPr/>
          </p:nvSpPr>
          <p:spPr>
            <a:xfrm flipH="false" flipV="false" rot="0">
              <a:off x="0" y="0"/>
              <a:ext cx="2481859" cy="798541"/>
            </a:xfrm>
            <a:custGeom>
              <a:avLst/>
              <a:gdLst/>
              <a:ahLst/>
              <a:cxnLst/>
              <a:rect r="r" b="b" t="t" l="l"/>
              <a:pathLst>
                <a:path h="798541" w="2481859">
                  <a:moveTo>
                    <a:pt x="2357399" y="798540"/>
                  </a:moveTo>
                  <a:lnTo>
                    <a:pt x="124460" y="798540"/>
                  </a:lnTo>
                  <a:cubicBezTo>
                    <a:pt x="55880" y="798540"/>
                    <a:pt x="0" y="742660"/>
                    <a:pt x="0" y="674080"/>
                  </a:cubicBezTo>
                  <a:lnTo>
                    <a:pt x="0" y="124460"/>
                  </a:lnTo>
                  <a:cubicBezTo>
                    <a:pt x="0" y="55880"/>
                    <a:pt x="55880" y="0"/>
                    <a:pt x="124460" y="0"/>
                  </a:cubicBezTo>
                  <a:lnTo>
                    <a:pt x="2357399" y="0"/>
                  </a:lnTo>
                  <a:cubicBezTo>
                    <a:pt x="2425979" y="0"/>
                    <a:pt x="2481859" y="55880"/>
                    <a:pt x="2481859" y="124460"/>
                  </a:cubicBezTo>
                  <a:lnTo>
                    <a:pt x="2481859" y="674081"/>
                  </a:lnTo>
                  <a:cubicBezTo>
                    <a:pt x="2481859" y="742660"/>
                    <a:pt x="2425979" y="798541"/>
                    <a:pt x="2357399" y="798541"/>
                  </a:cubicBezTo>
                  <a:close/>
                </a:path>
              </a:pathLst>
            </a:custGeom>
            <a:solidFill>
              <a:srgbClr val="8F6152"/>
            </a:solidFill>
          </p:spPr>
        </p:sp>
      </p:grpSp>
      <p:grpSp>
        <p:nvGrpSpPr>
          <p:cNvPr name="Group 4" id="4"/>
          <p:cNvGrpSpPr/>
          <p:nvPr/>
        </p:nvGrpSpPr>
        <p:grpSpPr>
          <a:xfrm rot="0">
            <a:off x="3941164" y="-178299"/>
            <a:ext cx="11902226" cy="1226317"/>
            <a:chOff x="0" y="0"/>
            <a:chExt cx="7406807" cy="763142"/>
          </a:xfrm>
        </p:grpSpPr>
        <p:sp>
          <p:nvSpPr>
            <p:cNvPr name="Freeform 5" id="5"/>
            <p:cNvSpPr/>
            <p:nvPr/>
          </p:nvSpPr>
          <p:spPr>
            <a:xfrm flipH="false" flipV="false" rot="0">
              <a:off x="0" y="0"/>
              <a:ext cx="7406807" cy="763143"/>
            </a:xfrm>
            <a:custGeom>
              <a:avLst/>
              <a:gdLst/>
              <a:ahLst/>
              <a:cxnLst/>
              <a:rect r="r" b="b" t="t" l="l"/>
              <a:pathLst>
                <a:path h="763143" w="7406807">
                  <a:moveTo>
                    <a:pt x="7282347" y="763142"/>
                  </a:moveTo>
                  <a:lnTo>
                    <a:pt x="124460" y="763142"/>
                  </a:lnTo>
                  <a:cubicBezTo>
                    <a:pt x="55880" y="763142"/>
                    <a:pt x="0" y="707262"/>
                    <a:pt x="0" y="638682"/>
                  </a:cubicBezTo>
                  <a:lnTo>
                    <a:pt x="0" y="124460"/>
                  </a:lnTo>
                  <a:cubicBezTo>
                    <a:pt x="0" y="55880"/>
                    <a:pt x="55880" y="0"/>
                    <a:pt x="124460" y="0"/>
                  </a:cubicBezTo>
                  <a:lnTo>
                    <a:pt x="7282347" y="0"/>
                  </a:lnTo>
                  <a:cubicBezTo>
                    <a:pt x="7350927" y="0"/>
                    <a:pt x="7406807" y="55880"/>
                    <a:pt x="7406807" y="124460"/>
                  </a:cubicBezTo>
                  <a:lnTo>
                    <a:pt x="7406807" y="638683"/>
                  </a:lnTo>
                  <a:cubicBezTo>
                    <a:pt x="7406807" y="707262"/>
                    <a:pt x="7350927" y="763143"/>
                    <a:pt x="7282347" y="763143"/>
                  </a:cubicBezTo>
                  <a:close/>
                </a:path>
              </a:pathLst>
            </a:custGeom>
            <a:solidFill>
              <a:srgbClr val="8F6152"/>
            </a:solidFill>
          </p:spPr>
        </p:sp>
      </p:grpSp>
      <p:grpSp>
        <p:nvGrpSpPr>
          <p:cNvPr name="Group 6" id="6"/>
          <p:cNvGrpSpPr/>
          <p:nvPr/>
        </p:nvGrpSpPr>
        <p:grpSpPr>
          <a:xfrm rot="0">
            <a:off x="-186827" y="1130836"/>
            <a:ext cx="16030217" cy="1061217"/>
            <a:chOff x="0" y="0"/>
            <a:chExt cx="9975673" cy="660400"/>
          </a:xfrm>
        </p:grpSpPr>
        <p:sp>
          <p:nvSpPr>
            <p:cNvPr name="Freeform 7" id="7"/>
            <p:cNvSpPr/>
            <p:nvPr/>
          </p:nvSpPr>
          <p:spPr>
            <a:xfrm flipH="false" flipV="false" rot="0">
              <a:off x="0" y="0"/>
              <a:ext cx="9975673" cy="660400"/>
            </a:xfrm>
            <a:custGeom>
              <a:avLst/>
              <a:gdLst/>
              <a:ahLst/>
              <a:cxnLst/>
              <a:rect r="r" b="b" t="t" l="l"/>
              <a:pathLst>
                <a:path h="660400" w="9975673">
                  <a:moveTo>
                    <a:pt x="9851213" y="660400"/>
                  </a:moveTo>
                  <a:lnTo>
                    <a:pt x="124460" y="660400"/>
                  </a:lnTo>
                  <a:cubicBezTo>
                    <a:pt x="55880" y="660400"/>
                    <a:pt x="0" y="604520"/>
                    <a:pt x="0" y="535940"/>
                  </a:cubicBezTo>
                  <a:lnTo>
                    <a:pt x="0" y="124460"/>
                  </a:lnTo>
                  <a:cubicBezTo>
                    <a:pt x="0" y="55880"/>
                    <a:pt x="55880" y="0"/>
                    <a:pt x="124460" y="0"/>
                  </a:cubicBezTo>
                  <a:lnTo>
                    <a:pt x="9851213" y="0"/>
                  </a:lnTo>
                  <a:cubicBezTo>
                    <a:pt x="9919794" y="0"/>
                    <a:pt x="9975673" y="55880"/>
                    <a:pt x="9975673" y="124460"/>
                  </a:cubicBezTo>
                  <a:lnTo>
                    <a:pt x="9975673" y="535940"/>
                  </a:lnTo>
                  <a:cubicBezTo>
                    <a:pt x="9975673" y="604520"/>
                    <a:pt x="9919794" y="660400"/>
                    <a:pt x="9851213" y="660400"/>
                  </a:cubicBezTo>
                  <a:close/>
                </a:path>
              </a:pathLst>
            </a:custGeom>
            <a:solidFill>
              <a:srgbClr val="545454"/>
            </a:solidFill>
          </p:spPr>
        </p:sp>
      </p:grpSp>
      <p:grpSp>
        <p:nvGrpSpPr>
          <p:cNvPr name="Group 8" id="8"/>
          <p:cNvGrpSpPr/>
          <p:nvPr/>
        </p:nvGrpSpPr>
        <p:grpSpPr>
          <a:xfrm rot="0">
            <a:off x="-19050" y="9802801"/>
            <a:ext cx="18465302" cy="493724"/>
            <a:chOff x="0" y="0"/>
            <a:chExt cx="6246287" cy="167013"/>
          </a:xfrm>
        </p:grpSpPr>
        <p:sp>
          <p:nvSpPr>
            <p:cNvPr name="Freeform 9" id="9"/>
            <p:cNvSpPr/>
            <p:nvPr/>
          </p:nvSpPr>
          <p:spPr>
            <a:xfrm flipH="false" flipV="false" rot="0">
              <a:off x="0" y="0"/>
              <a:ext cx="6246287" cy="167013"/>
            </a:xfrm>
            <a:custGeom>
              <a:avLst/>
              <a:gdLst/>
              <a:ahLst/>
              <a:cxnLst/>
              <a:rect r="r" b="b" t="t" l="l"/>
              <a:pathLst>
                <a:path h="167013" w="6246287">
                  <a:moveTo>
                    <a:pt x="0" y="0"/>
                  </a:moveTo>
                  <a:lnTo>
                    <a:pt x="6246287" y="0"/>
                  </a:lnTo>
                  <a:lnTo>
                    <a:pt x="6246287" y="167013"/>
                  </a:lnTo>
                  <a:lnTo>
                    <a:pt x="0" y="167013"/>
                  </a:lnTo>
                  <a:close/>
                </a:path>
              </a:pathLst>
            </a:custGeom>
            <a:solidFill>
              <a:srgbClr val="8F6152"/>
            </a:solidFill>
          </p:spPr>
        </p:sp>
      </p:grpSp>
      <p:grpSp>
        <p:nvGrpSpPr>
          <p:cNvPr name="Group 10" id="10"/>
          <p:cNvGrpSpPr/>
          <p:nvPr/>
        </p:nvGrpSpPr>
        <p:grpSpPr>
          <a:xfrm rot="0">
            <a:off x="16043821" y="-692731"/>
            <a:ext cx="2411909" cy="2808584"/>
            <a:chOff x="0" y="0"/>
            <a:chExt cx="1500941" cy="1747794"/>
          </a:xfrm>
        </p:grpSpPr>
        <p:sp>
          <p:nvSpPr>
            <p:cNvPr name="Freeform 11" id="11"/>
            <p:cNvSpPr/>
            <p:nvPr/>
          </p:nvSpPr>
          <p:spPr>
            <a:xfrm flipH="false" flipV="false" rot="0">
              <a:off x="0" y="0"/>
              <a:ext cx="1500942" cy="1747794"/>
            </a:xfrm>
            <a:custGeom>
              <a:avLst/>
              <a:gdLst/>
              <a:ahLst/>
              <a:cxnLst/>
              <a:rect r="r" b="b" t="t" l="l"/>
              <a:pathLst>
                <a:path h="1747794" w="1500942">
                  <a:moveTo>
                    <a:pt x="1376481" y="1747794"/>
                  </a:moveTo>
                  <a:lnTo>
                    <a:pt x="124460" y="1747794"/>
                  </a:lnTo>
                  <a:cubicBezTo>
                    <a:pt x="55880" y="1747794"/>
                    <a:pt x="0" y="1691914"/>
                    <a:pt x="0" y="1623334"/>
                  </a:cubicBezTo>
                  <a:lnTo>
                    <a:pt x="0" y="124460"/>
                  </a:lnTo>
                  <a:cubicBezTo>
                    <a:pt x="0" y="55880"/>
                    <a:pt x="55880" y="0"/>
                    <a:pt x="124460" y="0"/>
                  </a:cubicBezTo>
                  <a:lnTo>
                    <a:pt x="1376481" y="0"/>
                  </a:lnTo>
                  <a:cubicBezTo>
                    <a:pt x="1445061" y="0"/>
                    <a:pt x="1500942" y="55880"/>
                    <a:pt x="1500942" y="124460"/>
                  </a:cubicBezTo>
                  <a:lnTo>
                    <a:pt x="1500942" y="1623334"/>
                  </a:lnTo>
                  <a:cubicBezTo>
                    <a:pt x="1500942" y="1691914"/>
                    <a:pt x="1445061" y="1747794"/>
                    <a:pt x="1376481" y="1747794"/>
                  </a:cubicBezTo>
                  <a:close/>
                </a:path>
              </a:pathLst>
            </a:custGeom>
            <a:solidFill>
              <a:srgbClr val="8F6152"/>
            </a:solidFill>
          </p:spPr>
        </p:sp>
      </p:grpSp>
      <p:grpSp>
        <p:nvGrpSpPr>
          <p:cNvPr name="Group 12" id="12"/>
          <p:cNvGrpSpPr/>
          <p:nvPr/>
        </p:nvGrpSpPr>
        <p:grpSpPr>
          <a:xfrm rot="0">
            <a:off x="-863645" y="8475231"/>
            <a:ext cx="19742248" cy="1135494"/>
            <a:chOff x="0" y="0"/>
            <a:chExt cx="5199604" cy="299060"/>
          </a:xfrm>
        </p:grpSpPr>
        <p:sp>
          <p:nvSpPr>
            <p:cNvPr name="Freeform 13" id="13"/>
            <p:cNvSpPr/>
            <p:nvPr/>
          </p:nvSpPr>
          <p:spPr>
            <a:xfrm flipH="false" flipV="false" rot="0">
              <a:off x="0" y="0"/>
              <a:ext cx="5199604" cy="299060"/>
            </a:xfrm>
            <a:custGeom>
              <a:avLst/>
              <a:gdLst/>
              <a:ahLst/>
              <a:cxnLst/>
              <a:rect r="r" b="b" t="t" l="l"/>
              <a:pathLst>
                <a:path h="299060" w="5199604">
                  <a:moveTo>
                    <a:pt x="20000" y="0"/>
                  </a:moveTo>
                  <a:lnTo>
                    <a:pt x="5179605" y="0"/>
                  </a:lnTo>
                  <a:cubicBezTo>
                    <a:pt x="5190650" y="0"/>
                    <a:pt x="5199604" y="8954"/>
                    <a:pt x="5199604" y="20000"/>
                  </a:cubicBezTo>
                  <a:lnTo>
                    <a:pt x="5199604" y="279061"/>
                  </a:lnTo>
                  <a:cubicBezTo>
                    <a:pt x="5199604" y="290106"/>
                    <a:pt x="5190650" y="299060"/>
                    <a:pt x="5179605" y="299060"/>
                  </a:cubicBezTo>
                  <a:lnTo>
                    <a:pt x="20000" y="299060"/>
                  </a:lnTo>
                  <a:cubicBezTo>
                    <a:pt x="8954" y="299060"/>
                    <a:pt x="0" y="290106"/>
                    <a:pt x="0" y="279061"/>
                  </a:cubicBezTo>
                  <a:lnTo>
                    <a:pt x="0" y="20000"/>
                  </a:lnTo>
                  <a:cubicBezTo>
                    <a:pt x="0" y="8954"/>
                    <a:pt x="8954" y="0"/>
                    <a:pt x="20000" y="0"/>
                  </a:cubicBezTo>
                  <a:close/>
                </a:path>
              </a:pathLst>
            </a:custGeom>
            <a:solidFill>
              <a:srgbClr val="545454"/>
            </a:solidFill>
          </p:spPr>
        </p:sp>
        <p:sp>
          <p:nvSpPr>
            <p:cNvPr name="TextBox 14" id="14"/>
            <p:cNvSpPr txBox="true"/>
            <p:nvPr/>
          </p:nvSpPr>
          <p:spPr>
            <a:xfrm>
              <a:off x="0" y="-47625"/>
              <a:ext cx="812800" cy="860425"/>
            </a:xfrm>
            <a:prstGeom prst="rect">
              <a:avLst/>
            </a:prstGeom>
          </p:spPr>
          <p:txBody>
            <a:bodyPr anchor="ctr" rtlCol="false" tIns="50800" lIns="50800" bIns="50800" rIns="50800"/>
            <a:lstStyle/>
            <a:p>
              <a:pPr algn="ctr">
                <a:lnSpc>
                  <a:spcPts val="2940"/>
                </a:lnSpc>
              </a:pPr>
            </a:p>
          </p:txBody>
        </p:sp>
      </p:grpSp>
      <p:sp>
        <p:nvSpPr>
          <p:cNvPr name="AutoShape 15" id="15"/>
          <p:cNvSpPr/>
          <p:nvPr/>
        </p:nvSpPr>
        <p:spPr>
          <a:xfrm flipV="true">
            <a:off x="5135172" y="4154226"/>
            <a:ext cx="5160498" cy="19050"/>
          </a:xfrm>
          <a:prstGeom prst="line">
            <a:avLst/>
          </a:prstGeom>
          <a:ln cap="flat" w="38100">
            <a:solidFill>
              <a:srgbClr val="545454"/>
            </a:solidFill>
            <a:prstDash val="sysDash"/>
            <a:headEnd type="none" len="sm" w="sm"/>
            <a:tailEnd type="none" len="sm" w="sm"/>
          </a:ln>
        </p:spPr>
      </p:sp>
      <p:sp>
        <p:nvSpPr>
          <p:cNvPr name="AutoShape 16" id="16"/>
          <p:cNvSpPr/>
          <p:nvPr/>
        </p:nvSpPr>
        <p:spPr>
          <a:xfrm flipV="true">
            <a:off x="5501186" y="7243259"/>
            <a:ext cx="5164229" cy="19050"/>
          </a:xfrm>
          <a:prstGeom prst="line">
            <a:avLst/>
          </a:prstGeom>
          <a:ln cap="flat" w="38100">
            <a:solidFill>
              <a:srgbClr val="545454"/>
            </a:solidFill>
            <a:prstDash val="sysDash"/>
            <a:headEnd type="none" len="sm" w="sm"/>
            <a:tailEnd type="none" len="sm" w="sm"/>
          </a:ln>
        </p:spPr>
      </p:sp>
      <p:sp>
        <p:nvSpPr>
          <p:cNvPr name="AutoShape 17" id="17"/>
          <p:cNvSpPr/>
          <p:nvPr/>
        </p:nvSpPr>
        <p:spPr>
          <a:xfrm flipV="true">
            <a:off x="5501251" y="5734995"/>
            <a:ext cx="5573151" cy="19050"/>
          </a:xfrm>
          <a:prstGeom prst="line">
            <a:avLst/>
          </a:prstGeom>
          <a:ln cap="flat" w="38100">
            <a:solidFill>
              <a:srgbClr val="545454"/>
            </a:solidFill>
            <a:prstDash val="sysDash"/>
            <a:headEnd type="none" len="sm" w="sm"/>
            <a:tailEnd type="none" len="sm" w="sm"/>
          </a:ln>
        </p:spPr>
      </p:sp>
      <p:sp>
        <p:nvSpPr>
          <p:cNvPr name="Freeform 18" id="18"/>
          <p:cNvSpPr/>
          <p:nvPr/>
        </p:nvSpPr>
        <p:spPr>
          <a:xfrm flipH="false" flipV="false" rot="0">
            <a:off x="668681" y="2342062"/>
            <a:ext cx="6120880" cy="5983160"/>
          </a:xfrm>
          <a:custGeom>
            <a:avLst/>
            <a:gdLst/>
            <a:ahLst/>
            <a:cxnLst/>
            <a:rect r="r" b="b" t="t" l="l"/>
            <a:pathLst>
              <a:path h="5983160" w="6120880">
                <a:moveTo>
                  <a:pt x="0" y="0"/>
                </a:moveTo>
                <a:lnTo>
                  <a:pt x="6120880" y="0"/>
                </a:lnTo>
                <a:lnTo>
                  <a:pt x="6120880" y="5983160"/>
                </a:lnTo>
                <a:lnTo>
                  <a:pt x="0" y="598316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9" id="19"/>
          <p:cNvSpPr/>
          <p:nvPr/>
        </p:nvSpPr>
        <p:spPr>
          <a:xfrm flipH="false" flipV="false" rot="0">
            <a:off x="8728621" y="3711504"/>
            <a:ext cx="7315200" cy="923544"/>
          </a:xfrm>
          <a:custGeom>
            <a:avLst/>
            <a:gdLst/>
            <a:ahLst/>
            <a:cxnLst/>
            <a:rect r="r" b="b" t="t" l="l"/>
            <a:pathLst>
              <a:path h="923544" w="7315200">
                <a:moveTo>
                  <a:pt x="0" y="0"/>
                </a:moveTo>
                <a:lnTo>
                  <a:pt x="7315200" y="0"/>
                </a:lnTo>
                <a:lnTo>
                  <a:pt x="7315200" y="923544"/>
                </a:lnTo>
                <a:lnTo>
                  <a:pt x="0" y="923544"/>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20" id="20"/>
          <p:cNvSpPr txBox="true"/>
          <p:nvPr/>
        </p:nvSpPr>
        <p:spPr>
          <a:xfrm rot="0">
            <a:off x="354398" y="1288435"/>
            <a:ext cx="15148633" cy="812165"/>
          </a:xfrm>
          <a:prstGeom prst="rect">
            <a:avLst/>
          </a:prstGeom>
        </p:spPr>
        <p:txBody>
          <a:bodyPr anchor="t" rtlCol="false" tIns="0" lIns="0" bIns="0" rIns="0">
            <a:spAutoFit/>
          </a:bodyPr>
          <a:lstStyle/>
          <a:p>
            <a:pPr algn="ctr">
              <a:lnSpc>
                <a:spcPts val="3249"/>
              </a:lnSpc>
            </a:pPr>
            <a:r>
              <a:rPr lang="en-US" sz="2599">
                <a:solidFill>
                  <a:srgbClr val="FFFFFF"/>
                </a:solidFill>
                <a:latin typeface="League Spartan Bold"/>
              </a:rPr>
              <a:t>La armadura cristiana fue forjada para usarse, y no podemos prescindir </a:t>
            </a:r>
          </a:p>
          <a:p>
            <a:pPr algn="ctr">
              <a:lnSpc>
                <a:spcPts val="3249"/>
              </a:lnSpc>
            </a:pPr>
            <a:r>
              <a:rPr lang="en-US" sz="2599">
                <a:solidFill>
                  <a:srgbClr val="FFFFFF"/>
                </a:solidFill>
                <a:latin typeface="League Spartan Bold"/>
              </a:rPr>
              <a:t>de ella hasta que hallamos terminado nuestra guerra y acabado la carrera.</a:t>
            </a:r>
          </a:p>
        </p:txBody>
      </p:sp>
      <p:sp>
        <p:nvSpPr>
          <p:cNvPr name="TextBox 21" id="21"/>
          <p:cNvSpPr txBox="true"/>
          <p:nvPr/>
        </p:nvSpPr>
        <p:spPr>
          <a:xfrm rot="0">
            <a:off x="4173175" y="231041"/>
            <a:ext cx="11426377" cy="617220"/>
          </a:xfrm>
          <a:prstGeom prst="rect">
            <a:avLst/>
          </a:prstGeom>
        </p:spPr>
        <p:txBody>
          <a:bodyPr anchor="t" rtlCol="false" tIns="0" lIns="0" bIns="0" rIns="0">
            <a:spAutoFit/>
          </a:bodyPr>
          <a:lstStyle/>
          <a:p>
            <a:pPr algn="ctr">
              <a:lnSpc>
                <a:spcPts val="5070"/>
              </a:lnSpc>
            </a:pPr>
            <a:r>
              <a:rPr lang="en-US" sz="3900" spc="-144">
                <a:solidFill>
                  <a:srgbClr val="FFFFFF"/>
                </a:solidFill>
                <a:latin typeface="League Spartan"/>
              </a:rPr>
              <a:t>PARA ESTUDIAR Y MEDITAR</a:t>
            </a:r>
          </a:p>
        </p:txBody>
      </p:sp>
      <p:sp>
        <p:nvSpPr>
          <p:cNvPr name="TextBox 22" id="22"/>
          <p:cNvSpPr txBox="true"/>
          <p:nvPr/>
        </p:nvSpPr>
        <p:spPr>
          <a:xfrm rot="0">
            <a:off x="19050" y="136426"/>
            <a:ext cx="3710071" cy="737235"/>
          </a:xfrm>
          <a:prstGeom prst="rect">
            <a:avLst/>
          </a:prstGeom>
        </p:spPr>
        <p:txBody>
          <a:bodyPr anchor="t" rtlCol="false" tIns="0" lIns="0" bIns="0" rIns="0">
            <a:spAutoFit/>
          </a:bodyPr>
          <a:lstStyle/>
          <a:p>
            <a:pPr algn="ctr">
              <a:lnSpc>
                <a:spcPts val="2940"/>
              </a:lnSpc>
            </a:pPr>
            <a:r>
              <a:rPr lang="en-US" sz="2100">
                <a:solidFill>
                  <a:srgbClr val="FFFFFF"/>
                </a:solidFill>
                <a:latin typeface="League Spartan"/>
              </a:rPr>
              <a:t>Viernes</a:t>
            </a:r>
          </a:p>
          <a:p>
            <a:pPr algn="ctr">
              <a:lnSpc>
                <a:spcPts val="2940"/>
              </a:lnSpc>
            </a:pPr>
            <a:r>
              <a:rPr lang="en-US" sz="2100">
                <a:solidFill>
                  <a:srgbClr val="FFFFFF"/>
                </a:solidFill>
                <a:latin typeface="League Spartan"/>
              </a:rPr>
              <a:t>14 de septiembre del 2023</a:t>
            </a:r>
          </a:p>
        </p:txBody>
      </p:sp>
      <p:sp>
        <p:nvSpPr>
          <p:cNvPr name="TextBox 23" id="23"/>
          <p:cNvSpPr txBox="true"/>
          <p:nvPr/>
        </p:nvSpPr>
        <p:spPr>
          <a:xfrm rot="0">
            <a:off x="4173175" y="9878531"/>
            <a:ext cx="10460587" cy="313690"/>
          </a:xfrm>
          <a:prstGeom prst="rect">
            <a:avLst/>
          </a:prstGeom>
        </p:spPr>
        <p:txBody>
          <a:bodyPr anchor="t" rtlCol="false" tIns="0" lIns="0" bIns="0" rIns="0">
            <a:spAutoFit/>
          </a:bodyPr>
          <a:lstStyle/>
          <a:p>
            <a:pPr algn="ctr">
              <a:lnSpc>
                <a:spcPts val="2660"/>
              </a:lnSpc>
            </a:pPr>
            <a:r>
              <a:rPr lang="en-US" sz="1900">
                <a:solidFill>
                  <a:srgbClr val="FFFFFF"/>
                </a:solidFill>
                <a:latin typeface="League Spartan Bold"/>
              </a:rPr>
              <a:t>Contenido: Luiz Francisco, Diseño: Elias Duarte, Traducción: Eliezer GC</a:t>
            </a:r>
          </a:p>
        </p:txBody>
      </p:sp>
      <p:sp>
        <p:nvSpPr>
          <p:cNvPr name="TextBox 24" id="24"/>
          <p:cNvSpPr txBox="true"/>
          <p:nvPr/>
        </p:nvSpPr>
        <p:spPr>
          <a:xfrm rot="0">
            <a:off x="354398" y="8571173"/>
            <a:ext cx="16963622" cy="895985"/>
          </a:xfrm>
          <a:prstGeom prst="rect">
            <a:avLst/>
          </a:prstGeom>
        </p:spPr>
        <p:txBody>
          <a:bodyPr anchor="t" rtlCol="false" tIns="0" lIns="0" bIns="0" rIns="0">
            <a:spAutoFit/>
          </a:bodyPr>
          <a:lstStyle/>
          <a:p>
            <a:pPr algn="ctr">
              <a:lnSpc>
                <a:spcPts val="3639"/>
              </a:lnSpc>
            </a:pPr>
            <a:r>
              <a:rPr lang="en-US" sz="2599">
                <a:solidFill>
                  <a:srgbClr val="FFFFFF"/>
                </a:solidFill>
                <a:latin typeface="League Spartan"/>
              </a:rPr>
              <a:t> Debemos decidirnos por gracia de Dios, a no rendirnos ante Satanás; si no confiamos en </a:t>
            </a:r>
          </a:p>
          <a:p>
            <a:pPr algn="ctr">
              <a:lnSpc>
                <a:spcPts val="3639"/>
              </a:lnSpc>
              <a:spcBef>
                <a:spcPct val="0"/>
              </a:spcBef>
            </a:pPr>
            <a:r>
              <a:rPr lang="en-US" sz="2599">
                <a:solidFill>
                  <a:srgbClr val="FFFFFF"/>
                </a:solidFill>
                <a:latin typeface="League Spartan"/>
              </a:rPr>
              <a:t>nuestra causa, en nuestro Lider, o en nuestra armadura; le cederemos ventaja al enemigo.</a:t>
            </a:r>
          </a:p>
        </p:txBody>
      </p:sp>
      <p:sp>
        <p:nvSpPr>
          <p:cNvPr name="Freeform 25" id="25"/>
          <p:cNvSpPr/>
          <p:nvPr/>
        </p:nvSpPr>
        <p:spPr>
          <a:xfrm flipH="false" flipV="false" rot="0">
            <a:off x="8728621" y="5254173"/>
            <a:ext cx="7315200" cy="923544"/>
          </a:xfrm>
          <a:custGeom>
            <a:avLst/>
            <a:gdLst/>
            <a:ahLst/>
            <a:cxnLst/>
            <a:rect r="r" b="b" t="t" l="l"/>
            <a:pathLst>
              <a:path h="923544" w="7315200">
                <a:moveTo>
                  <a:pt x="0" y="0"/>
                </a:moveTo>
                <a:lnTo>
                  <a:pt x="7315200" y="0"/>
                </a:lnTo>
                <a:lnTo>
                  <a:pt x="7315200" y="923544"/>
                </a:lnTo>
                <a:lnTo>
                  <a:pt x="0" y="923544"/>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26" id="26"/>
          <p:cNvSpPr/>
          <p:nvPr/>
        </p:nvSpPr>
        <p:spPr>
          <a:xfrm flipH="false" flipV="false" rot="0">
            <a:off x="8728621" y="6800537"/>
            <a:ext cx="7315200" cy="923544"/>
          </a:xfrm>
          <a:custGeom>
            <a:avLst/>
            <a:gdLst/>
            <a:ahLst/>
            <a:cxnLst/>
            <a:rect r="r" b="b" t="t" l="l"/>
            <a:pathLst>
              <a:path h="923544" w="7315200">
                <a:moveTo>
                  <a:pt x="0" y="0"/>
                </a:moveTo>
                <a:lnTo>
                  <a:pt x="7315200" y="0"/>
                </a:lnTo>
                <a:lnTo>
                  <a:pt x="7315200" y="923544"/>
                </a:lnTo>
                <a:lnTo>
                  <a:pt x="0" y="923544"/>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27" id="27"/>
          <p:cNvSpPr txBox="true"/>
          <p:nvPr/>
        </p:nvSpPr>
        <p:spPr>
          <a:xfrm rot="0">
            <a:off x="9407216" y="3953692"/>
            <a:ext cx="4340498" cy="481330"/>
          </a:xfrm>
          <a:prstGeom prst="rect">
            <a:avLst/>
          </a:prstGeom>
        </p:spPr>
        <p:txBody>
          <a:bodyPr anchor="t" rtlCol="false" tIns="0" lIns="0" bIns="0" rIns="0">
            <a:spAutoFit/>
          </a:bodyPr>
          <a:lstStyle/>
          <a:p>
            <a:pPr>
              <a:lnSpc>
                <a:spcPts val="3919"/>
              </a:lnSpc>
              <a:spcBef>
                <a:spcPct val="0"/>
              </a:spcBef>
            </a:pPr>
            <a:r>
              <a:rPr lang="en-US" sz="2799">
                <a:solidFill>
                  <a:srgbClr val="FFFFFF"/>
                </a:solidFill>
                <a:latin typeface="League Spartan"/>
              </a:rPr>
              <a:t>Resistiendo al enemigo </a:t>
            </a:r>
          </a:p>
        </p:txBody>
      </p:sp>
      <p:sp>
        <p:nvSpPr>
          <p:cNvPr name="TextBox 28" id="28"/>
          <p:cNvSpPr txBox="true"/>
          <p:nvPr/>
        </p:nvSpPr>
        <p:spPr>
          <a:xfrm rot="0">
            <a:off x="9407216" y="7012119"/>
            <a:ext cx="5226546" cy="481330"/>
          </a:xfrm>
          <a:prstGeom prst="rect">
            <a:avLst/>
          </a:prstGeom>
        </p:spPr>
        <p:txBody>
          <a:bodyPr anchor="t" rtlCol="false" tIns="0" lIns="0" bIns="0" rIns="0">
            <a:spAutoFit/>
          </a:bodyPr>
          <a:lstStyle/>
          <a:p>
            <a:pPr>
              <a:lnSpc>
                <a:spcPts val="3919"/>
              </a:lnSpc>
              <a:spcBef>
                <a:spcPct val="0"/>
              </a:spcBef>
            </a:pPr>
            <a:r>
              <a:rPr lang="en-US" sz="2799">
                <a:solidFill>
                  <a:srgbClr val="FFFFFF"/>
                </a:solidFill>
                <a:latin typeface="League Spartan"/>
              </a:rPr>
              <a:t> Enfrentando las tentaciones</a:t>
            </a:r>
          </a:p>
        </p:txBody>
      </p:sp>
      <p:sp>
        <p:nvSpPr>
          <p:cNvPr name="TextBox 29" id="29"/>
          <p:cNvSpPr txBox="true"/>
          <p:nvPr/>
        </p:nvSpPr>
        <p:spPr>
          <a:xfrm rot="0">
            <a:off x="9407216" y="5503854"/>
            <a:ext cx="5515645" cy="481330"/>
          </a:xfrm>
          <a:prstGeom prst="rect">
            <a:avLst/>
          </a:prstGeom>
        </p:spPr>
        <p:txBody>
          <a:bodyPr anchor="t" rtlCol="false" tIns="0" lIns="0" bIns="0" rIns="0">
            <a:spAutoFit/>
          </a:bodyPr>
          <a:lstStyle/>
          <a:p>
            <a:pPr>
              <a:lnSpc>
                <a:spcPts val="3919"/>
              </a:lnSpc>
              <a:spcBef>
                <a:spcPct val="0"/>
              </a:spcBef>
            </a:pPr>
            <a:r>
              <a:rPr lang="en-US" sz="2799">
                <a:solidFill>
                  <a:srgbClr val="FFFFFF"/>
                </a:solidFill>
                <a:latin typeface="League Spartan"/>
              </a:rPr>
              <a:t>Soportando las persecuciones</a:t>
            </a:r>
          </a:p>
        </p:txBody>
      </p:sp>
      <p:sp>
        <p:nvSpPr>
          <p:cNvPr name="Freeform 30" id="30"/>
          <p:cNvSpPr/>
          <p:nvPr/>
        </p:nvSpPr>
        <p:spPr>
          <a:xfrm flipH="false" flipV="false" rot="0">
            <a:off x="16476832" y="18770"/>
            <a:ext cx="1469687" cy="1557267"/>
          </a:xfrm>
          <a:custGeom>
            <a:avLst/>
            <a:gdLst/>
            <a:ahLst/>
            <a:cxnLst/>
            <a:rect r="r" b="b" t="t" l="l"/>
            <a:pathLst>
              <a:path h="1557267" w="1469687">
                <a:moveTo>
                  <a:pt x="0" y="0"/>
                </a:moveTo>
                <a:lnTo>
                  <a:pt x="1469686" y="0"/>
                </a:lnTo>
                <a:lnTo>
                  <a:pt x="1469686" y="1557267"/>
                </a:lnTo>
                <a:lnTo>
                  <a:pt x="0" y="1557267"/>
                </a:lnTo>
                <a:lnTo>
                  <a:pt x="0" y="0"/>
                </a:lnTo>
                <a:close/>
              </a:path>
            </a:pathLst>
          </a:custGeom>
          <a:blipFill>
            <a:blip r:embed="rId6"/>
            <a:stretch>
              <a:fillRect l="-53039" t="-18915" r="-59829" b="-49496"/>
            </a:stretch>
          </a:blipFill>
        </p:spPr>
      </p:sp>
      <p:sp>
        <p:nvSpPr>
          <p:cNvPr name="TextBox 31" id="31"/>
          <p:cNvSpPr txBox="true"/>
          <p:nvPr/>
        </p:nvSpPr>
        <p:spPr>
          <a:xfrm rot="0">
            <a:off x="16082390" y="1623662"/>
            <a:ext cx="2148949" cy="306138"/>
          </a:xfrm>
          <a:prstGeom prst="rect">
            <a:avLst/>
          </a:prstGeom>
        </p:spPr>
        <p:txBody>
          <a:bodyPr anchor="t" rtlCol="false" tIns="0" lIns="0" bIns="0" rIns="0">
            <a:spAutoFit/>
          </a:bodyPr>
          <a:lstStyle/>
          <a:p>
            <a:pPr algn="ctr">
              <a:lnSpc>
                <a:spcPts val="2551"/>
              </a:lnSpc>
            </a:pPr>
            <a:r>
              <a:rPr lang="en-US" sz="1822" spc="360">
                <a:solidFill>
                  <a:srgbClr val="ECEADE"/>
                </a:solidFill>
                <a:latin typeface="Open Sans Extra Bold Bold"/>
              </a:rPr>
              <a:t>INFOLECCIÓN</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DAFuk8ABhkI</dc:identifier>
  <dcterms:modified xsi:type="dcterms:W3CDTF">2011-08-01T06:04:30Z</dcterms:modified>
  <cp:revision>1</cp:revision>
  <dc:title>Lección 12 (3º TRI 2023)</dc:title>
</cp:coreProperties>
</file>