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2"/>
    <p:sldId id="257" r:id="rId23"/>
    <p:sldId id="258" r:id="rId24"/>
    <p:sldId id="259" r:id="rId25"/>
    <p:sldId id="260" r:id="rId26"/>
    <p:sldId id="261" r:id="rId27"/>
    <p:sldId id="262" r:id="rId28"/>
    <p:sldId id="263" r:id="rId29"/>
    <p:sldId id="264" r:id="rId30"/>
  </p:sldIdLst>
  <p:sldSz cx="18288000" cy="10287000"/>
  <p:notesSz cx="6858000" cy="9144000"/>
  <p:embeddedFontLst>
    <p:embeddedFont>
      <p:font typeface="Open Sans Extra Bold 2" charset="1" panose="020B0906030804020204"/>
      <p:regular r:id="rId6"/>
    </p:embeddedFont>
    <p:embeddedFont>
      <p:font typeface="Open Sans Extra Bold 2 Italics" charset="1" panose="020B0906030804020204"/>
      <p:regular r:id="rId7"/>
    </p:embeddedFont>
    <p:embeddedFont>
      <p:font typeface="Peace Sans" charset="1" panose="02000505040000020004"/>
      <p:regular r:id="rId8"/>
    </p:embeddedFont>
    <p:embeddedFont>
      <p:font typeface="Old Standard" charset="1" panose="02040503050505020303"/>
      <p:regular r:id="rId9"/>
    </p:embeddedFont>
    <p:embeddedFont>
      <p:font typeface="Old Standard Bold" charset="1" panose="02040503050505020303"/>
      <p:regular r:id="rId10"/>
    </p:embeddedFont>
    <p:embeddedFont>
      <p:font typeface="Old Standard Italics" charset="1" panose="02040503050505090303"/>
      <p:regular r:id="rId11"/>
    </p:embeddedFont>
    <p:embeddedFont>
      <p:font typeface="Arimo" charset="1" panose="020B0604020202020204"/>
      <p:regular r:id="rId12"/>
    </p:embeddedFont>
    <p:embeddedFont>
      <p:font typeface="Arimo Bold" charset="1" panose="020B0704020202020204"/>
      <p:regular r:id="rId13"/>
    </p:embeddedFont>
    <p:embeddedFont>
      <p:font typeface="Arimo Italics" charset="1" panose="020B0604020202090204"/>
      <p:regular r:id="rId14"/>
    </p:embeddedFont>
    <p:embeddedFont>
      <p:font typeface="Arimo Bold Italics" charset="1" panose="020B0704020202090204"/>
      <p:regular r:id="rId15"/>
    </p:embeddedFont>
    <p:embeddedFont>
      <p:font typeface="Berkshire Swash" charset="1" panose="02000505000000020003"/>
      <p:regular r:id="rId16"/>
    </p:embeddedFont>
    <p:embeddedFont>
      <p:font typeface="League Spartan" charset="1" panose="00000800000000000000"/>
      <p:regular r:id="rId17"/>
    </p:embeddedFont>
    <p:embeddedFont>
      <p:font typeface="Assistant Bold" charset="1" panose="00000800000000000000"/>
      <p:regular r:id="rId18"/>
    </p:embeddedFont>
    <p:embeddedFont>
      <p:font typeface="Assistant Bold Bold" charset="1" panose="00000900000000000000"/>
      <p:regular r:id="rId19"/>
    </p:embeddedFont>
    <p:embeddedFont>
      <p:font typeface="Open Sans Extra Bold 1" charset="1" panose="020B0906030804020204"/>
      <p:regular r:id="rId20"/>
    </p:embeddedFont>
    <p:embeddedFont>
      <p:font typeface="Open Sans Extra Bold 1 Italics" charset="1" panose="020B0906030804020204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slides/slide1.xml" Type="http://schemas.openxmlformats.org/officeDocument/2006/relationships/slide"/><Relationship Id="rId23" Target="slides/slide2.xml" Type="http://schemas.openxmlformats.org/officeDocument/2006/relationships/slide"/><Relationship Id="rId24" Target="slides/slide3.xml" Type="http://schemas.openxmlformats.org/officeDocument/2006/relationships/slide"/><Relationship Id="rId25" Target="slides/slide4.xml" Type="http://schemas.openxmlformats.org/officeDocument/2006/relationships/slide"/><Relationship Id="rId26" Target="slides/slide5.xml" Type="http://schemas.openxmlformats.org/officeDocument/2006/relationships/slide"/><Relationship Id="rId27" Target="slides/slide6.xml" Type="http://schemas.openxmlformats.org/officeDocument/2006/relationships/slide"/><Relationship Id="rId28" Target="slides/slide7.xml" Type="http://schemas.openxmlformats.org/officeDocument/2006/relationships/slide"/><Relationship Id="rId29" Target="slides/slide8.xml" Type="http://schemas.openxmlformats.org/officeDocument/2006/relationships/slide"/><Relationship Id="rId3" Target="viewProps.xml" Type="http://schemas.openxmlformats.org/officeDocument/2006/relationships/viewProps"/><Relationship Id="rId30" Target="slides/slide9.xml" Type="http://schemas.openxmlformats.org/officeDocument/2006/relationships/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10.pn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13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svg" Type="http://schemas.openxmlformats.org/officeDocument/2006/relationships/image"/><Relationship Id="rId11" Target="../media/image22.png" Type="http://schemas.openxmlformats.org/officeDocument/2006/relationships/image"/><Relationship Id="rId12" Target="../media/image23.png" Type="http://schemas.openxmlformats.org/officeDocument/2006/relationships/image"/><Relationship Id="rId13" Target="../media/image11.png" Type="http://schemas.openxmlformats.org/officeDocument/2006/relationships/image"/><Relationship Id="rId14" Target="../media/image12.svg" Type="http://schemas.openxmlformats.org/officeDocument/2006/relationships/image"/><Relationship Id="rId15" Target="../media/image13.png" Type="http://schemas.openxmlformats.org/officeDocument/2006/relationships/image"/><Relationship Id="rId2" Target="../media/image10.png" Type="http://schemas.openxmlformats.org/officeDocument/2006/relationships/image"/><Relationship Id="rId3" Target="../media/image14.png" Type="http://schemas.openxmlformats.org/officeDocument/2006/relationships/image"/><Relationship Id="rId4" Target="../media/image15.sv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Relationship Id="rId7" Target="../media/image18.png" Type="http://schemas.openxmlformats.org/officeDocument/2006/relationships/image"/><Relationship Id="rId8" Target="../media/image19.sv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2.png" Type="http://schemas.openxmlformats.org/officeDocument/2006/relationships/image"/><Relationship Id="rId11" Target="../media/image11.png" Type="http://schemas.openxmlformats.org/officeDocument/2006/relationships/image"/><Relationship Id="rId12" Target="../media/image12.svg" Type="http://schemas.openxmlformats.org/officeDocument/2006/relationships/image"/><Relationship Id="rId13" Target="../media/image13.png" Type="http://schemas.openxmlformats.org/officeDocument/2006/relationships/image"/><Relationship Id="rId2" Target="../media/image24.png" Type="http://schemas.openxmlformats.org/officeDocument/2006/relationships/image"/><Relationship Id="rId3" Target="../media/image25.png" Type="http://schemas.openxmlformats.org/officeDocument/2006/relationships/image"/><Relationship Id="rId4" Target="../media/image26.svg" Type="http://schemas.openxmlformats.org/officeDocument/2006/relationships/image"/><Relationship Id="rId5" Target="../media/image27.png" Type="http://schemas.openxmlformats.org/officeDocument/2006/relationships/image"/><Relationship Id="rId6" Target="../media/image28.png" Type="http://schemas.openxmlformats.org/officeDocument/2006/relationships/image"/><Relationship Id="rId7" Target="../media/image29.svg" Type="http://schemas.openxmlformats.org/officeDocument/2006/relationships/image"/><Relationship Id="rId8" Target="../media/image30.png" Type="http://schemas.openxmlformats.org/officeDocument/2006/relationships/image"/><Relationship Id="rId9" Target="../media/image31.sv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.png" Type="http://schemas.openxmlformats.org/officeDocument/2006/relationships/image"/><Relationship Id="rId11" Target="../media/image41.png" Type="http://schemas.openxmlformats.org/officeDocument/2006/relationships/image"/><Relationship Id="rId12" Target="../media/image42.svg" Type="http://schemas.openxmlformats.org/officeDocument/2006/relationships/image"/><Relationship Id="rId13" Target="../media/image43.png" Type="http://schemas.openxmlformats.org/officeDocument/2006/relationships/image"/><Relationship Id="rId14" Target="../media/image44.svg" Type="http://schemas.openxmlformats.org/officeDocument/2006/relationships/image"/><Relationship Id="rId15" Target="../media/image45.png" Type="http://schemas.openxmlformats.org/officeDocument/2006/relationships/image"/><Relationship Id="rId16" Target="../media/image46.svg" Type="http://schemas.openxmlformats.org/officeDocument/2006/relationships/image"/><Relationship Id="rId17" Target="../media/image47.png" Type="http://schemas.openxmlformats.org/officeDocument/2006/relationships/image"/><Relationship Id="rId18" Target="../media/image48.svg" Type="http://schemas.openxmlformats.org/officeDocument/2006/relationships/image"/><Relationship Id="rId19" Target="../media/image49.png" Type="http://schemas.openxmlformats.org/officeDocument/2006/relationships/image"/><Relationship Id="rId2" Target="../media/image33.png" Type="http://schemas.openxmlformats.org/officeDocument/2006/relationships/image"/><Relationship Id="rId20" Target="../media/image50.svg" Type="http://schemas.openxmlformats.org/officeDocument/2006/relationships/image"/><Relationship Id="rId21" Target="../media/image51.png" Type="http://schemas.openxmlformats.org/officeDocument/2006/relationships/image"/><Relationship Id="rId22" Target="../media/image52.svg" Type="http://schemas.openxmlformats.org/officeDocument/2006/relationships/image"/><Relationship Id="rId23" Target="../media/image11.png" Type="http://schemas.openxmlformats.org/officeDocument/2006/relationships/image"/><Relationship Id="rId24" Target="../media/image12.svg" Type="http://schemas.openxmlformats.org/officeDocument/2006/relationships/image"/><Relationship Id="rId25" Target="../media/image13.png" Type="http://schemas.openxmlformats.org/officeDocument/2006/relationships/image"/><Relationship Id="rId3" Target="../media/image34.svg" Type="http://schemas.openxmlformats.org/officeDocument/2006/relationships/image"/><Relationship Id="rId4" Target="../media/image35.png" Type="http://schemas.openxmlformats.org/officeDocument/2006/relationships/image"/><Relationship Id="rId5" Target="../media/image36.svg" Type="http://schemas.openxmlformats.org/officeDocument/2006/relationships/image"/><Relationship Id="rId6" Target="../media/image37.png" Type="http://schemas.openxmlformats.org/officeDocument/2006/relationships/image"/><Relationship Id="rId7" Target="../media/image38.svg" Type="http://schemas.openxmlformats.org/officeDocument/2006/relationships/image"/><Relationship Id="rId8" Target="../media/image39.png" Type="http://schemas.openxmlformats.org/officeDocument/2006/relationships/image"/><Relationship Id="rId9" Target="../media/image40.sv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1.svg" Type="http://schemas.openxmlformats.org/officeDocument/2006/relationships/image"/><Relationship Id="rId11" Target="../media/image62.png" Type="http://schemas.openxmlformats.org/officeDocument/2006/relationships/image"/><Relationship Id="rId12" Target="../media/image63.svg" Type="http://schemas.openxmlformats.org/officeDocument/2006/relationships/image"/><Relationship Id="rId13" Target="../media/image64.png" Type="http://schemas.openxmlformats.org/officeDocument/2006/relationships/image"/><Relationship Id="rId14" Target="../media/image65.svg" Type="http://schemas.openxmlformats.org/officeDocument/2006/relationships/image"/><Relationship Id="rId15" Target="../media/image66.png" Type="http://schemas.openxmlformats.org/officeDocument/2006/relationships/image"/><Relationship Id="rId16" Target="../media/image67.svg" Type="http://schemas.openxmlformats.org/officeDocument/2006/relationships/image"/><Relationship Id="rId17" Target="../media/image68.png" Type="http://schemas.openxmlformats.org/officeDocument/2006/relationships/image"/><Relationship Id="rId18" Target="../media/image11.png" Type="http://schemas.openxmlformats.org/officeDocument/2006/relationships/image"/><Relationship Id="rId19" Target="../media/image12.svg" Type="http://schemas.openxmlformats.org/officeDocument/2006/relationships/image"/><Relationship Id="rId2" Target="../media/image53.png" Type="http://schemas.openxmlformats.org/officeDocument/2006/relationships/image"/><Relationship Id="rId20" Target="../media/image13.png" Type="http://schemas.openxmlformats.org/officeDocument/2006/relationships/image"/><Relationship Id="rId3" Target="../media/image54.png" Type="http://schemas.openxmlformats.org/officeDocument/2006/relationships/image"/><Relationship Id="rId4" Target="../media/image55.svg" Type="http://schemas.openxmlformats.org/officeDocument/2006/relationships/image"/><Relationship Id="rId5" Target="../media/image56.png" Type="http://schemas.openxmlformats.org/officeDocument/2006/relationships/image"/><Relationship Id="rId6" Target="../media/image57.svg" Type="http://schemas.openxmlformats.org/officeDocument/2006/relationships/image"/><Relationship Id="rId7" Target="../media/image58.png" Type="http://schemas.openxmlformats.org/officeDocument/2006/relationships/image"/><Relationship Id="rId8" Target="../media/image59.svg" Type="http://schemas.openxmlformats.org/officeDocument/2006/relationships/image"/><Relationship Id="rId9" Target="../media/image60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.svg" Type="http://schemas.openxmlformats.org/officeDocument/2006/relationships/image"/><Relationship Id="rId11" Target="../media/image13.png" Type="http://schemas.openxmlformats.org/officeDocument/2006/relationships/image"/><Relationship Id="rId2" Target="../media/image69.png" Type="http://schemas.openxmlformats.org/officeDocument/2006/relationships/image"/><Relationship Id="rId3" Target="../media/image70.png" Type="http://schemas.openxmlformats.org/officeDocument/2006/relationships/image"/><Relationship Id="rId4" Target="../media/image71.svg" Type="http://schemas.openxmlformats.org/officeDocument/2006/relationships/image"/><Relationship Id="rId5" Target="../media/image72.png" Type="http://schemas.openxmlformats.org/officeDocument/2006/relationships/image"/><Relationship Id="rId6" Target="../media/image73.svg" Type="http://schemas.openxmlformats.org/officeDocument/2006/relationships/image"/><Relationship Id="rId7" Target="../media/image74.png" Type="http://schemas.openxmlformats.org/officeDocument/2006/relationships/image"/><Relationship Id="rId8" Target="../media/image75.svg" Type="http://schemas.openxmlformats.org/officeDocument/2006/relationships/image"/><Relationship Id="rId9" Target="../media/image11.pn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3.png" Type="http://schemas.openxmlformats.org/officeDocument/2006/relationships/image"/><Relationship Id="rId11" Target="../media/image84.svg" Type="http://schemas.openxmlformats.org/officeDocument/2006/relationships/image"/><Relationship Id="rId12" Target="../media/image85.png" Type="http://schemas.openxmlformats.org/officeDocument/2006/relationships/image"/><Relationship Id="rId13" Target="../media/image86.svg" Type="http://schemas.openxmlformats.org/officeDocument/2006/relationships/image"/><Relationship Id="rId14" Target="../media/image87.png" Type="http://schemas.openxmlformats.org/officeDocument/2006/relationships/image"/><Relationship Id="rId15" Target="../media/image88.svg" Type="http://schemas.openxmlformats.org/officeDocument/2006/relationships/image"/><Relationship Id="rId16" Target="../media/image89.png" Type="http://schemas.openxmlformats.org/officeDocument/2006/relationships/image"/><Relationship Id="rId17" Target="../media/image90.svg" Type="http://schemas.openxmlformats.org/officeDocument/2006/relationships/image"/><Relationship Id="rId18" Target="../media/image91.png" Type="http://schemas.openxmlformats.org/officeDocument/2006/relationships/image"/><Relationship Id="rId19" Target="../media/image92.svg" Type="http://schemas.openxmlformats.org/officeDocument/2006/relationships/image"/><Relationship Id="rId2" Target="../media/image68.png" Type="http://schemas.openxmlformats.org/officeDocument/2006/relationships/image"/><Relationship Id="rId20" Target="../media/image11.png" Type="http://schemas.openxmlformats.org/officeDocument/2006/relationships/image"/><Relationship Id="rId21" Target="../media/image12.svg" Type="http://schemas.openxmlformats.org/officeDocument/2006/relationships/image"/><Relationship Id="rId22" Target="../media/image13.png" Type="http://schemas.openxmlformats.org/officeDocument/2006/relationships/image"/><Relationship Id="rId3" Target="../media/image76.png" Type="http://schemas.openxmlformats.org/officeDocument/2006/relationships/image"/><Relationship Id="rId4" Target="../media/image77.png" Type="http://schemas.openxmlformats.org/officeDocument/2006/relationships/image"/><Relationship Id="rId5" Target="../media/image78.svg" Type="http://schemas.openxmlformats.org/officeDocument/2006/relationships/image"/><Relationship Id="rId6" Target="../media/image79.png" Type="http://schemas.openxmlformats.org/officeDocument/2006/relationships/image"/><Relationship Id="rId7" Target="../media/image80.svg" Type="http://schemas.openxmlformats.org/officeDocument/2006/relationships/image"/><Relationship Id="rId8" Target="../media/image81.png" Type="http://schemas.openxmlformats.org/officeDocument/2006/relationships/image"/><Relationship Id="rId9" Target="../media/image82.sv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1.png" Type="http://schemas.openxmlformats.org/officeDocument/2006/relationships/image"/><Relationship Id="rId11" Target="../media/image102.svg" Type="http://schemas.openxmlformats.org/officeDocument/2006/relationships/image"/><Relationship Id="rId12" Target="../media/image103.png" Type="http://schemas.openxmlformats.org/officeDocument/2006/relationships/image"/><Relationship Id="rId13" Target="../media/image104.svg" Type="http://schemas.openxmlformats.org/officeDocument/2006/relationships/image"/><Relationship Id="rId14" Target="../media/image11.png" Type="http://schemas.openxmlformats.org/officeDocument/2006/relationships/image"/><Relationship Id="rId15" Target="../media/image12.svg" Type="http://schemas.openxmlformats.org/officeDocument/2006/relationships/image"/><Relationship Id="rId16" Target="../media/image13.png" Type="http://schemas.openxmlformats.org/officeDocument/2006/relationships/image"/><Relationship Id="rId2" Target="../media/image93.png" Type="http://schemas.openxmlformats.org/officeDocument/2006/relationships/image"/><Relationship Id="rId3" Target="../media/image94.svg" Type="http://schemas.openxmlformats.org/officeDocument/2006/relationships/image"/><Relationship Id="rId4" Target="../media/image95.png" Type="http://schemas.openxmlformats.org/officeDocument/2006/relationships/image"/><Relationship Id="rId5" Target="../media/image96.svg" Type="http://schemas.openxmlformats.org/officeDocument/2006/relationships/image"/><Relationship Id="rId6" Target="../media/image97.png" Type="http://schemas.openxmlformats.org/officeDocument/2006/relationships/image"/><Relationship Id="rId7" Target="../media/image98.svg" Type="http://schemas.openxmlformats.org/officeDocument/2006/relationships/image"/><Relationship Id="rId8" Target="../media/image99.png" Type="http://schemas.openxmlformats.org/officeDocument/2006/relationships/image"/><Relationship Id="rId9" Target="../media/image100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1D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77141" y="9631690"/>
            <a:ext cx="18707886" cy="655310"/>
            <a:chOff x="0" y="0"/>
            <a:chExt cx="4350738" cy="1524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350738" cy="152400"/>
            </a:xfrm>
            <a:custGeom>
              <a:avLst/>
              <a:gdLst/>
              <a:ahLst/>
              <a:cxnLst/>
              <a:rect r="r" b="b" t="t" l="l"/>
              <a:pathLst>
                <a:path h="152400" w="4350738">
                  <a:moveTo>
                    <a:pt x="0" y="0"/>
                  </a:moveTo>
                  <a:lnTo>
                    <a:pt x="4350738" y="0"/>
                  </a:lnTo>
                  <a:lnTo>
                    <a:pt x="4350738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5206549" y="5116756"/>
            <a:ext cx="1836945" cy="2450622"/>
          </a:xfrm>
          <a:custGeom>
            <a:avLst/>
            <a:gdLst/>
            <a:ahLst/>
            <a:cxnLst/>
            <a:rect r="r" b="b" t="t" l="l"/>
            <a:pathLst>
              <a:path h="2450622" w="1836945">
                <a:moveTo>
                  <a:pt x="0" y="0"/>
                </a:moveTo>
                <a:lnTo>
                  <a:pt x="1836945" y="0"/>
                </a:lnTo>
                <a:lnTo>
                  <a:pt x="1836945" y="2450622"/>
                </a:lnTo>
                <a:lnTo>
                  <a:pt x="0" y="24506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-277141" y="9631690"/>
            <a:ext cx="18707886" cy="655310"/>
            <a:chOff x="0" y="0"/>
            <a:chExt cx="4350738" cy="1524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350738" cy="152400"/>
            </a:xfrm>
            <a:custGeom>
              <a:avLst/>
              <a:gdLst/>
              <a:ahLst/>
              <a:cxnLst/>
              <a:rect r="r" b="b" t="t" l="l"/>
              <a:pathLst>
                <a:path h="152400" w="4350738">
                  <a:moveTo>
                    <a:pt x="0" y="0"/>
                  </a:moveTo>
                  <a:lnTo>
                    <a:pt x="4350738" y="0"/>
                  </a:lnTo>
                  <a:lnTo>
                    <a:pt x="4350738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5005223" y="1028700"/>
            <a:ext cx="2239596" cy="2987788"/>
          </a:xfrm>
          <a:custGeom>
            <a:avLst/>
            <a:gdLst/>
            <a:ahLst/>
            <a:cxnLst/>
            <a:rect r="r" b="b" t="t" l="l"/>
            <a:pathLst>
              <a:path h="2987788" w="2239596">
                <a:moveTo>
                  <a:pt x="0" y="0"/>
                </a:moveTo>
                <a:lnTo>
                  <a:pt x="2239596" y="0"/>
                </a:lnTo>
                <a:lnTo>
                  <a:pt x="2239596" y="2987788"/>
                </a:lnTo>
                <a:lnTo>
                  <a:pt x="0" y="29877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47802" y="5656744"/>
            <a:ext cx="1827927" cy="1198120"/>
          </a:xfrm>
          <a:custGeom>
            <a:avLst/>
            <a:gdLst/>
            <a:ahLst/>
            <a:cxnLst/>
            <a:rect r="r" b="b" t="t" l="l"/>
            <a:pathLst>
              <a:path h="1198120" w="1827927">
                <a:moveTo>
                  <a:pt x="0" y="0"/>
                </a:moveTo>
                <a:lnTo>
                  <a:pt x="1827927" y="0"/>
                </a:lnTo>
                <a:lnTo>
                  <a:pt x="1827927" y="1198121"/>
                </a:lnTo>
                <a:lnTo>
                  <a:pt x="0" y="11981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27964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259303" y="6679951"/>
            <a:ext cx="236853" cy="174913"/>
            <a:chOff x="0" y="0"/>
            <a:chExt cx="62381" cy="4606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2381" cy="46068"/>
            </a:xfrm>
            <a:custGeom>
              <a:avLst/>
              <a:gdLst/>
              <a:ahLst/>
              <a:cxnLst/>
              <a:rect r="r" b="b" t="t" l="l"/>
              <a:pathLst>
                <a:path h="46068" w="62381">
                  <a:moveTo>
                    <a:pt x="0" y="0"/>
                  </a:moveTo>
                  <a:lnTo>
                    <a:pt x="62381" y="0"/>
                  </a:lnTo>
                  <a:lnTo>
                    <a:pt x="62381" y="46068"/>
                  </a:lnTo>
                  <a:lnTo>
                    <a:pt x="0" y="46068"/>
                  </a:lnTo>
                  <a:close/>
                </a:path>
              </a:pathLst>
            </a:custGeom>
            <a:solidFill>
              <a:srgbClr val="051D40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80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-21724" y="1831315"/>
            <a:ext cx="13503556" cy="5543481"/>
          </a:xfrm>
          <a:custGeom>
            <a:avLst/>
            <a:gdLst/>
            <a:ahLst/>
            <a:cxnLst/>
            <a:rect r="r" b="b" t="t" l="l"/>
            <a:pathLst>
              <a:path h="5543481" w="13503556">
                <a:moveTo>
                  <a:pt x="0" y="0"/>
                </a:moveTo>
                <a:lnTo>
                  <a:pt x="13503556" y="0"/>
                </a:lnTo>
                <a:lnTo>
                  <a:pt x="13503556" y="5543482"/>
                </a:lnTo>
                <a:lnTo>
                  <a:pt x="0" y="55434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4259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-21724" y="1250570"/>
            <a:ext cx="7039342" cy="580746"/>
          </a:xfrm>
          <a:custGeom>
            <a:avLst/>
            <a:gdLst/>
            <a:ahLst/>
            <a:cxnLst/>
            <a:rect r="r" b="b" t="t" l="l"/>
            <a:pathLst>
              <a:path h="580746" w="7039342">
                <a:moveTo>
                  <a:pt x="0" y="0"/>
                </a:moveTo>
                <a:lnTo>
                  <a:pt x="7039342" y="0"/>
                </a:lnTo>
                <a:lnTo>
                  <a:pt x="7039342" y="580745"/>
                </a:lnTo>
                <a:lnTo>
                  <a:pt x="0" y="5807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7008093" y="1250570"/>
            <a:ext cx="7039342" cy="580746"/>
          </a:xfrm>
          <a:custGeom>
            <a:avLst/>
            <a:gdLst/>
            <a:ahLst/>
            <a:cxnLst/>
            <a:rect r="r" b="b" t="t" l="l"/>
            <a:pathLst>
              <a:path h="580746" w="7039342">
                <a:moveTo>
                  <a:pt x="0" y="0"/>
                </a:moveTo>
                <a:lnTo>
                  <a:pt x="7039342" y="0"/>
                </a:lnTo>
                <a:lnTo>
                  <a:pt x="7039342" y="580745"/>
                </a:lnTo>
                <a:lnTo>
                  <a:pt x="0" y="5807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400000">
            <a:off x="11014182" y="4289440"/>
            <a:ext cx="5516045" cy="580746"/>
          </a:xfrm>
          <a:custGeom>
            <a:avLst/>
            <a:gdLst/>
            <a:ahLst/>
            <a:cxnLst/>
            <a:rect r="r" b="b" t="t" l="l"/>
            <a:pathLst>
              <a:path h="580746" w="5516045">
                <a:moveTo>
                  <a:pt x="0" y="0"/>
                </a:moveTo>
                <a:lnTo>
                  <a:pt x="5516046" y="0"/>
                </a:lnTo>
                <a:lnTo>
                  <a:pt x="5516046" y="580746"/>
                </a:lnTo>
                <a:lnTo>
                  <a:pt x="0" y="5807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7615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-21724" y="7369215"/>
            <a:ext cx="7039342" cy="580746"/>
          </a:xfrm>
          <a:custGeom>
            <a:avLst/>
            <a:gdLst/>
            <a:ahLst/>
            <a:cxnLst/>
            <a:rect r="r" b="b" t="t" l="l"/>
            <a:pathLst>
              <a:path h="580746" w="7039342">
                <a:moveTo>
                  <a:pt x="0" y="0"/>
                </a:moveTo>
                <a:lnTo>
                  <a:pt x="7039342" y="0"/>
                </a:lnTo>
                <a:lnTo>
                  <a:pt x="7039342" y="580745"/>
                </a:lnTo>
                <a:lnTo>
                  <a:pt x="0" y="5807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7008093" y="7369215"/>
            <a:ext cx="7039342" cy="580746"/>
          </a:xfrm>
          <a:custGeom>
            <a:avLst/>
            <a:gdLst/>
            <a:ahLst/>
            <a:cxnLst/>
            <a:rect r="r" b="b" t="t" l="l"/>
            <a:pathLst>
              <a:path h="580746" w="7039342">
                <a:moveTo>
                  <a:pt x="0" y="0"/>
                </a:moveTo>
                <a:lnTo>
                  <a:pt x="7039342" y="0"/>
                </a:lnTo>
                <a:lnTo>
                  <a:pt x="7039342" y="580745"/>
                </a:lnTo>
                <a:lnTo>
                  <a:pt x="0" y="5807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776057" y="7940237"/>
            <a:ext cx="1440199" cy="1295202"/>
            <a:chOff x="0" y="0"/>
            <a:chExt cx="1920265" cy="1726936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561891" cy="1654965"/>
            </a:xfrm>
            <a:custGeom>
              <a:avLst/>
              <a:gdLst/>
              <a:ahLst/>
              <a:cxnLst/>
              <a:rect r="r" b="b" t="t" l="l"/>
              <a:pathLst>
                <a:path h="1654965" w="1561891">
                  <a:moveTo>
                    <a:pt x="0" y="0"/>
                  </a:moveTo>
                  <a:lnTo>
                    <a:pt x="1561891" y="0"/>
                  </a:lnTo>
                  <a:lnTo>
                    <a:pt x="1561891" y="1654965"/>
                  </a:lnTo>
                  <a:lnTo>
                    <a:pt x="0" y="1654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53039" t="-18915" r="-59829" b="-49496"/>
              </a:stretch>
            </a:blipFill>
          </p:spPr>
        </p:sp>
        <p:grpSp>
          <p:nvGrpSpPr>
            <p:cNvPr name="Group 20" id="20"/>
            <p:cNvGrpSpPr/>
            <p:nvPr/>
          </p:nvGrpSpPr>
          <p:grpSpPr>
            <a:xfrm rot="0">
              <a:off x="1174617" y="1425272"/>
              <a:ext cx="745647" cy="301665"/>
              <a:chOff x="0" y="0"/>
              <a:chExt cx="147288" cy="59588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147288" cy="59588"/>
              </a:xfrm>
              <a:custGeom>
                <a:avLst/>
                <a:gdLst/>
                <a:ahLst/>
                <a:cxnLst/>
                <a:rect r="r" b="b" t="t" l="l"/>
                <a:pathLst>
                  <a:path h="59588" w="147288">
                    <a:moveTo>
                      <a:pt x="0" y="0"/>
                    </a:moveTo>
                    <a:lnTo>
                      <a:pt x="147288" y="0"/>
                    </a:lnTo>
                    <a:lnTo>
                      <a:pt x="147288" y="59588"/>
                    </a:lnTo>
                    <a:lnTo>
                      <a:pt x="0" y="59588"/>
                    </a:lnTo>
                    <a:close/>
                  </a:path>
                </a:pathLst>
              </a:custGeom>
              <a:solidFill>
                <a:srgbClr val="051D40"/>
              </a:solidFill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80"/>
                  </a:lnSpc>
                </a:pPr>
              </a:p>
            </p:txBody>
          </p:sp>
        </p:grpSp>
      </p:grpSp>
      <p:sp>
        <p:nvSpPr>
          <p:cNvPr name="Freeform 23" id="23"/>
          <p:cNvSpPr/>
          <p:nvPr/>
        </p:nvSpPr>
        <p:spPr>
          <a:xfrm flipH="false" flipV="false" rot="0">
            <a:off x="447802" y="7988778"/>
            <a:ext cx="1827927" cy="1198120"/>
          </a:xfrm>
          <a:custGeom>
            <a:avLst/>
            <a:gdLst/>
            <a:ahLst/>
            <a:cxnLst/>
            <a:rect r="r" b="b" t="t" l="l"/>
            <a:pathLst>
              <a:path h="1198120" w="1827927">
                <a:moveTo>
                  <a:pt x="0" y="0"/>
                </a:moveTo>
                <a:lnTo>
                  <a:pt x="1827927" y="0"/>
                </a:lnTo>
                <a:lnTo>
                  <a:pt x="1827927" y="1198120"/>
                </a:lnTo>
                <a:lnTo>
                  <a:pt x="0" y="11981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27964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14188009" y="7265697"/>
            <a:ext cx="3874024" cy="111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85"/>
              </a:lnSpc>
            </a:pPr>
            <a:r>
              <a:rPr lang="en-US" sz="2211">
                <a:solidFill>
                  <a:srgbClr val="179EFE"/>
                </a:solidFill>
                <a:latin typeface="League Spartan"/>
              </a:rPr>
              <a:t>Ilustración de portada:</a:t>
            </a:r>
          </a:p>
          <a:p>
            <a:pPr algn="ctr">
              <a:lnSpc>
                <a:spcPts val="2985"/>
              </a:lnSpc>
            </a:pPr>
            <a:r>
              <a:rPr lang="en-US" sz="2211">
                <a:solidFill>
                  <a:srgbClr val="FFFFFF"/>
                </a:solidFill>
                <a:latin typeface="League Spartan"/>
              </a:rPr>
              <a:t> Adinan Batista</a:t>
            </a:r>
          </a:p>
          <a:p>
            <a:pPr algn="ctr">
              <a:lnSpc>
                <a:spcPts val="2985"/>
              </a:lnSpc>
            </a:pPr>
          </a:p>
        </p:txBody>
      </p:sp>
      <p:sp>
        <p:nvSpPr>
          <p:cNvPr name="TextBox 25" id="25"/>
          <p:cNvSpPr txBox="true"/>
          <p:nvPr/>
        </p:nvSpPr>
        <p:spPr>
          <a:xfrm rot="0">
            <a:off x="79553" y="9669790"/>
            <a:ext cx="18128894" cy="575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699">
                <a:solidFill>
                  <a:srgbClr val="051D40"/>
                </a:solidFill>
                <a:latin typeface="Assistant Bold Bold"/>
              </a:rPr>
              <a:t>Equipo: Adinan Batista, Bruno Flávio, Cíntia Bini, Eduardo Harada, Elias Duarte, Eliezer GC, Eleandro Borel, Elton Batista, Emenson Camara, Esron Waslley, Gusttavo Santana, Luís Claudio, Luiz Francisco, Morais Junior,</a:t>
            </a:r>
            <a:r>
              <a:rPr lang="en-US" sz="1699">
                <a:solidFill>
                  <a:srgbClr val="051D40"/>
                </a:solidFill>
                <a:latin typeface="Assistant Bold Bold"/>
              </a:rPr>
              <a:t>  Manoel Roberto, Nkosi Moyo, Patrícia Sales, Pablo Amon, Ramon Gomes, René Henriquez, Valdeane Costa e Willian Arsenio.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2711852" y="8034430"/>
            <a:ext cx="2987833" cy="7474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346"/>
              </a:lnSpc>
            </a:pPr>
            <a:r>
              <a:rPr lang="en-US" sz="4068">
                <a:solidFill>
                  <a:srgbClr val="179EFE"/>
                </a:solidFill>
                <a:latin typeface="Peace Sans"/>
              </a:rPr>
              <a:t>LECCIÓN 1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2711852" y="8815714"/>
            <a:ext cx="13413169" cy="739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030"/>
              </a:lnSpc>
            </a:pPr>
            <a:r>
              <a:rPr lang="en-US" sz="4500" spc="112">
                <a:solidFill>
                  <a:srgbClr val="FFFFFF"/>
                </a:solidFill>
                <a:latin typeface="Peace Sans"/>
              </a:rPr>
              <a:t>PABLO Y LOS EFESIOS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451438" y="165144"/>
            <a:ext cx="4368428" cy="1094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948"/>
              </a:lnSpc>
            </a:pPr>
            <a:r>
              <a:rPr lang="en-US" sz="6391">
                <a:solidFill>
                  <a:srgbClr val="179EFE"/>
                </a:solidFill>
                <a:latin typeface="Peace Sans"/>
              </a:rPr>
              <a:t>EFESIOS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4242554" y="668968"/>
            <a:ext cx="3599696" cy="3978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10"/>
              </a:lnSpc>
            </a:pPr>
            <a:r>
              <a:rPr lang="en-US" sz="2121">
                <a:solidFill>
                  <a:srgbClr val="FFFFFF"/>
                </a:solidFill>
                <a:latin typeface="League Spartan"/>
              </a:rPr>
              <a:t>JUL/AGO/SEP - 2023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4693338" y="3610531"/>
            <a:ext cx="3038952" cy="7209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11"/>
              </a:lnSpc>
            </a:pPr>
            <a:r>
              <a:rPr lang="en-US" sz="2156">
                <a:solidFill>
                  <a:srgbClr val="179EFE"/>
                </a:solidFill>
                <a:latin typeface="League Spartan"/>
              </a:rPr>
              <a:t>Contenido y diseño:</a:t>
            </a:r>
            <a:r>
              <a:rPr lang="en-US" sz="2156">
                <a:solidFill>
                  <a:srgbClr val="179EFE"/>
                </a:solidFill>
                <a:latin typeface="League Spartan"/>
              </a:rPr>
              <a:t> </a:t>
            </a:r>
          </a:p>
          <a:p>
            <a:pPr algn="ctr">
              <a:lnSpc>
                <a:spcPts val="2911"/>
              </a:lnSpc>
            </a:pPr>
            <a:r>
              <a:rPr lang="en-US" sz="2156">
                <a:solidFill>
                  <a:srgbClr val="FFFFFF"/>
                </a:solidFill>
                <a:latin typeface="League Spartan"/>
              </a:rPr>
              <a:t>Pablo Amon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601979" y="9220200"/>
            <a:ext cx="1551500" cy="2335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26"/>
              </a:lnSpc>
            </a:pPr>
            <a:r>
              <a:rPr lang="en-US" sz="1304" spc="258">
                <a:solidFill>
                  <a:srgbClr val="FFFFFF"/>
                </a:solidFill>
                <a:latin typeface="Open Sans Extra Bold 1 Bold"/>
              </a:rPr>
              <a:t>INFOLECCIÓN</a:t>
            </a:r>
          </a:p>
        </p:txBody>
      </p:sp>
      <p:grpSp>
        <p:nvGrpSpPr>
          <p:cNvPr name="Group 32" id="32"/>
          <p:cNvGrpSpPr/>
          <p:nvPr/>
        </p:nvGrpSpPr>
        <p:grpSpPr>
          <a:xfrm rot="0">
            <a:off x="1762173" y="9060526"/>
            <a:ext cx="236853" cy="174913"/>
            <a:chOff x="0" y="0"/>
            <a:chExt cx="62381" cy="46068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62381" cy="46068"/>
            </a:xfrm>
            <a:custGeom>
              <a:avLst/>
              <a:gdLst/>
              <a:ahLst/>
              <a:cxnLst/>
              <a:rect r="r" b="b" t="t" l="l"/>
              <a:pathLst>
                <a:path h="46068" w="62381">
                  <a:moveTo>
                    <a:pt x="0" y="0"/>
                  </a:moveTo>
                  <a:lnTo>
                    <a:pt x="62381" y="0"/>
                  </a:lnTo>
                  <a:lnTo>
                    <a:pt x="62381" y="46068"/>
                  </a:lnTo>
                  <a:lnTo>
                    <a:pt x="0" y="46068"/>
                  </a:lnTo>
                  <a:close/>
                </a:path>
              </a:pathLst>
            </a:custGeom>
            <a:solidFill>
              <a:srgbClr val="051D40"/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80"/>
                </a:lnSpc>
              </a:pPr>
            </a:p>
          </p:txBody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0F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834246" y="3124181"/>
            <a:ext cx="16622479" cy="71296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74"/>
              </a:lnSpc>
            </a:pPr>
            <a:r>
              <a:rPr lang="en-US" sz="5053" spc="5">
                <a:solidFill>
                  <a:srgbClr val="914F48"/>
                </a:solidFill>
                <a:latin typeface="Berkshire Swash"/>
              </a:rPr>
              <a:t>« Y nos dio a conocer el                       </a:t>
            </a:r>
            <a:r>
              <a:rPr lang="en-US" sz="5053" spc="5">
                <a:solidFill>
                  <a:srgbClr val="B13D3A"/>
                </a:solidFill>
                <a:latin typeface="Berkshire Swash"/>
              </a:rPr>
              <a:t>misterio</a:t>
            </a:r>
            <a:r>
              <a:rPr lang="en-US" sz="5053" spc="5">
                <a:solidFill>
                  <a:srgbClr val="914F48"/>
                </a:solidFill>
                <a:latin typeface="Berkshire Swash"/>
              </a:rPr>
              <a:t> de su voluntad, según su beneplácito,                               que se había propuesto en Cristo, para que,                                        llegado el tiempo, </a:t>
            </a:r>
            <a:r>
              <a:rPr lang="en-US" sz="5053" spc="5">
                <a:solidFill>
                  <a:srgbClr val="B13D3A"/>
                </a:solidFill>
                <a:latin typeface="Berkshire Swash"/>
              </a:rPr>
              <a:t>reuniera en él</a:t>
            </a:r>
            <a:r>
              <a:rPr lang="en-US" sz="5053" spc="5">
                <a:solidFill>
                  <a:srgbClr val="914F48"/>
                </a:solidFill>
                <a:latin typeface="Berkshire Swash"/>
              </a:rPr>
              <a:t>,                                          bajo una sola cabeza, </a:t>
            </a:r>
          </a:p>
          <a:p>
            <a:pPr algn="ctr">
              <a:lnSpc>
                <a:spcPts val="7074"/>
              </a:lnSpc>
            </a:pPr>
            <a:r>
              <a:rPr lang="en-US" sz="5053" spc="5">
                <a:solidFill>
                  <a:srgbClr val="914F48"/>
                </a:solidFill>
                <a:latin typeface="Berkshire Swash"/>
              </a:rPr>
              <a:t>todo lo que está                                               en el Cielo y lo que está en la tierra. »</a:t>
            </a:r>
          </a:p>
          <a:p>
            <a:pPr algn="ctr">
              <a:lnSpc>
                <a:spcPts val="7074"/>
              </a:lnSpc>
            </a:pPr>
            <a:r>
              <a:rPr lang="en-US" sz="5053" spc="5">
                <a:solidFill>
                  <a:srgbClr val="914F48"/>
                </a:solidFill>
                <a:latin typeface="Berkshire Swash"/>
              </a:rPr>
              <a:t>  </a:t>
            </a:r>
            <a:r>
              <a:rPr lang="en-US" sz="5053" spc="5">
                <a:solidFill>
                  <a:srgbClr val="B13D3A"/>
                </a:solidFill>
                <a:latin typeface="Berkshire Swash"/>
              </a:rPr>
              <a:t>(Efesios 1:9, 10)</a:t>
            </a:r>
          </a:p>
          <a:p>
            <a:pPr algn="ctr">
              <a:lnSpc>
                <a:spcPts val="7074"/>
              </a:lnSpc>
              <a:spcBef>
                <a:spcPct val="0"/>
              </a:spcBef>
            </a:pPr>
          </a:p>
        </p:txBody>
      </p:sp>
      <p:sp>
        <p:nvSpPr>
          <p:cNvPr name="Freeform 3" id="3"/>
          <p:cNvSpPr/>
          <p:nvPr/>
        </p:nvSpPr>
        <p:spPr>
          <a:xfrm flipH="true" flipV="false" rot="0">
            <a:off x="7175028" y="3771911"/>
            <a:ext cx="3731364" cy="3939848"/>
          </a:xfrm>
          <a:custGeom>
            <a:avLst/>
            <a:gdLst/>
            <a:ahLst/>
            <a:cxnLst/>
            <a:rect r="r" b="b" t="t" l="l"/>
            <a:pathLst>
              <a:path h="3939848" w="3731364">
                <a:moveTo>
                  <a:pt x="3731364" y="0"/>
                </a:moveTo>
                <a:lnTo>
                  <a:pt x="0" y="0"/>
                </a:lnTo>
                <a:lnTo>
                  <a:pt x="0" y="3939848"/>
                </a:lnTo>
                <a:lnTo>
                  <a:pt x="3731364" y="3939848"/>
                </a:lnTo>
                <a:lnTo>
                  <a:pt x="373136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3"/>
                    <a:pt x="7350927" y="763143"/>
                    <a:pt x="7282347" y="763143"/>
                  </a:cubicBezTo>
                  <a:close/>
                </a:path>
              </a:pathLst>
            </a:custGeom>
            <a:solidFill>
              <a:srgbClr val="051D40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-186827" y="1249509"/>
            <a:ext cx="16030217" cy="1380777"/>
            <a:chOff x="0" y="0"/>
            <a:chExt cx="9975673" cy="85926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975673" cy="859263"/>
            </a:xfrm>
            <a:custGeom>
              <a:avLst/>
              <a:gdLst/>
              <a:ahLst/>
              <a:cxnLst/>
              <a:rect r="r" b="b" t="t" l="l"/>
              <a:pathLst>
                <a:path h="859263" w="9975673">
                  <a:moveTo>
                    <a:pt x="9851213" y="859263"/>
                  </a:moveTo>
                  <a:lnTo>
                    <a:pt x="124460" y="859263"/>
                  </a:lnTo>
                  <a:cubicBezTo>
                    <a:pt x="55880" y="859263"/>
                    <a:pt x="0" y="803383"/>
                    <a:pt x="0" y="7348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51213" y="0"/>
                  </a:lnTo>
                  <a:cubicBezTo>
                    <a:pt x="9919794" y="0"/>
                    <a:pt x="9975673" y="55880"/>
                    <a:pt x="9975673" y="124460"/>
                  </a:cubicBezTo>
                  <a:lnTo>
                    <a:pt x="9975673" y="734803"/>
                  </a:lnTo>
                  <a:cubicBezTo>
                    <a:pt x="9975673" y="803383"/>
                    <a:pt x="9919794" y="859263"/>
                    <a:pt x="9851213" y="859263"/>
                  </a:cubicBezTo>
                  <a:close/>
                </a:path>
              </a:pathLst>
            </a:custGeom>
            <a:solidFill>
              <a:srgbClr val="051D40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-129527" y="-273549"/>
            <a:ext cx="3909045" cy="1321567"/>
            <a:chOff x="0" y="0"/>
            <a:chExt cx="2432616" cy="82241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432616" cy="822417"/>
            </a:xfrm>
            <a:custGeom>
              <a:avLst/>
              <a:gdLst/>
              <a:ahLst/>
              <a:cxnLst/>
              <a:rect r="r" b="b" t="t" l="l"/>
              <a:pathLst>
                <a:path h="822417" w="2432616">
                  <a:moveTo>
                    <a:pt x="2308156" y="822417"/>
                  </a:moveTo>
                  <a:lnTo>
                    <a:pt x="124460" y="822417"/>
                  </a:lnTo>
                  <a:cubicBezTo>
                    <a:pt x="55880" y="822417"/>
                    <a:pt x="0" y="766537"/>
                    <a:pt x="0" y="69795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08156" y="0"/>
                  </a:lnTo>
                  <a:cubicBezTo>
                    <a:pt x="2376736" y="0"/>
                    <a:pt x="2432616" y="55880"/>
                    <a:pt x="2432616" y="124460"/>
                  </a:cubicBezTo>
                  <a:lnTo>
                    <a:pt x="2432616" y="697957"/>
                  </a:lnTo>
                  <a:cubicBezTo>
                    <a:pt x="2432616" y="766537"/>
                    <a:pt x="2376736" y="822417"/>
                    <a:pt x="2308156" y="822417"/>
                  </a:cubicBezTo>
                  <a:close/>
                </a:path>
              </a:pathLst>
            </a:custGeom>
            <a:solidFill>
              <a:srgbClr val="051D40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6015293" y="-178299"/>
            <a:ext cx="2411909" cy="2808584"/>
            <a:chOff x="0" y="0"/>
            <a:chExt cx="1500941" cy="1747794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500941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1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1" y="55880"/>
                    <a:pt x="1500941" y="124460"/>
                  </a:cubicBezTo>
                  <a:lnTo>
                    <a:pt x="1500941" y="1623334"/>
                  </a:lnTo>
                  <a:cubicBezTo>
                    <a:pt x="1500941" y="1691914"/>
                    <a:pt x="1445061" y="1747794"/>
                    <a:pt x="1376481" y="1747794"/>
                  </a:cubicBezTo>
                  <a:close/>
                </a:path>
              </a:pathLst>
            </a:custGeom>
            <a:solidFill>
              <a:srgbClr val="051D40"/>
            </a:solid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2222972" y="1350888"/>
            <a:ext cx="11875430" cy="11113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94"/>
              </a:lnSpc>
            </a:pPr>
            <a:r>
              <a:rPr lang="en-US" sz="6496">
                <a:solidFill>
                  <a:srgbClr val="FFFFFF"/>
                </a:solidFill>
                <a:latin typeface="League Spartan"/>
              </a:rPr>
              <a:t>Versículo para memorizar: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88097" y="188640"/>
            <a:ext cx="3295776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FFFFFF"/>
                </a:solidFill>
                <a:latin typeface="League Spartan"/>
              </a:rPr>
              <a:t>Lección 1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830279" y="169907"/>
            <a:ext cx="11867101" cy="847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89"/>
              </a:lnSpc>
            </a:pPr>
            <a:r>
              <a:rPr lang="en-US" sz="5299" spc="132">
                <a:solidFill>
                  <a:srgbClr val="FFFFFF"/>
                </a:solidFill>
                <a:latin typeface="League Spartan"/>
              </a:rPr>
              <a:t>PABLO Y LOS EFESIOS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17456724" y="2630285"/>
            <a:ext cx="1960005" cy="7666240"/>
            <a:chOff x="0" y="0"/>
            <a:chExt cx="2613340" cy="10221653"/>
          </a:xfrm>
        </p:grpSpPr>
        <p:sp>
          <p:nvSpPr>
            <p:cNvPr name="Freeform 16" id="16"/>
            <p:cNvSpPr/>
            <p:nvPr/>
          </p:nvSpPr>
          <p:spPr>
            <a:xfrm flipH="true" flipV="false" rot="0">
              <a:off x="0" y="741505"/>
              <a:ext cx="2524440" cy="802671"/>
            </a:xfrm>
            <a:custGeom>
              <a:avLst/>
              <a:gdLst/>
              <a:ahLst/>
              <a:cxnLst/>
              <a:rect r="r" b="b" t="t" l="l"/>
              <a:pathLst>
                <a:path h="802671" w="2524440">
                  <a:moveTo>
                    <a:pt x="2524440" y="0"/>
                  </a:moveTo>
                  <a:lnTo>
                    <a:pt x="0" y="0"/>
                  </a:lnTo>
                  <a:lnTo>
                    <a:pt x="0" y="802671"/>
                  </a:lnTo>
                  <a:lnTo>
                    <a:pt x="2524440" y="802671"/>
                  </a:lnTo>
                  <a:lnTo>
                    <a:pt x="2524440" y="0"/>
                  </a:lnTo>
                  <a:close/>
                </a:path>
              </a:pathLst>
            </a:custGeom>
            <a:blipFill>
              <a:blip r:embed="rId4"/>
              <a:stretch>
                <a:fillRect l="0" t="-58924" r="0" b="-1131352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-10800000">
              <a:off x="88900" y="0"/>
              <a:ext cx="2524440" cy="741505"/>
            </a:xfrm>
            <a:custGeom>
              <a:avLst/>
              <a:gdLst/>
              <a:ahLst/>
              <a:cxnLst/>
              <a:rect r="r" b="b" t="t" l="l"/>
              <a:pathLst>
                <a:path h="741505" w="2524440">
                  <a:moveTo>
                    <a:pt x="0" y="0"/>
                  </a:moveTo>
                  <a:lnTo>
                    <a:pt x="2524440" y="0"/>
                  </a:lnTo>
                  <a:lnTo>
                    <a:pt x="2524440" y="741505"/>
                  </a:lnTo>
                  <a:lnTo>
                    <a:pt x="0" y="741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1296709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true" flipV="false" rot="0">
              <a:off x="0" y="1531476"/>
              <a:ext cx="2524440" cy="2158520"/>
            </a:xfrm>
            <a:custGeom>
              <a:avLst/>
              <a:gdLst/>
              <a:ahLst/>
              <a:cxnLst/>
              <a:rect r="r" b="b" t="t" l="l"/>
              <a:pathLst>
                <a:path h="2158520" w="2524440">
                  <a:moveTo>
                    <a:pt x="2524440" y="0"/>
                  </a:moveTo>
                  <a:lnTo>
                    <a:pt x="0" y="0"/>
                  </a:lnTo>
                  <a:lnTo>
                    <a:pt x="0" y="2158521"/>
                  </a:lnTo>
                  <a:lnTo>
                    <a:pt x="2524440" y="2158521"/>
                  </a:lnTo>
                  <a:lnTo>
                    <a:pt x="2524440" y="0"/>
                  </a:lnTo>
                  <a:close/>
                </a:path>
              </a:pathLst>
            </a:custGeom>
            <a:blipFill>
              <a:blip r:embed="rId4"/>
              <a:stretch>
                <a:fillRect l="0" t="-334520" r="0" b="-45284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true" flipV="false" rot="0">
              <a:off x="0" y="3537597"/>
              <a:ext cx="2524440" cy="2158520"/>
            </a:xfrm>
            <a:custGeom>
              <a:avLst/>
              <a:gdLst/>
              <a:ahLst/>
              <a:cxnLst/>
              <a:rect r="r" b="b" t="t" l="l"/>
              <a:pathLst>
                <a:path h="2158520" w="2524440">
                  <a:moveTo>
                    <a:pt x="2524440" y="0"/>
                  </a:moveTo>
                  <a:lnTo>
                    <a:pt x="0" y="0"/>
                  </a:lnTo>
                  <a:lnTo>
                    <a:pt x="0" y="2158520"/>
                  </a:lnTo>
                  <a:lnTo>
                    <a:pt x="2524440" y="2158520"/>
                  </a:lnTo>
                  <a:lnTo>
                    <a:pt x="2524440" y="0"/>
                  </a:lnTo>
                  <a:close/>
                </a:path>
              </a:pathLst>
            </a:custGeom>
            <a:blipFill>
              <a:blip r:embed="rId4"/>
              <a:stretch>
                <a:fillRect l="0" t="-334520" r="0" b="-45284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true" flipV="false" rot="0">
              <a:off x="0" y="5574561"/>
              <a:ext cx="2524440" cy="2158520"/>
            </a:xfrm>
            <a:custGeom>
              <a:avLst/>
              <a:gdLst/>
              <a:ahLst/>
              <a:cxnLst/>
              <a:rect r="r" b="b" t="t" l="l"/>
              <a:pathLst>
                <a:path h="2158520" w="2524440">
                  <a:moveTo>
                    <a:pt x="2524440" y="0"/>
                  </a:moveTo>
                  <a:lnTo>
                    <a:pt x="0" y="0"/>
                  </a:lnTo>
                  <a:lnTo>
                    <a:pt x="0" y="2158520"/>
                  </a:lnTo>
                  <a:lnTo>
                    <a:pt x="2524440" y="2158520"/>
                  </a:lnTo>
                  <a:lnTo>
                    <a:pt x="2524440" y="0"/>
                  </a:lnTo>
                  <a:close/>
                </a:path>
              </a:pathLst>
            </a:custGeom>
            <a:blipFill>
              <a:blip r:embed="rId4"/>
              <a:stretch>
                <a:fillRect l="0" t="-334520" r="0" b="-45284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true" flipV="false" rot="0">
              <a:off x="0" y="7085660"/>
              <a:ext cx="2524440" cy="3135993"/>
            </a:xfrm>
            <a:custGeom>
              <a:avLst/>
              <a:gdLst/>
              <a:ahLst/>
              <a:cxnLst/>
              <a:rect r="r" b="b" t="t" l="l"/>
              <a:pathLst>
                <a:path h="3135993" w="2524440">
                  <a:moveTo>
                    <a:pt x="2524440" y="0"/>
                  </a:moveTo>
                  <a:lnTo>
                    <a:pt x="0" y="0"/>
                  </a:lnTo>
                  <a:lnTo>
                    <a:pt x="0" y="3135993"/>
                  </a:lnTo>
                  <a:lnTo>
                    <a:pt x="2524440" y="3135993"/>
                  </a:lnTo>
                  <a:lnTo>
                    <a:pt x="2524440" y="0"/>
                  </a:lnTo>
                  <a:close/>
                </a:path>
              </a:pathLst>
            </a:custGeom>
            <a:blipFill>
              <a:blip r:embed="rId4"/>
              <a:stretch>
                <a:fillRect l="0" t="-230251" r="0" b="0"/>
              </a:stretch>
            </a:blip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-1125759" y="2630285"/>
            <a:ext cx="1960005" cy="7666240"/>
            <a:chOff x="0" y="0"/>
            <a:chExt cx="2613340" cy="10221653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741505"/>
              <a:ext cx="2524440" cy="802671"/>
            </a:xfrm>
            <a:custGeom>
              <a:avLst/>
              <a:gdLst/>
              <a:ahLst/>
              <a:cxnLst/>
              <a:rect r="r" b="b" t="t" l="l"/>
              <a:pathLst>
                <a:path h="802671" w="2524440">
                  <a:moveTo>
                    <a:pt x="0" y="0"/>
                  </a:moveTo>
                  <a:lnTo>
                    <a:pt x="2524440" y="0"/>
                  </a:lnTo>
                  <a:lnTo>
                    <a:pt x="2524440" y="802671"/>
                  </a:lnTo>
                  <a:lnTo>
                    <a:pt x="0" y="8026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58924" r="0" b="-1131352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-10800000">
              <a:off x="88900" y="0"/>
              <a:ext cx="2524440" cy="741505"/>
            </a:xfrm>
            <a:custGeom>
              <a:avLst/>
              <a:gdLst/>
              <a:ahLst/>
              <a:cxnLst/>
              <a:rect r="r" b="b" t="t" l="l"/>
              <a:pathLst>
                <a:path h="741505" w="2524440">
                  <a:moveTo>
                    <a:pt x="0" y="0"/>
                  </a:moveTo>
                  <a:lnTo>
                    <a:pt x="2524440" y="0"/>
                  </a:lnTo>
                  <a:lnTo>
                    <a:pt x="2524440" y="741505"/>
                  </a:lnTo>
                  <a:lnTo>
                    <a:pt x="0" y="741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1296709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0" y="1531476"/>
              <a:ext cx="2524440" cy="2158520"/>
            </a:xfrm>
            <a:custGeom>
              <a:avLst/>
              <a:gdLst/>
              <a:ahLst/>
              <a:cxnLst/>
              <a:rect r="r" b="b" t="t" l="l"/>
              <a:pathLst>
                <a:path h="2158520" w="2524440">
                  <a:moveTo>
                    <a:pt x="0" y="0"/>
                  </a:moveTo>
                  <a:lnTo>
                    <a:pt x="2524440" y="0"/>
                  </a:lnTo>
                  <a:lnTo>
                    <a:pt x="2524440" y="2158521"/>
                  </a:lnTo>
                  <a:lnTo>
                    <a:pt x="0" y="2158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334520" r="0" b="-45284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0" y="3537597"/>
              <a:ext cx="2524440" cy="2158520"/>
            </a:xfrm>
            <a:custGeom>
              <a:avLst/>
              <a:gdLst/>
              <a:ahLst/>
              <a:cxnLst/>
              <a:rect r="r" b="b" t="t" l="l"/>
              <a:pathLst>
                <a:path h="2158520" w="2524440">
                  <a:moveTo>
                    <a:pt x="0" y="0"/>
                  </a:moveTo>
                  <a:lnTo>
                    <a:pt x="2524440" y="0"/>
                  </a:lnTo>
                  <a:lnTo>
                    <a:pt x="2524440" y="2158520"/>
                  </a:lnTo>
                  <a:lnTo>
                    <a:pt x="0" y="2158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334520" r="0" b="-45284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0" y="5574561"/>
              <a:ext cx="2524440" cy="2158520"/>
            </a:xfrm>
            <a:custGeom>
              <a:avLst/>
              <a:gdLst/>
              <a:ahLst/>
              <a:cxnLst/>
              <a:rect r="r" b="b" t="t" l="l"/>
              <a:pathLst>
                <a:path h="2158520" w="2524440">
                  <a:moveTo>
                    <a:pt x="0" y="0"/>
                  </a:moveTo>
                  <a:lnTo>
                    <a:pt x="2524440" y="0"/>
                  </a:lnTo>
                  <a:lnTo>
                    <a:pt x="2524440" y="2158520"/>
                  </a:lnTo>
                  <a:lnTo>
                    <a:pt x="0" y="2158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334520" r="0" b="-45284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0" y="7085660"/>
              <a:ext cx="2524440" cy="3135993"/>
            </a:xfrm>
            <a:custGeom>
              <a:avLst/>
              <a:gdLst/>
              <a:ahLst/>
              <a:cxnLst/>
              <a:rect r="r" b="b" t="t" l="l"/>
              <a:pathLst>
                <a:path h="3135993" w="2524440">
                  <a:moveTo>
                    <a:pt x="0" y="0"/>
                  </a:moveTo>
                  <a:lnTo>
                    <a:pt x="2524440" y="0"/>
                  </a:lnTo>
                  <a:lnTo>
                    <a:pt x="2524440" y="3135993"/>
                  </a:lnTo>
                  <a:lnTo>
                    <a:pt x="0" y="3135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230251" r="0" b="0"/>
              </a:stretch>
            </a:blipFill>
          </p:spPr>
        </p:sp>
      </p:grpSp>
      <p:grpSp>
        <p:nvGrpSpPr>
          <p:cNvPr name="Group 29" id="29"/>
          <p:cNvGrpSpPr/>
          <p:nvPr/>
        </p:nvGrpSpPr>
        <p:grpSpPr>
          <a:xfrm rot="0">
            <a:off x="16091493" y="434859"/>
            <a:ext cx="2143452" cy="1634788"/>
            <a:chOff x="0" y="0"/>
            <a:chExt cx="2857936" cy="2179717"/>
          </a:xfrm>
        </p:grpSpPr>
        <p:sp>
          <p:nvSpPr>
            <p:cNvPr name="Freeform 30" id="30"/>
            <p:cNvSpPr/>
            <p:nvPr/>
          </p:nvSpPr>
          <p:spPr>
            <a:xfrm flipH="false" flipV="false" rot="-10800000">
              <a:off x="626380" y="86377"/>
              <a:ext cx="1495896" cy="1702300"/>
            </a:xfrm>
            <a:custGeom>
              <a:avLst/>
              <a:gdLst/>
              <a:ahLst/>
              <a:cxnLst/>
              <a:rect r="r" b="b" t="t" l="l"/>
              <a:pathLst>
                <a:path h="1702300" w="1495896">
                  <a:moveTo>
                    <a:pt x="0" y="0"/>
                  </a:moveTo>
                  <a:lnTo>
                    <a:pt x="1495896" y="0"/>
                  </a:lnTo>
                  <a:lnTo>
                    <a:pt x="1495896" y="1702299"/>
                  </a:lnTo>
                  <a:lnTo>
                    <a:pt x="0" y="170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31" id="31"/>
            <p:cNvGrpSpPr>
              <a:grpSpLocks noChangeAspect="true"/>
            </p:cNvGrpSpPr>
            <p:nvPr/>
          </p:nvGrpSpPr>
          <p:grpSpPr>
            <a:xfrm rot="5468532">
              <a:off x="1732990" y="331901"/>
              <a:ext cx="485386" cy="485386"/>
              <a:chOff x="0" y="0"/>
              <a:chExt cx="6350000" cy="6350000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3" id="33"/>
            <p:cNvGrpSpPr>
              <a:grpSpLocks noChangeAspect="true"/>
            </p:cNvGrpSpPr>
            <p:nvPr/>
          </p:nvGrpSpPr>
          <p:grpSpPr>
            <a:xfrm rot="5468532">
              <a:off x="517908" y="331901"/>
              <a:ext cx="485386" cy="485386"/>
              <a:chOff x="0" y="0"/>
              <a:chExt cx="6350000" cy="6350000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5" id="35"/>
            <p:cNvGrpSpPr>
              <a:grpSpLocks noChangeAspect="true"/>
            </p:cNvGrpSpPr>
            <p:nvPr/>
          </p:nvGrpSpPr>
          <p:grpSpPr>
            <a:xfrm rot="5468532">
              <a:off x="1119263" y="1387709"/>
              <a:ext cx="485386" cy="485386"/>
              <a:chOff x="0" y="0"/>
              <a:chExt cx="6350000" cy="6350000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7" id="37"/>
            <p:cNvGrpSpPr>
              <a:grpSpLocks noChangeAspect="true"/>
            </p:cNvGrpSpPr>
            <p:nvPr/>
          </p:nvGrpSpPr>
          <p:grpSpPr>
            <a:xfrm rot="-5400000">
              <a:off x="522698" y="1033909"/>
              <a:ext cx="485386" cy="485386"/>
              <a:chOff x="0" y="0"/>
              <a:chExt cx="6350000" cy="6350000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9" id="39"/>
            <p:cNvGrpSpPr>
              <a:grpSpLocks noChangeAspect="true"/>
            </p:cNvGrpSpPr>
            <p:nvPr/>
          </p:nvGrpSpPr>
          <p:grpSpPr>
            <a:xfrm rot="-5400000">
              <a:off x="1112766" y="0"/>
              <a:ext cx="485386" cy="485386"/>
              <a:chOff x="0" y="0"/>
              <a:chExt cx="6350000" cy="6350000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41" id="41"/>
            <p:cNvGrpSpPr>
              <a:grpSpLocks noChangeAspect="true"/>
            </p:cNvGrpSpPr>
            <p:nvPr/>
          </p:nvGrpSpPr>
          <p:grpSpPr>
            <a:xfrm rot="-5400000">
              <a:off x="1732990" y="1033909"/>
              <a:ext cx="485386" cy="485386"/>
              <a:chOff x="0" y="0"/>
              <a:chExt cx="6350000" cy="6350000"/>
            </a:xfrm>
          </p:grpSpPr>
          <p:sp>
            <p:nvSpPr>
              <p:cNvPr name="Freeform 42" id="42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43" id="43"/>
            <p:cNvGrpSpPr>
              <a:grpSpLocks noChangeAspect="true"/>
            </p:cNvGrpSpPr>
            <p:nvPr/>
          </p:nvGrpSpPr>
          <p:grpSpPr>
            <a:xfrm rot="5468532">
              <a:off x="1780723" y="382330"/>
              <a:ext cx="382467" cy="382467"/>
              <a:chOff x="0" y="0"/>
              <a:chExt cx="6350000" cy="6350000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7298C2"/>
              </a:solidFill>
            </p:spPr>
          </p:sp>
        </p:grpSp>
        <p:grpSp>
          <p:nvGrpSpPr>
            <p:cNvPr name="Group 45" id="45"/>
            <p:cNvGrpSpPr>
              <a:grpSpLocks noChangeAspect="true"/>
            </p:cNvGrpSpPr>
            <p:nvPr/>
          </p:nvGrpSpPr>
          <p:grpSpPr>
            <a:xfrm rot="5468532">
              <a:off x="569367" y="383360"/>
              <a:ext cx="382468" cy="382467"/>
              <a:chOff x="0" y="0"/>
              <a:chExt cx="6350000" cy="6350000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CC29"/>
              </a:solidFill>
            </p:spPr>
          </p:sp>
        </p:grpSp>
        <p:grpSp>
          <p:nvGrpSpPr>
            <p:cNvPr name="Group 47" id="47"/>
            <p:cNvGrpSpPr>
              <a:grpSpLocks noChangeAspect="true"/>
            </p:cNvGrpSpPr>
            <p:nvPr/>
          </p:nvGrpSpPr>
          <p:grpSpPr>
            <a:xfrm rot="5468532">
              <a:off x="1170721" y="1439168"/>
              <a:ext cx="382469" cy="382467"/>
              <a:chOff x="0" y="0"/>
              <a:chExt cx="6350000" cy="6350000"/>
            </a:xfrm>
          </p:grpSpPr>
          <p:sp>
            <p:nvSpPr>
              <p:cNvPr name="Freeform 48" id="48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EC1C34"/>
              </a:solidFill>
            </p:spPr>
          </p:sp>
        </p:grpSp>
        <p:grpSp>
          <p:nvGrpSpPr>
            <p:cNvPr name="Group 49" id="49"/>
            <p:cNvGrpSpPr>
              <a:grpSpLocks noChangeAspect="true"/>
            </p:cNvGrpSpPr>
            <p:nvPr/>
          </p:nvGrpSpPr>
          <p:grpSpPr>
            <a:xfrm rot="-5400000">
              <a:off x="574155" y="1085369"/>
              <a:ext cx="382471" cy="382467"/>
              <a:chOff x="0" y="0"/>
              <a:chExt cx="6350000" cy="6350000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8931D"/>
              </a:solidFill>
            </p:spPr>
          </p:sp>
        </p:grpSp>
        <p:grpSp>
          <p:nvGrpSpPr>
            <p:cNvPr name="Group 51" id="51"/>
            <p:cNvGrpSpPr>
              <a:grpSpLocks noChangeAspect="true"/>
            </p:cNvGrpSpPr>
            <p:nvPr/>
          </p:nvGrpSpPr>
          <p:grpSpPr>
            <a:xfrm rot="-5400000">
              <a:off x="1159423" y="58016"/>
              <a:ext cx="382464" cy="382467"/>
              <a:chOff x="0" y="0"/>
              <a:chExt cx="6350000" cy="6350000"/>
            </a:xfrm>
          </p:grpSpPr>
          <p:sp>
            <p:nvSpPr>
              <p:cNvPr name="Freeform 52" id="52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8DC73F"/>
              </a:solidFill>
            </p:spPr>
          </p:sp>
        </p:grpSp>
        <p:grpSp>
          <p:nvGrpSpPr>
            <p:cNvPr name="Group 53" id="53"/>
            <p:cNvGrpSpPr>
              <a:grpSpLocks noChangeAspect="true"/>
            </p:cNvGrpSpPr>
            <p:nvPr/>
          </p:nvGrpSpPr>
          <p:grpSpPr>
            <a:xfrm rot="-5400000">
              <a:off x="1784450" y="1085371"/>
              <a:ext cx="382466" cy="382467"/>
              <a:chOff x="0" y="0"/>
              <a:chExt cx="6350000" cy="6350000"/>
            </a:xfrm>
          </p:grpSpPr>
          <p:sp>
            <p:nvSpPr>
              <p:cNvPr name="Freeform 54" id="54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A72D98"/>
              </a:solidFill>
            </p:spPr>
          </p:sp>
        </p:grpSp>
        <p:sp>
          <p:nvSpPr>
            <p:cNvPr name="TextBox 55" id="55"/>
            <p:cNvSpPr txBox="true"/>
            <p:nvPr/>
          </p:nvSpPr>
          <p:spPr>
            <a:xfrm rot="0">
              <a:off x="0" y="1803332"/>
              <a:ext cx="2857936" cy="3763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22"/>
                </a:lnSpc>
              </a:pPr>
              <a:r>
                <a:rPr lang="en-US" sz="1730" spc="328">
                  <a:solidFill>
                    <a:srgbClr val="FFFFFF"/>
                  </a:solidFill>
                  <a:latin typeface="Open Sans Extra Bold 2"/>
                </a:rPr>
                <a:t>INFOLECCIÓN</a:t>
              </a:r>
            </a:p>
          </p:txBody>
        </p:sp>
        <p:grpSp>
          <p:nvGrpSpPr>
            <p:cNvPr name="Group 56" id="56"/>
            <p:cNvGrpSpPr>
              <a:grpSpLocks noChangeAspect="true"/>
            </p:cNvGrpSpPr>
            <p:nvPr/>
          </p:nvGrpSpPr>
          <p:grpSpPr>
            <a:xfrm rot="0">
              <a:off x="1050215" y="613411"/>
              <a:ext cx="648227" cy="648230"/>
              <a:chOff x="0" y="0"/>
              <a:chExt cx="6350000" cy="6350000"/>
            </a:xfrm>
          </p:grpSpPr>
          <p:sp>
            <p:nvSpPr>
              <p:cNvPr name="Freeform 57" id="57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58" id="58"/>
            <p:cNvGrpSpPr>
              <a:grpSpLocks noChangeAspect="true"/>
            </p:cNvGrpSpPr>
            <p:nvPr/>
          </p:nvGrpSpPr>
          <p:grpSpPr>
            <a:xfrm rot="0">
              <a:off x="1159422" y="718543"/>
              <a:ext cx="442334" cy="442336"/>
              <a:chOff x="0" y="0"/>
              <a:chExt cx="6350000" cy="6350000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60" id="60"/>
            <p:cNvSpPr/>
            <p:nvPr/>
          </p:nvSpPr>
          <p:spPr>
            <a:xfrm flipH="false" flipV="false" rot="0">
              <a:off x="1024218" y="718543"/>
              <a:ext cx="592803" cy="437967"/>
            </a:xfrm>
            <a:custGeom>
              <a:avLst/>
              <a:gdLst/>
              <a:ahLst/>
              <a:cxnLst/>
              <a:rect r="r" b="b" t="t" l="l"/>
              <a:pathLst>
                <a:path h="437967" w="592803">
                  <a:moveTo>
                    <a:pt x="0" y="0"/>
                  </a:moveTo>
                  <a:lnTo>
                    <a:pt x="592803" y="0"/>
                  </a:lnTo>
                  <a:lnTo>
                    <a:pt x="592803" y="437967"/>
                  </a:lnTo>
                  <a:lnTo>
                    <a:pt x="0" y="4379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EB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969739" y="-235181"/>
            <a:ext cx="4948587" cy="11225306"/>
            <a:chOff x="0" y="0"/>
            <a:chExt cx="1303332" cy="295645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03332" cy="2956459"/>
            </a:xfrm>
            <a:custGeom>
              <a:avLst/>
              <a:gdLst/>
              <a:ahLst/>
              <a:cxnLst/>
              <a:rect r="r" b="b" t="t" l="l"/>
              <a:pathLst>
                <a:path h="2956459" w="1303332">
                  <a:moveTo>
                    <a:pt x="0" y="0"/>
                  </a:moveTo>
                  <a:lnTo>
                    <a:pt x="1303332" y="0"/>
                  </a:lnTo>
                  <a:lnTo>
                    <a:pt x="1303332" y="2956459"/>
                  </a:lnTo>
                  <a:lnTo>
                    <a:pt x="0" y="2956459"/>
                  </a:lnTo>
                  <a:close/>
                </a:path>
              </a:pathLst>
            </a:custGeom>
            <a:solidFill>
              <a:srgbClr val="EDE3D9">
                <a:alpha val="61961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37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266963" y="-409538"/>
            <a:ext cx="4122139" cy="11225306"/>
            <a:chOff x="0" y="0"/>
            <a:chExt cx="1085666" cy="295645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85666" cy="2956459"/>
            </a:xfrm>
            <a:custGeom>
              <a:avLst/>
              <a:gdLst/>
              <a:ahLst/>
              <a:cxnLst/>
              <a:rect r="r" b="b" t="t" l="l"/>
              <a:pathLst>
                <a:path h="2956459" w="1085666">
                  <a:moveTo>
                    <a:pt x="0" y="0"/>
                  </a:moveTo>
                  <a:lnTo>
                    <a:pt x="1085666" y="0"/>
                  </a:lnTo>
                  <a:lnTo>
                    <a:pt x="1085666" y="2956459"/>
                  </a:lnTo>
                  <a:lnTo>
                    <a:pt x="0" y="2956459"/>
                  </a:lnTo>
                  <a:close/>
                </a:path>
              </a:pathLst>
            </a:custGeom>
            <a:solidFill>
              <a:srgbClr val="EDE3D9">
                <a:alpha val="61961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37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6015293" y="-178299"/>
            <a:ext cx="2411909" cy="2808584"/>
            <a:chOff x="0" y="0"/>
            <a:chExt cx="1500941" cy="174779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500941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1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1" y="55880"/>
                    <a:pt x="1500941" y="124460"/>
                  </a:cubicBezTo>
                  <a:lnTo>
                    <a:pt x="1500941" y="1623334"/>
                  </a:lnTo>
                  <a:cubicBezTo>
                    <a:pt x="1500941" y="1691914"/>
                    <a:pt x="1445061" y="1747794"/>
                    <a:pt x="1376481" y="1747794"/>
                  </a:cubicBezTo>
                  <a:close/>
                </a:path>
              </a:pathLst>
            </a:custGeom>
            <a:solidFill>
              <a:srgbClr val="C09C76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-267570" y="-740618"/>
            <a:ext cx="4037284" cy="11887464"/>
            <a:chOff x="0" y="0"/>
            <a:chExt cx="1063318" cy="313085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063318" cy="3130855"/>
            </a:xfrm>
            <a:custGeom>
              <a:avLst/>
              <a:gdLst/>
              <a:ahLst/>
              <a:cxnLst/>
              <a:rect r="r" b="b" t="t" l="l"/>
              <a:pathLst>
                <a:path h="3130855" w="1063318">
                  <a:moveTo>
                    <a:pt x="0" y="0"/>
                  </a:moveTo>
                  <a:lnTo>
                    <a:pt x="1063318" y="0"/>
                  </a:lnTo>
                  <a:lnTo>
                    <a:pt x="1063318" y="3130855"/>
                  </a:lnTo>
                  <a:lnTo>
                    <a:pt x="0" y="3130855"/>
                  </a:lnTo>
                  <a:close/>
                </a:path>
              </a:pathLst>
            </a:custGeom>
            <a:solidFill>
              <a:srgbClr val="EDE3D9">
                <a:alpha val="61961"/>
              </a:srgbClr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37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-184745" y="-235181"/>
            <a:ext cx="3988176" cy="1283199"/>
            <a:chOff x="0" y="0"/>
            <a:chExt cx="2481859" cy="79854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481859" cy="798541"/>
            </a:xfrm>
            <a:custGeom>
              <a:avLst/>
              <a:gdLst/>
              <a:ahLst/>
              <a:cxnLst/>
              <a:rect r="r" b="b" t="t" l="l"/>
              <a:pathLst>
                <a:path h="798541" w="2481859">
                  <a:moveTo>
                    <a:pt x="2357399" y="798540"/>
                  </a:moveTo>
                  <a:lnTo>
                    <a:pt x="124460" y="798540"/>
                  </a:lnTo>
                  <a:cubicBezTo>
                    <a:pt x="55880" y="798540"/>
                    <a:pt x="0" y="742660"/>
                    <a:pt x="0" y="6740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7399" y="0"/>
                  </a:lnTo>
                  <a:cubicBezTo>
                    <a:pt x="2425979" y="0"/>
                    <a:pt x="2481859" y="55880"/>
                    <a:pt x="2481859" y="124460"/>
                  </a:cubicBezTo>
                  <a:lnTo>
                    <a:pt x="2481859" y="674081"/>
                  </a:lnTo>
                  <a:cubicBezTo>
                    <a:pt x="2481859" y="742661"/>
                    <a:pt x="2425979" y="798541"/>
                    <a:pt x="2357399" y="798541"/>
                  </a:cubicBezTo>
                  <a:close/>
                </a:path>
              </a:pathLst>
            </a:custGeom>
            <a:solidFill>
              <a:srgbClr val="C09C76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9118351" y="-409538"/>
            <a:ext cx="4948587" cy="11225306"/>
            <a:chOff x="0" y="0"/>
            <a:chExt cx="1303332" cy="2956459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303332" cy="2956459"/>
            </a:xfrm>
            <a:custGeom>
              <a:avLst/>
              <a:gdLst/>
              <a:ahLst/>
              <a:cxnLst/>
              <a:rect r="r" b="b" t="t" l="l"/>
              <a:pathLst>
                <a:path h="2956459" w="1303332">
                  <a:moveTo>
                    <a:pt x="0" y="0"/>
                  </a:moveTo>
                  <a:lnTo>
                    <a:pt x="1303332" y="0"/>
                  </a:lnTo>
                  <a:lnTo>
                    <a:pt x="1303332" y="2956459"/>
                  </a:lnTo>
                  <a:lnTo>
                    <a:pt x="0" y="2956459"/>
                  </a:lnTo>
                  <a:close/>
                </a:path>
              </a:pathLst>
            </a:custGeom>
            <a:solidFill>
              <a:srgbClr val="EDE3D9">
                <a:alpha val="61961"/>
              </a:srgbClr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37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-344627" y="9027129"/>
            <a:ext cx="19221710" cy="1537869"/>
            <a:chOff x="0" y="0"/>
            <a:chExt cx="11961754" cy="957023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1961754" cy="957023"/>
            </a:xfrm>
            <a:custGeom>
              <a:avLst/>
              <a:gdLst/>
              <a:ahLst/>
              <a:cxnLst/>
              <a:rect r="r" b="b" t="t" l="l"/>
              <a:pathLst>
                <a:path h="957023" w="11961754">
                  <a:moveTo>
                    <a:pt x="11837294" y="957023"/>
                  </a:moveTo>
                  <a:lnTo>
                    <a:pt x="124460" y="957023"/>
                  </a:lnTo>
                  <a:cubicBezTo>
                    <a:pt x="55880" y="957023"/>
                    <a:pt x="0" y="901143"/>
                    <a:pt x="0" y="83256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837294" y="0"/>
                  </a:lnTo>
                  <a:cubicBezTo>
                    <a:pt x="11905873" y="0"/>
                    <a:pt x="11961754" y="55880"/>
                    <a:pt x="11961754" y="124460"/>
                  </a:cubicBezTo>
                  <a:lnTo>
                    <a:pt x="11961754" y="832563"/>
                  </a:lnTo>
                  <a:cubicBezTo>
                    <a:pt x="11961754" y="901143"/>
                    <a:pt x="11905873" y="957023"/>
                    <a:pt x="11837294" y="95702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-186827" y="1249509"/>
            <a:ext cx="16030217" cy="1380777"/>
            <a:chOff x="0" y="0"/>
            <a:chExt cx="9975673" cy="859263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9975673" cy="859263"/>
            </a:xfrm>
            <a:custGeom>
              <a:avLst/>
              <a:gdLst/>
              <a:ahLst/>
              <a:cxnLst/>
              <a:rect r="r" b="b" t="t" l="l"/>
              <a:pathLst>
                <a:path h="859263" w="9975673">
                  <a:moveTo>
                    <a:pt x="9851213" y="859263"/>
                  </a:moveTo>
                  <a:lnTo>
                    <a:pt x="124460" y="859263"/>
                  </a:lnTo>
                  <a:cubicBezTo>
                    <a:pt x="55880" y="859263"/>
                    <a:pt x="0" y="803383"/>
                    <a:pt x="0" y="7348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51213" y="0"/>
                  </a:lnTo>
                  <a:cubicBezTo>
                    <a:pt x="9919794" y="0"/>
                    <a:pt x="9975673" y="55880"/>
                    <a:pt x="9975673" y="124460"/>
                  </a:cubicBezTo>
                  <a:lnTo>
                    <a:pt x="9975673" y="734803"/>
                  </a:lnTo>
                  <a:cubicBezTo>
                    <a:pt x="9975673" y="803383"/>
                    <a:pt x="9919794" y="859263"/>
                    <a:pt x="9851213" y="859263"/>
                  </a:cubicBezTo>
                  <a:close/>
                </a:path>
              </a:pathLst>
            </a:custGeom>
            <a:solidFill>
              <a:srgbClr val="C09C76"/>
            </a:solid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3"/>
                    <a:pt x="7350927" y="763143"/>
                    <a:pt x="7282347" y="763143"/>
                  </a:cubicBezTo>
                  <a:close/>
                </a:path>
              </a:pathLst>
            </a:custGeom>
            <a:solidFill>
              <a:srgbClr val="C09C76"/>
            </a:solid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-19050" y="9796063"/>
            <a:ext cx="18465302" cy="557612"/>
            <a:chOff x="0" y="0"/>
            <a:chExt cx="6246287" cy="188624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6246287" cy="188624"/>
            </a:xfrm>
            <a:custGeom>
              <a:avLst/>
              <a:gdLst/>
              <a:ahLst/>
              <a:cxnLst/>
              <a:rect r="r" b="b" t="t" l="l"/>
              <a:pathLst>
                <a:path h="188624" w="6246287">
                  <a:moveTo>
                    <a:pt x="0" y="0"/>
                  </a:moveTo>
                  <a:lnTo>
                    <a:pt x="6246287" y="0"/>
                  </a:lnTo>
                  <a:lnTo>
                    <a:pt x="6246287" y="188624"/>
                  </a:lnTo>
                  <a:lnTo>
                    <a:pt x="0" y="188624"/>
                  </a:lnTo>
                  <a:close/>
                </a:path>
              </a:pathLst>
            </a:custGeom>
            <a:solidFill>
              <a:srgbClr val="C09C76"/>
            </a:solid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-344627" y="8060203"/>
            <a:ext cx="19221710" cy="1537869"/>
            <a:chOff x="0" y="0"/>
            <a:chExt cx="11961754" cy="957023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11961754" cy="957023"/>
            </a:xfrm>
            <a:custGeom>
              <a:avLst/>
              <a:gdLst/>
              <a:ahLst/>
              <a:cxnLst/>
              <a:rect r="r" b="b" t="t" l="l"/>
              <a:pathLst>
                <a:path h="957023" w="11961754">
                  <a:moveTo>
                    <a:pt x="11837294" y="957023"/>
                  </a:moveTo>
                  <a:lnTo>
                    <a:pt x="124460" y="957023"/>
                  </a:lnTo>
                  <a:cubicBezTo>
                    <a:pt x="55880" y="957023"/>
                    <a:pt x="0" y="901143"/>
                    <a:pt x="0" y="83256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837294" y="0"/>
                  </a:lnTo>
                  <a:cubicBezTo>
                    <a:pt x="11905873" y="0"/>
                    <a:pt x="11961754" y="55880"/>
                    <a:pt x="11961754" y="124460"/>
                  </a:cubicBezTo>
                  <a:lnTo>
                    <a:pt x="11961754" y="832563"/>
                  </a:lnTo>
                  <a:cubicBezTo>
                    <a:pt x="11961754" y="901143"/>
                    <a:pt x="11905873" y="957023"/>
                    <a:pt x="11837294" y="957023"/>
                  </a:cubicBezTo>
                  <a:close/>
                </a:path>
              </a:pathLst>
            </a:custGeom>
            <a:solidFill>
              <a:srgbClr val="C09C76"/>
            </a:solidFill>
          </p:spPr>
        </p:sp>
      </p:grpSp>
      <p:sp>
        <p:nvSpPr>
          <p:cNvPr name="TextBox 28" id="28"/>
          <p:cNvSpPr txBox="true"/>
          <p:nvPr/>
        </p:nvSpPr>
        <p:spPr>
          <a:xfrm rot="0">
            <a:off x="161417" y="6355829"/>
            <a:ext cx="3727971" cy="13080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spc="75">
                <a:solidFill>
                  <a:srgbClr val="50361B"/>
                </a:solidFill>
                <a:latin typeface="League Spartan"/>
              </a:rPr>
              <a:t>Se volvieron el</a:t>
            </a:r>
          </a:p>
          <a:p>
            <a:pPr algn="ctr">
              <a:lnSpc>
                <a:spcPts val="3500"/>
              </a:lnSpc>
            </a:pPr>
            <a:r>
              <a:rPr lang="en-US" sz="2500" spc="75">
                <a:solidFill>
                  <a:srgbClr val="50361B"/>
                </a:solidFill>
                <a:latin typeface="League Spartan"/>
              </a:rPr>
              <a:t>cuerpo de Cristo.</a:t>
            </a:r>
          </a:p>
          <a:p>
            <a:pPr algn="ctr">
              <a:lnSpc>
                <a:spcPts val="3500"/>
              </a:lnSpc>
            </a:pPr>
            <a:r>
              <a:rPr lang="en-US" sz="2500" spc="75">
                <a:solidFill>
                  <a:srgbClr val="50361B"/>
                </a:solidFill>
                <a:latin typeface="League Spartan"/>
              </a:rPr>
              <a:t> </a:t>
            </a:r>
            <a:r>
              <a:rPr lang="en-US" sz="2500" spc="75">
                <a:solidFill>
                  <a:srgbClr val="A2794F"/>
                </a:solidFill>
                <a:latin typeface="League Spartan"/>
              </a:rPr>
              <a:t>(Ef 1:19-23; 4:1-16)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4390788" y="6355829"/>
            <a:ext cx="3697772" cy="13080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50361B"/>
                </a:solidFill>
                <a:latin typeface="League Spartan"/>
              </a:rPr>
              <a:t>Se volvieron la</a:t>
            </a:r>
          </a:p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50361B"/>
                </a:solidFill>
                <a:latin typeface="League Spartan"/>
              </a:rPr>
              <a:t>novia do Cristo</a:t>
            </a:r>
            <a:r>
              <a:rPr lang="en-US" sz="2500">
                <a:solidFill>
                  <a:srgbClr val="50361B"/>
                </a:solidFill>
                <a:latin typeface="League Spartan"/>
              </a:rPr>
              <a:t>.</a:t>
            </a:r>
          </a:p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A2794F"/>
                </a:solidFill>
                <a:latin typeface="League Spartan"/>
              </a:rPr>
              <a:t>(Ef 5:21-33)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361442" y="8295738"/>
            <a:ext cx="17468151" cy="1019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50"/>
              </a:lnSpc>
            </a:pPr>
            <a:r>
              <a:rPr lang="en-US" sz="3000">
                <a:solidFill>
                  <a:srgbClr val="50361B"/>
                </a:solidFill>
                <a:latin typeface="League Spartan"/>
              </a:rPr>
              <a:t>Pablo les escribió a los creyentes para concientizarlos de su </a:t>
            </a:r>
          </a:p>
          <a:p>
            <a:pPr algn="ctr">
              <a:lnSpc>
                <a:spcPts val="4050"/>
              </a:lnSpc>
              <a:spcBef>
                <a:spcPct val="0"/>
              </a:spcBef>
            </a:pPr>
            <a:r>
              <a:rPr lang="en-US" sz="3000">
                <a:solidFill>
                  <a:srgbClr val="50361B"/>
                </a:solidFill>
                <a:latin typeface="League Spartan"/>
              </a:rPr>
              <a:t>identidad holística y de sus privilegios como seguidores de Jesucristo.</a:t>
            </a:r>
          </a:p>
        </p:txBody>
      </p:sp>
      <p:grpSp>
        <p:nvGrpSpPr>
          <p:cNvPr name="Group 31" id="31"/>
          <p:cNvGrpSpPr/>
          <p:nvPr/>
        </p:nvGrpSpPr>
        <p:grpSpPr>
          <a:xfrm rot="0">
            <a:off x="-1125759" y="2630285"/>
            <a:ext cx="1960005" cy="7666240"/>
            <a:chOff x="0" y="0"/>
            <a:chExt cx="2613340" cy="10221653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741505"/>
              <a:ext cx="2524440" cy="802671"/>
            </a:xfrm>
            <a:custGeom>
              <a:avLst/>
              <a:gdLst/>
              <a:ahLst/>
              <a:cxnLst/>
              <a:rect r="r" b="b" t="t" l="l"/>
              <a:pathLst>
                <a:path h="802671" w="2524440">
                  <a:moveTo>
                    <a:pt x="0" y="0"/>
                  </a:moveTo>
                  <a:lnTo>
                    <a:pt x="2524440" y="0"/>
                  </a:lnTo>
                  <a:lnTo>
                    <a:pt x="2524440" y="802671"/>
                  </a:lnTo>
                  <a:lnTo>
                    <a:pt x="0" y="8026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58924" r="0" b="-1131352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-10800000">
              <a:off x="88900" y="0"/>
              <a:ext cx="2524440" cy="741505"/>
            </a:xfrm>
            <a:custGeom>
              <a:avLst/>
              <a:gdLst/>
              <a:ahLst/>
              <a:cxnLst/>
              <a:rect r="r" b="b" t="t" l="l"/>
              <a:pathLst>
                <a:path h="741505" w="2524440">
                  <a:moveTo>
                    <a:pt x="0" y="0"/>
                  </a:moveTo>
                  <a:lnTo>
                    <a:pt x="2524440" y="0"/>
                  </a:lnTo>
                  <a:lnTo>
                    <a:pt x="2524440" y="741505"/>
                  </a:lnTo>
                  <a:lnTo>
                    <a:pt x="0" y="741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1296709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0">
              <a:off x="0" y="1531476"/>
              <a:ext cx="2524440" cy="2158520"/>
            </a:xfrm>
            <a:custGeom>
              <a:avLst/>
              <a:gdLst/>
              <a:ahLst/>
              <a:cxnLst/>
              <a:rect r="r" b="b" t="t" l="l"/>
              <a:pathLst>
                <a:path h="2158520" w="2524440">
                  <a:moveTo>
                    <a:pt x="0" y="0"/>
                  </a:moveTo>
                  <a:lnTo>
                    <a:pt x="2524440" y="0"/>
                  </a:lnTo>
                  <a:lnTo>
                    <a:pt x="2524440" y="2158521"/>
                  </a:lnTo>
                  <a:lnTo>
                    <a:pt x="0" y="2158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334520" r="0" b="-45284"/>
              </a:stretch>
            </a:blipFill>
          </p:spPr>
        </p:sp>
        <p:sp>
          <p:nvSpPr>
            <p:cNvPr name="Freeform 35" id="35"/>
            <p:cNvSpPr/>
            <p:nvPr/>
          </p:nvSpPr>
          <p:spPr>
            <a:xfrm flipH="false" flipV="false" rot="0">
              <a:off x="0" y="3537597"/>
              <a:ext cx="2524440" cy="2158520"/>
            </a:xfrm>
            <a:custGeom>
              <a:avLst/>
              <a:gdLst/>
              <a:ahLst/>
              <a:cxnLst/>
              <a:rect r="r" b="b" t="t" l="l"/>
              <a:pathLst>
                <a:path h="2158520" w="2524440">
                  <a:moveTo>
                    <a:pt x="0" y="0"/>
                  </a:moveTo>
                  <a:lnTo>
                    <a:pt x="2524440" y="0"/>
                  </a:lnTo>
                  <a:lnTo>
                    <a:pt x="2524440" y="2158520"/>
                  </a:lnTo>
                  <a:lnTo>
                    <a:pt x="0" y="2158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334520" r="0" b="-45284"/>
              </a:stretch>
            </a:blipFill>
          </p:spPr>
        </p:sp>
        <p:sp>
          <p:nvSpPr>
            <p:cNvPr name="Freeform 36" id="36"/>
            <p:cNvSpPr/>
            <p:nvPr/>
          </p:nvSpPr>
          <p:spPr>
            <a:xfrm flipH="false" flipV="false" rot="0">
              <a:off x="0" y="5574561"/>
              <a:ext cx="2524440" cy="2158520"/>
            </a:xfrm>
            <a:custGeom>
              <a:avLst/>
              <a:gdLst/>
              <a:ahLst/>
              <a:cxnLst/>
              <a:rect r="r" b="b" t="t" l="l"/>
              <a:pathLst>
                <a:path h="2158520" w="2524440">
                  <a:moveTo>
                    <a:pt x="0" y="0"/>
                  </a:moveTo>
                  <a:lnTo>
                    <a:pt x="2524440" y="0"/>
                  </a:lnTo>
                  <a:lnTo>
                    <a:pt x="2524440" y="2158520"/>
                  </a:lnTo>
                  <a:lnTo>
                    <a:pt x="0" y="2158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334520" r="0" b="-45284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0">
              <a:off x="0" y="7085660"/>
              <a:ext cx="2524440" cy="3135993"/>
            </a:xfrm>
            <a:custGeom>
              <a:avLst/>
              <a:gdLst/>
              <a:ahLst/>
              <a:cxnLst/>
              <a:rect r="r" b="b" t="t" l="l"/>
              <a:pathLst>
                <a:path h="3135993" w="2524440">
                  <a:moveTo>
                    <a:pt x="0" y="0"/>
                  </a:moveTo>
                  <a:lnTo>
                    <a:pt x="2524440" y="0"/>
                  </a:lnTo>
                  <a:lnTo>
                    <a:pt x="2524440" y="3135993"/>
                  </a:lnTo>
                  <a:lnTo>
                    <a:pt x="0" y="3135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30251" r="0" b="0"/>
              </a:stretch>
            </a:blipFill>
          </p:spPr>
        </p:sp>
      </p:grpSp>
      <p:grpSp>
        <p:nvGrpSpPr>
          <p:cNvPr name="Group 38" id="38"/>
          <p:cNvGrpSpPr/>
          <p:nvPr/>
        </p:nvGrpSpPr>
        <p:grpSpPr>
          <a:xfrm rot="0">
            <a:off x="17456724" y="2630285"/>
            <a:ext cx="1960005" cy="7666240"/>
            <a:chOff x="0" y="0"/>
            <a:chExt cx="2613340" cy="10221653"/>
          </a:xfrm>
        </p:grpSpPr>
        <p:sp>
          <p:nvSpPr>
            <p:cNvPr name="Freeform 39" id="39"/>
            <p:cNvSpPr/>
            <p:nvPr/>
          </p:nvSpPr>
          <p:spPr>
            <a:xfrm flipH="true" flipV="false" rot="0">
              <a:off x="0" y="741505"/>
              <a:ext cx="2524440" cy="802671"/>
            </a:xfrm>
            <a:custGeom>
              <a:avLst/>
              <a:gdLst/>
              <a:ahLst/>
              <a:cxnLst/>
              <a:rect r="r" b="b" t="t" l="l"/>
              <a:pathLst>
                <a:path h="802671" w="2524440">
                  <a:moveTo>
                    <a:pt x="2524440" y="0"/>
                  </a:moveTo>
                  <a:lnTo>
                    <a:pt x="0" y="0"/>
                  </a:lnTo>
                  <a:lnTo>
                    <a:pt x="0" y="802671"/>
                  </a:lnTo>
                  <a:lnTo>
                    <a:pt x="2524440" y="802671"/>
                  </a:lnTo>
                  <a:lnTo>
                    <a:pt x="2524440" y="0"/>
                  </a:lnTo>
                  <a:close/>
                </a:path>
              </a:pathLst>
            </a:custGeom>
            <a:blipFill>
              <a:blip r:embed="rId2"/>
              <a:stretch>
                <a:fillRect l="0" t="-58924" r="0" b="-1131352"/>
              </a:stretch>
            </a:blipFill>
          </p:spPr>
        </p:sp>
        <p:sp>
          <p:nvSpPr>
            <p:cNvPr name="Freeform 40" id="40"/>
            <p:cNvSpPr/>
            <p:nvPr/>
          </p:nvSpPr>
          <p:spPr>
            <a:xfrm flipH="false" flipV="false" rot="-10800000">
              <a:off x="88900" y="0"/>
              <a:ext cx="2524440" cy="741505"/>
            </a:xfrm>
            <a:custGeom>
              <a:avLst/>
              <a:gdLst/>
              <a:ahLst/>
              <a:cxnLst/>
              <a:rect r="r" b="b" t="t" l="l"/>
              <a:pathLst>
                <a:path h="741505" w="2524440">
                  <a:moveTo>
                    <a:pt x="0" y="0"/>
                  </a:moveTo>
                  <a:lnTo>
                    <a:pt x="2524440" y="0"/>
                  </a:lnTo>
                  <a:lnTo>
                    <a:pt x="2524440" y="741505"/>
                  </a:lnTo>
                  <a:lnTo>
                    <a:pt x="0" y="741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1296709" r="0" b="0"/>
              </a:stretch>
            </a:blipFill>
          </p:spPr>
        </p:sp>
        <p:sp>
          <p:nvSpPr>
            <p:cNvPr name="Freeform 41" id="41"/>
            <p:cNvSpPr/>
            <p:nvPr/>
          </p:nvSpPr>
          <p:spPr>
            <a:xfrm flipH="true" flipV="false" rot="0">
              <a:off x="0" y="1531476"/>
              <a:ext cx="2524440" cy="2158520"/>
            </a:xfrm>
            <a:custGeom>
              <a:avLst/>
              <a:gdLst/>
              <a:ahLst/>
              <a:cxnLst/>
              <a:rect r="r" b="b" t="t" l="l"/>
              <a:pathLst>
                <a:path h="2158520" w="2524440">
                  <a:moveTo>
                    <a:pt x="2524440" y="0"/>
                  </a:moveTo>
                  <a:lnTo>
                    <a:pt x="0" y="0"/>
                  </a:lnTo>
                  <a:lnTo>
                    <a:pt x="0" y="2158521"/>
                  </a:lnTo>
                  <a:lnTo>
                    <a:pt x="2524440" y="2158521"/>
                  </a:lnTo>
                  <a:lnTo>
                    <a:pt x="2524440" y="0"/>
                  </a:lnTo>
                  <a:close/>
                </a:path>
              </a:pathLst>
            </a:custGeom>
            <a:blipFill>
              <a:blip r:embed="rId2"/>
              <a:stretch>
                <a:fillRect l="0" t="-334520" r="0" b="-45284"/>
              </a:stretch>
            </a:blipFill>
          </p:spPr>
        </p:sp>
        <p:sp>
          <p:nvSpPr>
            <p:cNvPr name="Freeform 42" id="42"/>
            <p:cNvSpPr/>
            <p:nvPr/>
          </p:nvSpPr>
          <p:spPr>
            <a:xfrm flipH="true" flipV="false" rot="0">
              <a:off x="0" y="3537597"/>
              <a:ext cx="2524440" cy="2158520"/>
            </a:xfrm>
            <a:custGeom>
              <a:avLst/>
              <a:gdLst/>
              <a:ahLst/>
              <a:cxnLst/>
              <a:rect r="r" b="b" t="t" l="l"/>
              <a:pathLst>
                <a:path h="2158520" w="2524440">
                  <a:moveTo>
                    <a:pt x="2524440" y="0"/>
                  </a:moveTo>
                  <a:lnTo>
                    <a:pt x="0" y="0"/>
                  </a:lnTo>
                  <a:lnTo>
                    <a:pt x="0" y="2158520"/>
                  </a:lnTo>
                  <a:lnTo>
                    <a:pt x="2524440" y="2158520"/>
                  </a:lnTo>
                  <a:lnTo>
                    <a:pt x="2524440" y="0"/>
                  </a:lnTo>
                  <a:close/>
                </a:path>
              </a:pathLst>
            </a:custGeom>
            <a:blipFill>
              <a:blip r:embed="rId2"/>
              <a:stretch>
                <a:fillRect l="0" t="-334520" r="0" b="-45284"/>
              </a:stretch>
            </a:blipFill>
          </p:spPr>
        </p:sp>
        <p:sp>
          <p:nvSpPr>
            <p:cNvPr name="Freeform 43" id="43"/>
            <p:cNvSpPr/>
            <p:nvPr/>
          </p:nvSpPr>
          <p:spPr>
            <a:xfrm flipH="true" flipV="false" rot="0">
              <a:off x="0" y="5574561"/>
              <a:ext cx="2524440" cy="2158520"/>
            </a:xfrm>
            <a:custGeom>
              <a:avLst/>
              <a:gdLst/>
              <a:ahLst/>
              <a:cxnLst/>
              <a:rect r="r" b="b" t="t" l="l"/>
              <a:pathLst>
                <a:path h="2158520" w="2524440">
                  <a:moveTo>
                    <a:pt x="2524440" y="0"/>
                  </a:moveTo>
                  <a:lnTo>
                    <a:pt x="0" y="0"/>
                  </a:lnTo>
                  <a:lnTo>
                    <a:pt x="0" y="2158520"/>
                  </a:lnTo>
                  <a:lnTo>
                    <a:pt x="2524440" y="2158520"/>
                  </a:lnTo>
                  <a:lnTo>
                    <a:pt x="2524440" y="0"/>
                  </a:lnTo>
                  <a:close/>
                </a:path>
              </a:pathLst>
            </a:custGeom>
            <a:blipFill>
              <a:blip r:embed="rId2"/>
              <a:stretch>
                <a:fillRect l="0" t="-334520" r="0" b="-45284"/>
              </a:stretch>
            </a:blipFill>
          </p:spPr>
        </p:sp>
        <p:sp>
          <p:nvSpPr>
            <p:cNvPr name="Freeform 44" id="44"/>
            <p:cNvSpPr/>
            <p:nvPr/>
          </p:nvSpPr>
          <p:spPr>
            <a:xfrm flipH="true" flipV="false" rot="0">
              <a:off x="0" y="7085660"/>
              <a:ext cx="2524440" cy="3135993"/>
            </a:xfrm>
            <a:custGeom>
              <a:avLst/>
              <a:gdLst/>
              <a:ahLst/>
              <a:cxnLst/>
              <a:rect r="r" b="b" t="t" l="l"/>
              <a:pathLst>
                <a:path h="3135993" w="2524440">
                  <a:moveTo>
                    <a:pt x="2524440" y="0"/>
                  </a:moveTo>
                  <a:lnTo>
                    <a:pt x="0" y="0"/>
                  </a:lnTo>
                  <a:lnTo>
                    <a:pt x="0" y="3135993"/>
                  </a:lnTo>
                  <a:lnTo>
                    <a:pt x="2524440" y="3135993"/>
                  </a:lnTo>
                  <a:lnTo>
                    <a:pt x="2524440" y="0"/>
                  </a:lnTo>
                  <a:close/>
                </a:path>
              </a:pathLst>
            </a:custGeom>
            <a:blipFill>
              <a:blip r:embed="rId2"/>
              <a:stretch>
                <a:fillRect l="0" t="-230251" r="0" b="0"/>
              </a:stretch>
            </a:blipFill>
          </p:spPr>
        </p:sp>
      </p:grpSp>
      <p:sp>
        <p:nvSpPr>
          <p:cNvPr name="TextBox 45" id="45"/>
          <p:cNvSpPr txBox="true"/>
          <p:nvPr/>
        </p:nvSpPr>
        <p:spPr>
          <a:xfrm rot="0">
            <a:off x="4085262" y="161731"/>
            <a:ext cx="11323813" cy="847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90"/>
              </a:lnSpc>
            </a:pPr>
            <a:r>
              <a:rPr lang="en-US" sz="5300" spc="132">
                <a:solidFill>
                  <a:srgbClr val="50361B"/>
                </a:solidFill>
                <a:latin typeface="League Spartan"/>
              </a:rPr>
              <a:t>PABLO Y LOS EFESIOS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59643" y="169033"/>
            <a:ext cx="3710071" cy="737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50361B"/>
                </a:solidFill>
                <a:latin typeface="League Spartan"/>
              </a:rPr>
              <a:t>Sábado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50361B"/>
                </a:solidFill>
                <a:latin typeface="League Spartan"/>
              </a:rPr>
              <a:t>24 de junio del 2023</a:t>
            </a:r>
          </a:p>
        </p:txBody>
      </p:sp>
      <p:sp>
        <p:nvSpPr>
          <p:cNvPr name="Freeform 47" id="47"/>
          <p:cNvSpPr/>
          <p:nvPr/>
        </p:nvSpPr>
        <p:spPr>
          <a:xfrm flipH="false" flipV="false" rot="0">
            <a:off x="0" y="0"/>
            <a:ext cx="1139495" cy="1047455"/>
          </a:xfrm>
          <a:custGeom>
            <a:avLst/>
            <a:gdLst/>
            <a:ahLst/>
            <a:cxnLst/>
            <a:rect r="r" b="b" t="t" l="l"/>
            <a:pathLst>
              <a:path h="1047455" w="1139495">
                <a:moveTo>
                  <a:pt x="0" y="0"/>
                </a:moveTo>
                <a:lnTo>
                  <a:pt x="1139495" y="0"/>
                </a:lnTo>
                <a:lnTo>
                  <a:pt x="1139495" y="1047455"/>
                </a:lnTo>
                <a:lnTo>
                  <a:pt x="0" y="10474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-8786"/>
            </a:stretch>
          </a:blipFill>
        </p:spPr>
      </p:sp>
      <p:sp>
        <p:nvSpPr>
          <p:cNvPr name="Freeform 48" id="48"/>
          <p:cNvSpPr/>
          <p:nvPr/>
        </p:nvSpPr>
        <p:spPr>
          <a:xfrm flipH="true" flipV="false" rot="0">
            <a:off x="14703895" y="563"/>
            <a:ext cx="1139495" cy="1047455"/>
          </a:xfrm>
          <a:custGeom>
            <a:avLst/>
            <a:gdLst/>
            <a:ahLst/>
            <a:cxnLst/>
            <a:rect r="r" b="b" t="t" l="l"/>
            <a:pathLst>
              <a:path h="1047455" w="1139495">
                <a:moveTo>
                  <a:pt x="1139495" y="0"/>
                </a:moveTo>
                <a:lnTo>
                  <a:pt x="0" y="0"/>
                </a:lnTo>
                <a:lnTo>
                  <a:pt x="0" y="1047455"/>
                </a:lnTo>
                <a:lnTo>
                  <a:pt x="1139495" y="1047455"/>
                </a:lnTo>
                <a:lnTo>
                  <a:pt x="113949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-8786"/>
            </a:stretch>
          </a:blipFill>
        </p:spPr>
      </p:sp>
      <p:sp>
        <p:nvSpPr>
          <p:cNvPr name="Freeform 49" id="49"/>
          <p:cNvSpPr/>
          <p:nvPr/>
        </p:nvSpPr>
        <p:spPr>
          <a:xfrm flipH="false" flipV="false" rot="0">
            <a:off x="10113530" y="3016087"/>
            <a:ext cx="2975892" cy="2975892"/>
          </a:xfrm>
          <a:custGeom>
            <a:avLst/>
            <a:gdLst/>
            <a:ahLst/>
            <a:cxnLst/>
            <a:rect r="r" b="b" t="t" l="l"/>
            <a:pathLst>
              <a:path h="2975892" w="2975892">
                <a:moveTo>
                  <a:pt x="0" y="0"/>
                </a:moveTo>
                <a:lnTo>
                  <a:pt x="2975893" y="0"/>
                </a:lnTo>
                <a:lnTo>
                  <a:pt x="2975893" y="2975892"/>
                </a:lnTo>
                <a:lnTo>
                  <a:pt x="0" y="29758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0" id="50"/>
          <p:cNvSpPr/>
          <p:nvPr/>
        </p:nvSpPr>
        <p:spPr>
          <a:xfrm flipH="false" flipV="false" rot="0">
            <a:off x="10142723" y="3037036"/>
            <a:ext cx="2917508" cy="2917508"/>
          </a:xfrm>
          <a:custGeom>
            <a:avLst/>
            <a:gdLst/>
            <a:ahLst/>
            <a:cxnLst/>
            <a:rect r="r" b="b" t="t" l="l"/>
            <a:pathLst>
              <a:path h="2917508" w="2917508">
                <a:moveTo>
                  <a:pt x="0" y="0"/>
                </a:moveTo>
                <a:lnTo>
                  <a:pt x="2917507" y="0"/>
                </a:lnTo>
                <a:lnTo>
                  <a:pt x="2917507" y="2917508"/>
                </a:lnTo>
                <a:lnTo>
                  <a:pt x="0" y="29175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0">
            <a:off x="1028700" y="3062050"/>
            <a:ext cx="2262657" cy="2962309"/>
          </a:xfrm>
          <a:custGeom>
            <a:avLst/>
            <a:gdLst/>
            <a:ahLst/>
            <a:cxnLst/>
            <a:rect r="r" b="b" t="t" l="l"/>
            <a:pathLst>
              <a:path h="2962309" w="2262657">
                <a:moveTo>
                  <a:pt x="0" y="0"/>
                </a:moveTo>
                <a:lnTo>
                  <a:pt x="2262657" y="0"/>
                </a:lnTo>
                <a:lnTo>
                  <a:pt x="2262657" y="2962309"/>
                </a:lnTo>
                <a:lnTo>
                  <a:pt x="0" y="29623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-48674" r="0" b="0"/>
            </a:stretch>
          </a:blipFill>
        </p:spPr>
      </p:sp>
      <p:sp>
        <p:nvSpPr>
          <p:cNvPr name="Freeform 52" id="52"/>
          <p:cNvSpPr/>
          <p:nvPr/>
        </p:nvSpPr>
        <p:spPr>
          <a:xfrm flipH="false" flipV="false" rot="0">
            <a:off x="14656743" y="3062050"/>
            <a:ext cx="2799981" cy="2892494"/>
          </a:xfrm>
          <a:custGeom>
            <a:avLst/>
            <a:gdLst/>
            <a:ahLst/>
            <a:cxnLst/>
            <a:rect r="r" b="b" t="t" l="l"/>
            <a:pathLst>
              <a:path h="2892494" w="2799981">
                <a:moveTo>
                  <a:pt x="0" y="0"/>
                </a:moveTo>
                <a:lnTo>
                  <a:pt x="2799981" y="0"/>
                </a:lnTo>
                <a:lnTo>
                  <a:pt x="2799981" y="2892494"/>
                </a:lnTo>
                <a:lnTo>
                  <a:pt x="0" y="28924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6118" t="0" r="0" b="-137634"/>
            </a:stretch>
          </a:blipFill>
        </p:spPr>
      </p:sp>
      <p:sp>
        <p:nvSpPr>
          <p:cNvPr name="TextBox 53" id="53"/>
          <p:cNvSpPr txBox="true"/>
          <p:nvPr/>
        </p:nvSpPr>
        <p:spPr>
          <a:xfrm rot="0">
            <a:off x="3460351" y="9911992"/>
            <a:ext cx="11213184" cy="297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5D1D12"/>
                </a:solidFill>
                <a:latin typeface="League Spartan Bold"/>
              </a:rPr>
              <a:t>Contenido y diseño: Pablo Amon - Traducción: Eliezer GC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151892" y="1442200"/>
            <a:ext cx="15653398" cy="962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34"/>
              </a:lnSpc>
            </a:pPr>
            <a:r>
              <a:rPr lang="en-US" sz="2949" spc="73">
                <a:solidFill>
                  <a:srgbClr val="50361B"/>
                </a:solidFill>
                <a:latin typeface="League Spartan"/>
              </a:rPr>
              <a:t>Los efesios estaban desanimados por sus persecuciones y por la prisión de Pablo, quien les escribió para recordarles los privilegios de su conversión: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3600119" y="6329159"/>
            <a:ext cx="5687827" cy="13080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50361B"/>
                </a:solidFill>
                <a:latin typeface="League Spartan"/>
              </a:rPr>
              <a:t>Se volvieron los sillares de cantería del templo del Señor</a:t>
            </a:r>
            <a:r>
              <a:rPr lang="en-US" sz="2500">
                <a:solidFill>
                  <a:srgbClr val="50361B"/>
                </a:solidFill>
                <a:latin typeface="League Spartan"/>
              </a:rPr>
              <a:t>.</a:t>
            </a:r>
          </a:p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A2794F"/>
                </a:solidFill>
                <a:latin typeface="League Spartan"/>
              </a:rPr>
              <a:t>(Ef 2:19-22</a:t>
            </a:r>
            <a:r>
              <a:rPr lang="en-US" sz="2500">
                <a:solidFill>
                  <a:srgbClr val="A2794F"/>
                </a:solidFill>
                <a:latin typeface="League Spartan"/>
              </a:rPr>
              <a:t>)</a:t>
            </a:r>
          </a:p>
        </p:txBody>
      </p:sp>
      <p:sp>
        <p:nvSpPr>
          <p:cNvPr name="Freeform 56" id="56"/>
          <p:cNvSpPr/>
          <p:nvPr/>
        </p:nvSpPr>
        <p:spPr>
          <a:xfrm flipH="false" flipV="false" rot="0">
            <a:off x="4733393" y="3016087"/>
            <a:ext cx="3245199" cy="2817914"/>
          </a:xfrm>
          <a:custGeom>
            <a:avLst/>
            <a:gdLst/>
            <a:ahLst/>
            <a:cxnLst/>
            <a:rect r="r" b="b" t="t" l="l"/>
            <a:pathLst>
              <a:path h="2817914" w="3245199">
                <a:moveTo>
                  <a:pt x="0" y="0"/>
                </a:moveTo>
                <a:lnTo>
                  <a:pt x="3245198" y="0"/>
                </a:lnTo>
                <a:lnTo>
                  <a:pt x="3245198" y="2817914"/>
                </a:lnTo>
                <a:lnTo>
                  <a:pt x="0" y="28179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57" id="57"/>
          <p:cNvSpPr/>
          <p:nvPr/>
        </p:nvSpPr>
        <p:spPr>
          <a:xfrm flipH="false" flipV="false" rot="0">
            <a:off x="4771703" y="3026562"/>
            <a:ext cx="3168578" cy="2796965"/>
          </a:xfrm>
          <a:custGeom>
            <a:avLst/>
            <a:gdLst/>
            <a:ahLst/>
            <a:cxnLst/>
            <a:rect r="r" b="b" t="t" l="l"/>
            <a:pathLst>
              <a:path h="2796965" w="3168578">
                <a:moveTo>
                  <a:pt x="0" y="0"/>
                </a:moveTo>
                <a:lnTo>
                  <a:pt x="3168578" y="0"/>
                </a:lnTo>
                <a:lnTo>
                  <a:pt x="3168578" y="2796964"/>
                </a:lnTo>
                <a:lnTo>
                  <a:pt x="0" y="27969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828" t="0" r="-828" b="0"/>
            </a:stretch>
          </a:blipFill>
        </p:spPr>
      </p:sp>
      <p:sp>
        <p:nvSpPr>
          <p:cNvPr name="TextBox 58" id="58"/>
          <p:cNvSpPr txBox="true"/>
          <p:nvPr/>
        </p:nvSpPr>
        <p:spPr>
          <a:xfrm rot="0">
            <a:off x="9185026" y="6355829"/>
            <a:ext cx="4832901" cy="13080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50361B"/>
                </a:solidFill>
                <a:latin typeface="League Spartan"/>
              </a:rPr>
              <a:t>Se volvieron un ejército </a:t>
            </a:r>
          </a:p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50361B"/>
                </a:solidFill>
                <a:latin typeface="League Spartan"/>
              </a:rPr>
              <a:t>muy bien armado</a:t>
            </a:r>
            <a:r>
              <a:rPr lang="en-US" sz="2500">
                <a:solidFill>
                  <a:srgbClr val="50361B"/>
                </a:solidFill>
                <a:latin typeface="League Spartan"/>
              </a:rPr>
              <a:t>.</a:t>
            </a:r>
          </a:p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A2794F"/>
                </a:solidFill>
                <a:latin typeface="League Spartan"/>
              </a:rPr>
              <a:t>(Ef 6:10-20)</a:t>
            </a:r>
          </a:p>
        </p:txBody>
      </p:sp>
      <p:grpSp>
        <p:nvGrpSpPr>
          <p:cNvPr name="Group 59" id="59"/>
          <p:cNvGrpSpPr/>
          <p:nvPr/>
        </p:nvGrpSpPr>
        <p:grpSpPr>
          <a:xfrm rot="0">
            <a:off x="16091493" y="434859"/>
            <a:ext cx="2143452" cy="1634788"/>
            <a:chOff x="0" y="0"/>
            <a:chExt cx="2857936" cy="2179717"/>
          </a:xfrm>
        </p:grpSpPr>
        <p:sp>
          <p:nvSpPr>
            <p:cNvPr name="Freeform 60" id="60"/>
            <p:cNvSpPr/>
            <p:nvPr/>
          </p:nvSpPr>
          <p:spPr>
            <a:xfrm flipH="false" flipV="false" rot="-10800000">
              <a:off x="626380" y="86377"/>
              <a:ext cx="1495896" cy="1702300"/>
            </a:xfrm>
            <a:custGeom>
              <a:avLst/>
              <a:gdLst/>
              <a:ahLst/>
              <a:cxnLst/>
              <a:rect r="r" b="b" t="t" l="l"/>
              <a:pathLst>
                <a:path h="1702300" w="1495896">
                  <a:moveTo>
                    <a:pt x="0" y="0"/>
                  </a:moveTo>
                  <a:lnTo>
                    <a:pt x="1495896" y="0"/>
                  </a:lnTo>
                  <a:lnTo>
                    <a:pt x="1495896" y="1702299"/>
                  </a:lnTo>
                  <a:lnTo>
                    <a:pt x="0" y="170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61" id="61"/>
            <p:cNvGrpSpPr>
              <a:grpSpLocks noChangeAspect="true"/>
            </p:cNvGrpSpPr>
            <p:nvPr/>
          </p:nvGrpSpPr>
          <p:grpSpPr>
            <a:xfrm rot="5468532">
              <a:off x="1732990" y="331901"/>
              <a:ext cx="485386" cy="485386"/>
              <a:chOff x="0" y="0"/>
              <a:chExt cx="6350000" cy="6350000"/>
            </a:xfrm>
          </p:grpSpPr>
          <p:sp>
            <p:nvSpPr>
              <p:cNvPr name="Freeform 62" id="62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63" id="63"/>
            <p:cNvGrpSpPr>
              <a:grpSpLocks noChangeAspect="true"/>
            </p:cNvGrpSpPr>
            <p:nvPr/>
          </p:nvGrpSpPr>
          <p:grpSpPr>
            <a:xfrm rot="5468532">
              <a:off x="517908" y="331901"/>
              <a:ext cx="485386" cy="485386"/>
              <a:chOff x="0" y="0"/>
              <a:chExt cx="6350000" cy="6350000"/>
            </a:xfrm>
          </p:grpSpPr>
          <p:sp>
            <p:nvSpPr>
              <p:cNvPr name="Freeform 64" id="64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65" id="65"/>
            <p:cNvGrpSpPr>
              <a:grpSpLocks noChangeAspect="true"/>
            </p:cNvGrpSpPr>
            <p:nvPr/>
          </p:nvGrpSpPr>
          <p:grpSpPr>
            <a:xfrm rot="5468532">
              <a:off x="1119263" y="1387709"/>
              <a:ext cx="485386" cy="485386"/>
              <a:chOff x="0" y="0"/>
              <a:chExt cx="6350000" cy="6350000"/>
            </a:xfrm>
          </p:grpSpPr>
          <p:sp>
            <p:nvSpPr>
              <p:cNvPr name="Freeform 66" id="66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67" id="67"/>
            <p:cNvGrpSpPr>
              <a:grpSpLocks noChangeAspect="true"/>
            </p:cNvGrpSpPr>
            <p:nvPr/>
          </p:nvGrpSpPr>
          <p:grpSpPr>
            <a:xfrm rot="-5400000">
              <a:off x="522698" y="1033909"/>
              <a:ext cx="485386" cy="485386"/>
              <a:chOff x="0" y="0"/>
              <a:chExt cx="6350000" cy="6350000"/>
            </a:xfrm>
          </p:grpSpPr>
          <p:sp>
            <p:nvSpPr>
              <p:cNvPr name="Freeform 68" id="68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69" id="69"/>
            <p:cNvGrpSpPr>
              <a:grpSpLocks noChangeAspect="true"/>
            </p:cNvGrpSpPr>
            <p:nvPr/>
          </p:nvGrpSpPr>
          <p:grpSpPr>
            <a:xfrm rot="-5400000">
              <a:off x="1112766" y="0"/>
              <a:ext cx="485386" cy="485386"/>
              <a:chOff x="0" y="0"/>
              <a:chExt cx="6350000" cy="6350000"/>
            </a:xfrm>
          </p:grpSpPr>
          <p:sp>
            <p:nvSpPr>
              <p:cNvPr name="Freeform 70" id="70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71" id="71"/>
            <p:cNvGrpSpPr>
              <a:grpSpLocks noChangeAspect="true"/>
            </p:cNvGrpSpPr>
            <p:nvPr/>
          </p:nvGrpSpPr>
          <p:grpSpPr>
            <a:xfrm rot="-5400000">
              <a:off x="1732990" y="1033909"/>
              <a:ext cx="485386" cy="485386"/>
              <a:chOff x="0" y="0"/>
              <a:chExt cx="6350000" cy="6350000"/>
            </a:xfrm>
          </p:grpSpPr>
          <p:sp>
            <p:nvSpPr>
              <p:cNvPr name="Freeform 72" id="72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73" id="73"/>
            <p:cNvGrpSpPr>
              <a:grpSpLocks noChangeAspect="true"/>
            </p:cNvGrpSpPr>
            <p:nvPr/>
          </p:nvGrpSpPr>
          <p:grpSpPr>
            <a:xfrm rot="5468532">
              <a:off x="1780723" y="382330"/>
              <a:ext cx="382467" cy="382467"/>
              <a:chOff x="0" y="0"/>
              <a:chExt cx="6350000" cy="6350000"/>
            </a:xfrm>
          </p:grpSpPr>
          <p:sp>
            <p:nvSpPr>
              <p:cNvPr name="Freeform 74" id="74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7298C2"/>
              </a:solidFill>
            </p:spPr>
          </p:sp>
        </p:grpSp>
        <p:grpSp>
          <p:nvGrpSpPr>
            <p:cNvPr name="Group 75" id="75"/>
            <p:cNvGrpSpPr>
              <a:grpSpLocks noChangeAspect="true"/>
            </p:cNvGrpSpPr>
            <p:nvPr/>
          </p:nvGrpSpPr>
          <p:grpSpPr>
            <a:xfrm rot="5468532">
              <a:off x="569367" y="383360"/>
              <a:ext cx="382468" cy="382467"/>
              <a:chOff x="0" y="0"/>
              <a:chExt cx="6350000" cy="6350000"/>
            </a:xfrm>
          </p:grpSpPr>
          <p:sp>
            <p:nvSpPr>
              <p:cNvPr name="Freeform 76" id="76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CC29"/>
              </a:solidFill>
            </p:spPr>
          </p:sp>
        </p:grpSp>
        <p:grpSp>
          <p:nvGrpSpPr>
            <p:cNvPr name="Group 77" id="77"/>
            <p:cNvGrpSpPr>
              <a:grpSpLocks noChangeAspect="true"/>
            </p:cNvGrpSpPr>
            <p:nvPr/>
          </p:nvGrpSpPr>
          <p:grpSpPr>
            <a:xfrm rot="5468532">
              <a:off x="1170721" y="1439168"/>
              <a:ext cx="382469" cy="382467"/>
              <a:chOff x="0" y="0"/>
              <a:chExt cx="6350000" cy="6350000"/>
            </a:xfrm>
          </p:grpSpPr>
          <p:sp>
            <p:nvSpPr>
              <p:cNvPr name="Freeform 78" id="78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EC1C34"/>
              </a:solidFill>
            </p:spPr>
          </p:sp>
        </p:grpSp>
        <p:grpSp>
          <p:nvGrpSpPr>
            <p:cNvPr name="Group 79" id="79"/>
            <p:cNvGrpSpPr>
              <a:grpSpLocks noChangeAspect="true"/>
            </p:cNvGrpSpPr>
            <p:nvPr/>
          </p:nvGrpSpPr>
          <p:grpSpPr>
            <a:xfrm rot="-5400000">
              <a:off x="574155" y="1085369"/>
              <a:ext cx="382471" cy="382467"/>
              <a:chOff x="0" y="0"/>
              <a:chExt cx="6350000" cy="6350000"/>
            </a:xfrm>
          </p:grpSpPr>
          <p:sp>
            <p:nvSpPr>
              <p:cNvPr name="Freeform 80" id="80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8931D"/>
              </a:solidFill>
            </p:spPr>
          </p:sp>
        </p:grpSp>
        <p:grpSp>
          <p:nvGrpSpPr>
            <p:cNvPr name="Group 81" id="81"/>
            <p:cNvGrpSpPr>
              <a:grpSpLocks noChangeAspect="true"/>
            </p:cNvGrpSpPr>
            <p:nvPr/>
          </p:nvGrpSpPr>
          <p:grpSpPr>
            <a:xfrm rot="-5400000">
              <a:off x="1159423" y="58016"/>
              <a:ext cx="382464" cy="382467"/>
              <a:chOff x="0" y="0"/>
              <a:chExt cx="6350000" cy="6350000"/>
            </a:xfrm>
          </p:grpSpPr>
          <p:sp>
            <p:nvSpPr>
              <p:cNvPr name="Freeform 82" id="82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8DC73F"/>
              </a:solidFill>
            </p:spPr>
          </p:sp>
        </p:grpSp>
        <p:grpSp>
          <p:nvGrpSpPr>
            <p:cNvPr name="Group 83" id="83"/>
            <p:cNvGrpSpPr>
              <a:grpSpLocks noChangeAspect="true"/>
            </p:cNvGrpSpPr>
            <p:nvPr/>
          </p:nvGrpSpPr>
          <p:grpSpPr>
            <a:xfrm rot="-5400000">
              <a:off x="1784450" y="1085371"/>
              <a:ext cx="382466" cy="382467"/>
              <a:chOff x="0" y="0"/>
              <a:chExt cx="6350000" cy="6350000"/>
            </a:xfrm>
          </p:grpSpPr>
          <p:sp>
            <p:nvSpPr>
              <p:cNvPr name="Freeform 84" id="84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A72D98"/>
              </a:solidFill>
            </p:spPr>
          </p:sp>
        </p:grpSp>
        <p:sp>
          <p:nvSpPr>
            <p:cNvPr name="TextBox 85" id="85"/>
            <p:cNvSpPr txBox="true"/>
            <p:nvPr/>
          </p:nvSpPr>
          <p:spPr>
            <a:xfrm rot="0">
              <a:off x="0" y="1803332"/>
              <a:ext cx="2857936" cy="3763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22"/>
                </a:lnSpc>
              </a:pPr>
              <a:r>
                <a:rPr lang="en-US" sz="1730" spc="328">
                  <a:solidFill>
                    <a:srgbClr val="50361B"/>
                  </a:solidFill>
                  <a:latin typeface="Open Sans Extra Bold 2"/>
                </a:rPr>
                <a:t>INFOLECCIÓN</a:t>
              </a:r>
            </a:p>
          </p:txBody>
        </p:sp>
        <p:grpSp>
          <p:nvGrpSpPr>
            <p:cNvPr name="Group 86" id="86"/>
            <p:cNvGrpSpPr>
              <a:grpSpLocks noChangeAspect="true"/>
            </p:cNvGrpSpPr>
            <p:nvPr/>
          </p:nvGrpSpPr>
          <p:grpSpPr>
            <a:xfrm rot="0">
              <a:off x="1050215" y="613411"/>
              <a:ext cx="648227" cy="648230"/>
              <a:chOff x="0" y="0"/>
              <a:chExt cx="6350000" cy="6350000"/>
            </a:xfrm>
          </p:grpSpPr>
          <p:sp>
            <p:nvSpPr>
              <p:cNvPr name="Freeform 87" id="87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88" id="88"/>
            <p:cNvGrpSpPr>
              <a:grpSpLocks noChangeAspect="true"/>
            </p:cNvGrpSpPr>
            <p:nvPr/>
          </p:nvGrpSpPr>
          <p:grpSpPr>
            <a:xfrm rot="0">
              <a:off x="1159422" y="718543"/>
              <a:ext cx="442334" cy="442336"/>
              <a:chOff x="0" y="0"/>
              <a:chExt cx="6350000" cy="6350000"/>
            </a:xfrm>
          </p:grpSpPr>
          <p:sp>
            <p:nvSpPr>
              <p:cNvPr name="Freeform 89" id="89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90" id="90"/>
            <p:cNvSpPr/>
            <p:nvPr/>
          </p:nvSpPr>
          <p:spPr>
            <a:xfrm flipH="false" flipV="false" rot="0">
              <a:off x="1024218" y="718543"/>
              <a:ext cx="592803" cy="437967"/>
            </a:xfrm>
            <a:custGeom>
              <a:avLst/>
              <a:gdLst/>
              <a:ahLst/>
              <a:cxnLst/>
              <a:rect r="r" b="b" t="t" l="l"/>
              <a:pathLst>
                <a:path h="437967" w="592803">
                  <a:moveTo>
                    <a:pt x="0" y="0"/>
                  </a:moveTo>
                  <a:lnTo>
                    <a:pt x="592803" y="0"/>
                  </a:lnTo>
                  <a:lnTo>
                    <a:pt x="592803" y="437967"/>
                  </a:lnTo>
                  <a:lnTo>
                    <a:pt x="0" y="4379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78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84745" y="-235181"/>
            <a:ext cx="3988176" cy="1283199"/>
            <a:chOff x="0" y="0"/>
            <a:chExt cx="2481859" cy="79854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81859" cy="798541"/>
            </a:xfrm>
            <a:custGeom>
              <a:avLst/>
              <a:gdLst/>
              <a:ahLst/>
              <a:cxnLst/>
              <a:rect r="r" b="b" t="t" l="l"/>
              <a:pathLst>
                <a:path h="798541" w="2481859">
                  <a:moveTo>
                    <a:pt x="2357399" y="798540"/>
                  </a:moveTo>
                  <a:lnTo>
                    <a:pt x="124460" y="798540"/>
                  </a:lnTo>
                  <a:cubicBezTo>
                    <a:pt x="55880" y="798540"/>
                    <a:pt x="0" y="742660"/>
                    <a:pt x="0" y="6740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7399" y="0"/>
                  </a:lnTo>
                  <a:cubicBezTo>
                    <a:pt x="2425979" y="0"/>
                    <a:pt x="2481859" y="55880"/>
                    <a:pt x="2481859" y="124460"/>
                  </a:cubicBezTo>
                  <a:lnTo>
                    <a:pt x="2481859" y="674081"/>
                  </a:lnTo>
                  <a:cubicBezTo>
                    <a:pt x="2481859" y="742661"/>
                    <a:pt x="2425979" y="798541"/>
                    <a:pt x="2357399" y="798541"/>
                  </a:cubicBezTo>
                  <a:close/>
                </a:path>
              </a:pathLst>
            </a:custGeom>
            <a:solidFill>
              <a:srgbClr val="2E1F13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3"/>
                    <a:pt x="7350927" y="763143"/>
                    <a:pt x="7282347" y="763143"/>
                  </a:cubicBezTo>
                  <a:close/>
                </a:path>
              </a:pathLst>
            </a:custGeom>
            <a:solidFill>
              <a:srgbClr val="2E1F13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6015293" y="-178299"/>
            <a:ext cx="2411909" cy="2808584"/>
            <a:chOff x="0" y="0"/>
            <a:chExt cx="1500941" cy="174779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500941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1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1" y="55880"/>
                    <a:pt x="1500941" y="124460"/>
                  </a:cubicBezTo>
                  <a:lnTo>
                    <a:pt x="1500941" y="1623334"/>
                  </a:lnTo>
                  <a:cubicBezTo>
                    <a:pt x="1500941" y="1691914"/>
                    <a:pt x="1445061" y="1747794"/>
                    <a:pt x="1376481" y="1747794"/>
                  </a:cubicBezTo>
                  <a:close/>
                </a:path>
              </a:pathLst>
            </a:custGeom>
            <a:solidFill>
              <a:srgbClr val="2E1F13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-19050" y="9738804"/>
            <a:ext cx="18465302" cy="647700"/>
            <a:chOff x="0" y="0"/>
            <a:chExt cx="6246287" cy="21909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246287" cy="219098"/>
            </a:xfrm>
            <a:custGeom>
              <a:avLst/>
              <a:gdLst/>
              <a:ahLst/>
              <a:cxnLst/>
              <a:rect r="r" b="b" t="t" l="l"/>
              <a:pathLst>
                <a:path h="219098" w="6246287">
                  <a:moveTo>
                    <a:pt x="0" y="0"/>
                  </a:moveTo>
                  <a:lnTo>
                    <a:pt x="6246287" y="0"/>
                  </a:lnTo>
                  <a:lnTo>
                    <a:pt x="6246287" y="219098"/>
                  </a:lnTo>
                  <a:lnTo>
                    <a:pt x="0" y="219098"/>
                  </a:lnTo>
                  <a:close/>
                </a:path>
              </a:pathLst>
            </a:custGeom>
            <a:solidFill>
              <a:srgbClr val="A16C2A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-186827" y="1249509"/>
            <a:ext cx="16030217" cy="1380777"/>
            <a:chOff x="0" y="0"/>
            <a:chExt cx="9975673" cy="85926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9975673" cy="859263"/>
            </a:xfrm>
            <a:custGeom>
              <a:avLst/>
              <a:gdLst/>
              <a:ahLst/>
              <a:cxnLst/>
              <a:rect r="r" b="b" t="t" l="l"/>
              <a:pathLst>
                <a:path h="859263" w="9975673">
                  <a:moveTo>
                    <a:pt x="9851213" y="859263"/>
                  </a:moveTo>
                  <a:lnTo>
                    <a:pt x="124460" y="859263"/>
                  </a:lnTo>
                  <a:cubicBezTo>
                    <a:pt x="55880" y="859263"/>
                    <a:pt x="0" y="803383"/>
                    <a:pt x="0" y="7348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51213" y="0"/>
                  </a:lnTo>
                  <a:cubicBezTo>
                    <a:pt x="9919794" y="0"/>
                    <a:pt x="9975673" y="55880"/>
                    <a:pt x="9975673" y="124460"/>
                  </a:cubicBezTo>
                  <a:lnTo>
                    <a:pt x="9975673" y="734803"/>
                  </a:lnTo>
                  <a:cubicBezTo>
                    <a:pt x="9975673" y="803383"/>
                    <a:pt x="9919794" y="859263"/>
                    <a:pt x="9851213" y="859263"/>
                  </a:cubicBezTo>
                  <a:close/>
                </a:path>
              </a:pathLst>
            </a:custGeom>
            <a:solidFill>
              <a:srgbClr val="2E1F13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218423" y="2858885"/>
            <a:ext cx="17851154" cy="1163310"/>
            <a:chOff x="0" y="0"/>
            <a:chExt cx="11108850" cy="72393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1108851" cy="723933"/>
            </a:xfrm>
            <a:custGeom>
              <a:avLst/>
              <a:gdLst/>
              <a:ahLst/>
              <a:cxnLst/>
              <a:rect r="r" b="b" t="t" l="l"/>
              <a:pathLst>
                <a:path h="723933" w="11108851">
                  <a:moveTo>
                    <a:pt x="10984390" y="723933"/>
                  </a:moveTo>
                  <a:lnTo>
                    <a:pt x="124460" y="723933"/>
                  </a:lnTo>
                  <a:cubicBezTo>
                    <a:pt x="55880" y="723933"/>
                    <a:pt x="0" y="668053"/>
                    <a:pt x="0" y="5994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984390" y="0"/>
                  </a:lnTo>
                  <a:cubicBezTo>
                    <a:pt x="11052970" y="0"/>
                    <a:pt x="11108851" y="55880"/>
                    <a:pt x="11108851" y="124460"/>
                  </a:cubicBezTo>
                  <a:lnTo>
                    <a:pt x="11108851" y="599473"/>
                  </a:lnTo>
                  <a:cubicBezTo>
                    <a:pt x="11108851" y="668053"/>
                    <a:pt x="11052970" y="723933"/>
                    <a:pt x="10984390" y="723933"/>
                  </a:cubicBezTo>
                  <a:close/>
                </a:path>
              </a:pathLst>
            </a:custGeom>
            <a:solidFill>
              <a:srgbClr val="A16C2A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40048" y="8183709"/>
            <a:ext cx="17993045" cy="1380777"/>
            <a:chOff x="0" y="0"/>
            <a:chExt cx="11197150" cy="85926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1197150" cy="859263"/>
            </a:xfrm>
            <a:custGeom>
              <a:avLst/>
              <a:gdLst/>
              <a:ahLst/>
              <a:cxnLst/>
              <a:rect r="r" b="b" t="t" l="l"/>
              <a:pathLst>
                <a:path h="859263" w="11197150">
                  <a:moveTo>
                    <a:pt x="11072689" y="859263"/>
                  </a:moveTo>
                  <a:lnTo>
                    <a:pt x="124460" y="859263"/>
                  </a:lnTo>
                  <a:cubicBezTo>
                    <a:pt x="55880" y="859263"/>
                    <a:pt x="0" y="803383"/>
                    <a:pt x="0" y="7348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072690" y="0"/>
                  </a:lnTo>
                  <a:cubicBezTo>
                    <a:pt x="11141270" y="0"/>
                    <a:pt x="11197150" y="55880"/>
                    <a:pt x="11197150" y="124460"/>
                  </a:cubicBezTo>
                  <a:lnTo>
                    <a:pt x="11197150" y="734803"/>
                  </a:lnTo>
                  <a:cubicBezTo>
                    <a:pt x="11197150" y="803383"/>
                    <a:pt x="11141270" y="859263"/>
                    <a:pt x="11072690" y="859263"/>
                  </a:cubicBezTo>
                  <a:close/>
                </a:path>
              </a:pathLst>
            </a:custGeom>
            <a:solidFill>
              <a:srgbClr val="2E1F13"/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990600" y="3440540"/>
            <a:ext cx="3994701" cy="4304922"/>
            <a:chOff x="0" y="0"/>
            <a:chExt cx="5326268" cy="5739897"/>
          </a:xfrm>
        </p:grpSpPr>
        <p:sp>
          <p:nvSpPr>
            <p:cNvPr name="Freeform 17" id="17"/>
            <p:cNvSpPr/>
            <p:nvPr/>
          </p:nvSpPr>
          <p:spPr>
            <a:xfrm flipH="false" flipV="false" rot="-911568">
              <a:off x="555728" y="468346"/>
              <a:ext cx="4214811" cy="4803204"/>
            </a:xfrm>
            <a:custGeom>
              <a:avLst/>
              <a:gdLst/>
              <a:ahLst/>
              <a:cxnLst/>
              <a:rect r="r" b="b" t="t" l="l"/>
              <a:pathLst>
                <a:path h="4803204" w="4214811">
                  <a:moveTo>
                    <a:pt x="0" y="0"/>
                  </a:moveTo>
                  <a:lnTo>
                    <a:pt x="4214812" y="0"/>
                  </a:lnTo>
                  <a:lnTo>
                    <a:pt x="4214812" y="4803204"/>
                  </a:lnTo>
                  <a:lnTo>
                    <a:pt x="0" y="4803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1829774" y="1971350"/>
              <a:ext cx="1914036" cy="2422830"/>
            </a:xfrm>
            <a:custGeom>
              <a:avLst/>
              <a:gdLst/>
              <a:ahLst/>
              <a:cxnLst/>
              <a:rect r="r" b="b" t="t" l="l"/>
              <a:pathLst>
                <a:path h="2422830" w="1914036">
                  <a:moveTo>
                    <a:pt x="0" y="0"/>
                  </a:moveTo>
                  <a:lnTo>
                    <a:pt x="1914036" y="0"/>
                  </a:lnTo>
                  <a:lnTo>
                    <a:pt x="1914036" y="2422831"/>
                  </a:lnTo>
                  <a:lnTo>
                    <a:pt x="0" y="24228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1060997">
              <a:off x="567120" y="1252995"/>
              <a:ext cx="1866801" cy="3356047"/>
            </a:xfrm>
            <a:custGeom>
              <a:avLst/>
              <a:gdLst/>
              <a:ahLst/>
              <a:cxnLst/>
              <a:rect r="r" b="b" t="t" l="l"/>
              <a:pathLst>
                <a:path h="3356047" w="1866801">
                  <a:moveTo>
                    <a:pt x="0" y="0"/>
                  </a:moveTo>
                  <a:lnTo>
                    <a:pt x="1866801" y="0"/>
                  </a:lnTo>
                  <a:lnTo>
                    <a:pt x="1866801" y="3356047"/>
                  </a:lnTo>
                  <a:lnTo>
                    <a:pt x="0" y="33560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Freeform 20" id="20"/>
          <p:cNvSpPr/>
          <p:nvPr/>
        </p:nvSpPr>
        <p:spPr>
          <a:xfrm flipH="true" flipV="false" rot="0">
            <a:off x="3779407" y="5345352"/>
            <a:ext cx="1147525" cy="991137"/>
          </a:xfrm>
          <a:custGeom>
            <a:avLst/>
            <a:gdLst/>
            <a:ahLst/>
            <a:cxnLst/>
            <a:rect r="r" b="b" t="t" l="l"/>
            <a:pathLst>
              <a:path h="991137" w="1147525">
                <a:moveTo>
                  <a:pt x="1147526" y="0"/>
                </a:moveTo>
                <a:lnTo>
                  <a:pt x="0" y="0"/>
                </a:lnTo>
                <a:lnTo>
                  <a:pt x="0" y="991137"/>
                </a:lnTo>
                <a:lnTo>
                  <a:pt x="1147526" y="991137"/>
                </a:lnTo>
                <a:lnTo>
                  <a:pt x="114752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27293" t="0" r="0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0">
            <a:off x="13024122" y="3766380"/>
            <a:ext cx="3713486" cy="3960759"/>
            <a:chOff x="0" y="0"/>
            <a:chExt cx="4951314" cy="5281012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414919" y="852305"/>
              <a:ext cx="4172338" cy="3400455"/>
            </a:xfrm>
            <a:custGeom>
              <a:avLst/>
              <a:gdLst/>
              <a:ahLst/>
              <a:cxnLst/>
              <a:rect r="r" b="b" t="t" l="l"/>
              <a:pathLst>
                <a:path h="3400455" w="4172338">
                  <a:moveTo>
                    <a:pt x="0" y="0"/>
                  </a:moveTo>
                  <a:lnTo>
                    <a:pt x="4172338" y="0"/>
                  </a:lnTo>
                  <a:lnTo>
                    <a:pt x="4172338" y="3400455"/>
                  </a:lnTo>
                  <a:lnTo>
                    <a:pt x="0" y="3400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-911568">
              <a:off x="562162" y="430904"/>
              <a:ext cx="3877852" cy="4419204"/>
            </a:xfrm>
            <a:custGeom>
              <a:avLst/>
              <a:gdLst/>
              <a:ahLst/>
              <a:cxnLst/>
              <a:rect r="r" b="b" t="t" l="l"/>
              <a:pathLst>
                <a:path h="4419204" w="3877852">
                  <a:moveTo>
                    <a:pt x="0" y="0"/>
                  </a:moveTo>
                  <a:lnTo>
                    <a:pt x="3877852" y="0"/>
                  </a:lnTo>
                  <a:lnTo>
                    <a:pt x="3877852" y="4419204"/>
                  </a:lnTo>
                  <a:lnTo>
                    <a:pt x="0" y="4419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1829774" y="1563265"/>
              <a:ext cx="1914036" cy="2422830"/>
            </a:xfrm>
            <a:custGeom>
              <a:avLst/>
              <a:gdLst/>
              <a:ahLst/>
              <a:cxnLst/>
              <a:rect r="r" b="b" t="t" l="l"/>
              <a:pathLst>
                <a:path h="2422830" w="1914036">
                  <a:moveTo>
                    <a:pt x="0" y="0"/>
                  </a:moveTo>
                  <a:lnTo>
                    <a:pt x="1914036" y="0"/>
                  </a:lnTo>
                  <a:lnTo>
                    <a:pt x="1914036" y="2422831"/>
                  </a:lnTo>
                  <a:lnTo>
                    <a:pt x="0" y="24228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4518539">
              <a:off x="1301731" y="1256523"/>
              <a:ext cx="1866801" cy="1738351"/>
            </a:xfrm>
            <a:custGeom>
              <a:avLst/>
              <a:gdLst/>
              <a:ahLst/>
              <a:cxnLst/>
              <a:rect r="r" b="b" t="t" l="l"/>
              <a:pathLst>
                <a:path h="1738351" w="1866801">
                  <a:moveTo>
                    <a:pt x="0" y="0"/>
                  </a:moveTo>
                  <a:lnTo>
                    <a:pt x="1866801" y="0"/>
                  </a:lnTo>
                  <a:lnTo>
                    <a:pt x="1866801" y="1738351"/>
                  </a:lnTo>
                  <a:lnTo>
                    <a:pt x="0" y="1738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-93059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1060997">
              <a:off x="184165" y="2463218"/>
              <a:ext cx="1866801" cy="1502977"/>
            </a:xfrm>
            <a:custGeom>
              <a:avLst/>
              <a:gdLst/>
              <a:ahLst/>
              <a:cxnLst/>
              <a:rect r="r" b="b" t="t" l="l"/>
              <a:pathLst>
                <a:path h="1502977" w="1866801">
                  <a:moveTo>
                    <a:pt x="0" y="0"/>
                  </a:moveTo>
                  <a:lnTo>
                    <a:pt x="1866801" y="0"/>
                  </a:lnTo>
                  <a:lnTo>
                    <a:pt x="1866801" y="1502976"/>
                  </a:lnTo>
                  <a:lnTo>
                    <a:pt x="0" y="15029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123293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197551" y="741193"/>
              <a:ext cx="4172338" cy="3400455"/>
            </a:xfrm>
            <a:custGeom>
              <a:avLst/>
              <a:gdLst/>
              <a:ahLst/>
              <a:cxnLst/>
              <a:rect r="r" b="b" t="t" l="l"/>
              <a:pathLst>
                <a:path h="3400455" w="4172338">
                  <a:moveTo>
                    <a:pt x="0" y="0"/>
                  </a:moveTo>
                  <a:lnTo>
                    <a:pt x="4172338" y="0"/>
                  </a:lnTo>
                  <a:lnTo>
                    <a:pt x="4172338" y="3400456"/>
                  </a:lnTo>
                  <a:lnTo>
                    <a:pt x="0" y="3400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8" id="28"/>
          <p:cNvGrpSpPr/>
          <p:nvPr/>
        </p:nvGrpSpPr>
        <p:grpSpPr>
          <a:xfrm rot="0">
            <a:off x="7025447" y="4079976"/>
            <a:ext cx="3677493" cy="3392487"/>
            <a:chOff x="0" y="0"/>
            <a:chExt cx="4903323" cy="4523316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4903323" cy="4523316"/>
            </a:xfrm>
            <a:custGeom>
              <a:avLst/>
              <a:gdLst/>
              <a:ahLst/>
              <a:cxnLst/>
              <a:rect r="r" b="b" t="t" l="l"/>
              <a:pathLst>
                <a:path h="4523316" w="4903323">
                  <a:moveTo>
                    <a:pt x="0" y="0"/>
                  </a:moveTo>
                  <a:lnTo>
                    <a:pt x="4903323" y="0"/>
                  </a:lnTo>
                  <a:lnTo>
                    <a:pt x="4903323" y="4523316"/>
                  </a:lnTo>
                  <a:lnTo>
                    <a:pt x="0" y="4523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grpSp>
          <p:nvGrpSpPr>
            <p:cNvPr name="Group 30" id="30"/>
            <p:cNvGrpSpPr/>
            <p:nvPr/>
          </p:nvGrpSpPr>
          <p:grpSpPr>
            <a:xfrm rot="0">
              <a:off x="767337" y="2781300"/>
              <a:ext cx="733073" cy="733073"/>
              <a:chOff x="0" y="0"/>
              <a:chExt cx="812800" cy="812800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1813" y="0"/>
                <a:ext cx="80917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D78A"/>
              </a:solidFill>
            </p:spPr>
          </p:sp>
          <p:sp>
            <p:nvSpPr>
              <p:cNvPr name="TextBox 32" id="32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80"/>
                  </a:lnSpc>
                </a:pPr>
              </a:p>
            </p:txBody>
          </p:sp>
        </p:grpSp>
      </p:grpSp>
      <p:sp>
        <p:nvSpPr>
          <p:cNvPr name="TextBox 33" id="33"/>
          <p:cNvSpPr txBox="true"/>
          <p:nvPr/>
        </p:nvSpPr>
        <p:spPr>
          <a:xfrm rot="0">
            <a:off x="617091" y="3230360"/>
            <a:ext cx="17099226" cy="39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90"/>
              </a:lnSpc>
            </a:pPr>
            <a:r>
              <a:rPr lang="en-US" sz="2900" spc="72">
                <a:solidFill>
                  <a:srgbClr val="FFFFFF"/>
                </a:solidFill>
                <a:latin typeface="League Spartan"/>
              </a:rPr>
              <a:t>Allí unos supuestos exorcistas fueron desacreditados; lo cual provocó que: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2322290" y="6927039"/>
            <a:ext cx="5281885" cy="83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>
                <a:solidFill>
                  <a:srgbClr val="2E1F13"/>
                </a:solidFill>
                <a:latin typeface="Assistant Bold Bold"/>
              </a:rPr>
              <a:t>Desecharan su valor monetario.</a:t>
            </a:r>
          </a:p>
          <a:p>
            <a:pPr algn="ctr">
              <a:lnSpc>
                <a:spcPts val="3359"/>
              </a:lnSpc>
            </a:pPr>
            <a:r>
              <a:rPr lang="en-US" sz="2799">
                <a:solidFill>
                  <a:srgbClr val="845822"/>
                </a:solidFill>
                <a:latin typeface="Assistant Bold Bold"/>
              </a:rPr>
              <a:t>(Hh 19:19)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455490" y="6927039"/>
            <a:ext cx="5301974" cy="83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2"/>
              </a:lnSpc>
            </a:pPr>
            <a:r>
              <a:rPr lang="en-US" sz="2802">
                <a:solidFill>
                  <a:srgbClr val="2E1F13"/>
                </a:solidFill>
                <a:latin typeface="Assistant Bold Bold"/>
              </a:rPr>
              <a:t>Abandonaran sus artes mágicas.</a:t>
            </a:r>
          </a:p>
          <a:p>
            <a:pPr algn="ctr">
              <a:lnSpc>
                <a:spcPts val="3362"/>
              </a:lnSpc>
            </a:pPr>
            <a:r>
              <a:rPr lang="en-US" sz="2802">
                <a:solidFill>
                  <a:srgbClr val="845822"/>
                </a:solidFill>
                <a:latin typeface="Assistant Bold Bold"/>
              </a:rPr>
              <a:t>(Hh 19:18, 19)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3460351" y="9901046"/>
            <a:ext cx="11213184" cy="313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>
                <a:solidFill>
                  <a:srgbClr val="FFFFFF"/>
                </a:solidFill>
                <a:latin typeface="League Spartan Bold"/>
              </a:rPr>
              <a:t>Contenido y diseño: Pablo Amon - Traducción: Eliezer GC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69168" y="1356395"/>
            <a:ext cx="15729090" cy="1053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19"/>
              </a:lnSpc>
            </a:pPr>
            <a:r>
              <a:rPr lang="en-US" sz="2699" spc="67">
                <a:solidFill>
                  <a:srgbClr val="FFFFFF"/>
                </a:solidFill>
                <a:latin typeface="League Spartan"/>
              </a:rPr>
              <a:t>Éfeso era una de las grandes ciudades del imperio romano, era tanto puerto como encrucijada de importantes rutas terrestres; fue donde Pablo ministró por tres años.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59643" y="169033"/>
            <a:ext cx="3710071" cy="7256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FFFFFF"/>
                </a:solidFill>
                <a:latin typeface="League Spartan"/>
              </a:rPr>
              <a:t>Domingo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ague Spartan"/>
              </a:rPr>
              <a:t>25 de junho de 2023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4230371" y="229072"/>
            <a:ext cx="11323813" cy="653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88"/>
              </a:lnSpc>
            </a:pPr>
            <a:r>
              <a:rPr lang="en-US" sz="4068" spc="101">
                <a:solidFill>
                  <a:srgbClr val="FFFFFF"/>
                </a:solidFill>
                <a:latin typeface="League Spartan"/>
              </a:rPr>
              <a:t>PABLO, EVANGELISTA EN ÉFESO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6519464" y="6927039"/>
            <a:ext cx="4942558" cy="83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2"/>
              </a:lnSpc>
            </a:pPr>
            <a:r>
              <a:rPr lang="en-US" sz="2802">
                <a:solidFill>
                  <a:srgbClr val="2E1F13"/>
                </a:solidFill>
                <a:latin typeface="Assistant Bold Bold"/>
              </a:rPr>
              <a:t>Temiesen el nombre de Jesús.</a:t>
            </a:r>
          </a:p>
          <a:p>
            <a:pPr algn="ctr">
              <a:lnSpc>
                <a:spcPts val="3362"/>
              </a:lnSpc>
            </a:pPr>
            <a:r>
              <a:rPr lang="en-US" sz="2802">
                <a:solidFill>
                  <a:srgbClr val="845822"/>
                </a:solidFill>
                <a:latin typeface="Assistant Bold Bold"/>
              </a:rPr>
              <a:t>(Hh 19:17)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720962" y="8261957"/>
            <a:ext cx="14485488" cy="1119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40"/>
              </a:lnSpc>
            </a:pPr>
            <a:r>
              <a:rPr lang="en-US" sz="2900" spc="72">
                <a:solidFill>
                  <a:srgbClr val="FFFFFF"/>
                </a:solidFill>
                <a:latin typeface="League Spartan"/>
              </a:rPr>
              <a:t>Muchos adoradores de Diana optaron por adorar a Jesús, </a:t>
            </a:r>
          </a:p>
          <a:p>
            <a:pPr algn="ctr">
              <a:lnSpc>
                <a:spcPts val="4640"/>
              </a:lnSpc>
            </a:pPr>
            <a:r>
              <a:rPr lang="en-US" sz="2900" spc="72">
                <a:solidFill>
                  <a:srgbClr val="FFFFFF"/>
                </a:solidFill>
                <a:latin typeface="League Spartan"/>
              </a:rPr>
              <a:t>cuyo nombre llegó a ser temido, respetado y reverenciado.</a:t>
            </a:r>
          </a:p>
        </p:txBody>
      </p:sp>
      <p:grpSp>
        <p:nvGrpSpPr>
          <p:cNvPr name="Group 42" id="42"/>
          <p:cNvGrpSpPr/>
          <p:nvPr/>
        </p:nvGrpSpPr>
        <p:grpSpPr>
          <a:xfrm rot="0">
            <a:off x="16081968" y="434859"/>
            <a:ext cx="2143452" cy="1634788"/>
            <a:chOff x="0" y="0"/>
            <a:chExt cx="2857936" cy="2179717"/>
          </a:xfrm>
        </p:grpSpPr>
        <p:sp>
          <p:nvSpPr>
            <p:cNvPr name="Freeform 43" id="43"/>
            <p:cNvSpPr/>
            <p:nvPr/>
          </p:nvSpPr>
          <p:spPr>
            <a:xfrm flipH="false" flipV="false" rot="-10800000">
              <a:off x="626380" y="86377"/>
              <a:ext cx="1495896" cy="1702300"/>
            </a:xfrm>
            <a:custGeom>
              <a:avLst/>
              <a:gdLst/>
              <a:ahLst/>
              <a:cxnLst/>
              <a:rect r="r" b="b" t="t" l="l"/>
              <a:pathLst>
                <a:path h="1702300" w="1495896">
                  <a:moveTo>
                    <a:pt x="0" y="0"/>
                  </a:moveTo>
                  <a:lnTo>
                    <a:pt x="1495896" y="0"/>
                  </a:lnTo>
                  <a:lnTo>
                    <a:pt x="1495896" y="1702299"/>
                  </a:lnTo>
                  <a:lnTo>
                    <a:pt x="0" y="170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44" id="44"/>
            <p:cNvGrpSpPr>
              <a:grpSpLocks noChangeAspect="true"/>
            </p:cNvGrpSpPr>
            <p:nvPr/>
          </p:nvGrpSpPr>
          <p:grpSpPr>
            <a:xfrm rot="5468532">
              <a:off x="1732990" y="331901"/>
              <a:ext cx="485386" cy="485386"/>
              <a:chOff x="0" y="0"/>
              <a:chExt cx="6350000" cy="6350000"/>
            </a:xfrm>
          </p:grpSpPr>
          <p:sp>
            <p:nvSpPr>
              <p:cNvPr name="Freeform 45" id="45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46" id="46"/>
            <p:cNvGrpSpPr>
              <a:grpSpLocks noChangeAspect="true"/>
            </p:cNvGrpSpPr>
            <p:nvPr/>
          </p:nvGrpSpPr>
          <p:grpSpPr>
            <a:xfrm rot="5468532">
              <a:off x="517908" y="331901"/>
              <a:ext cx="485386" cy="485386"/>
              <a:chOff x="0" y="0"/>
              <a:chExt cx="6350000" cy="6350000"/>
            </a:xfrm>
          </p:grpSpPr>
          <p:sp>
            <p:nvSpPr>
              <p:cNvPr name="Freeform 47" id="47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48" id="48"/>
            <p:cNvGrpSpPr>
              <a:grpSpLocks noChangeAspect="true"/>
            </p:cNvGrpSpPr>
            <p:nvPr/>
          </p:nvGrpSpPr>
          <p:grpSpPr>
            <a:xfrm rot="5468532">
              <a:off x="1119263" y="1387709"/>
              <a:ext cx="485386" cy="485386"/>
              <a:chOff x="0" y="0"/>
              <a:chExt cx="6350000" cy="6350000"/>
            </a:xfrm>
          </p:grpSpPr>
          <p:sp>
            <p:nvSpPr>
              <p:cNvPr name="Freeform 49" id="49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50" id="50"/>
            <p:cNvGrpSpPr>
              <a:grpSpLocks noChangeAspect="true"/>
            </p:cNvGrpSpPr>
            <p:nvPr/>
          </p:nvGrpSpPr>
          <p:grpSpPr>
            <a:xfrm rot="-5400000">
              <a:off x="522698" y="1033909"/>
              <a:ext cx="485386" cy="485386"/>
              <a:chOff x="0" y="0"/>
              <a:chExt cx="6350000" cy="6350000"/>
            </a:xfrm>
          </p:grpSpPr>
          <p:sp>
            <p:nvSpPr>
              <p:cNvPr name="Freeform 51" id="51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52" id="52"/>
            <p:cNvGrpSpPr>
              <a:grpSpLocks noChangeAspect="true"/>
            </p:cNvGrpSpPr>
            <p:nvPr/>
          </p:nvGrpSpPr>
          <p:grpSpPr>
            <a:xfrm rot="-5400000">
              <a:off x="1112766" y="0"/>
              <a:ext cx="485386" cy="485386"/>
              <a:chOff x="0" y="0"/>
              <a:chExt cx="6350000" cy="6350000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54" id="54"/>
            <p:cNvGrpSpPr>
              <a:grpSpLocks noChangeAspect="true"/>
            </p:cNvGrpSpPr>
            <p:nvPr/>
          </p:nvGrpSpPr>
          <p:grpSpPr>
            <a:xfrm rot="-5400000">
              <a:off x="1732990" y="1033909"/>
              <a:ext cx="485386" cy="485386"/>
              <a:chOff x="0" y="0"/>
              <a:chExt cx="6350000" cy="6350000"/>
            </a:xfrm>
          </p:grpSpPr>
          <p:sp>
            <p:nvSpPr>
              <p:cNvPr name="Freeform 55" id="55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56" id="56"/>
            <p:cNvGrpSpPr>
              <a:grpSpLocks noChangeAspect="true"/>
            </p:cNvGrpSpPr>
            <p:nvPr/>
          </p:nvGrpSpPr>
          <p:grpSpPr>
            <a:xfrm rot="5468532">
              <a:off x="1780723" y="382330"/>
              <a:ext cx="382467" cy="382467"/>
              <a:chOff x="0" y="0"/>
              <a:chExt cx="6350000" cy="6350000"/>
            </a:xfrm>
          </p:grpSpPr>
          <p:sp>
            <p:nvSpPr>
              <p:cNvPr name="Freeform 57" id="57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7298C2"/>
              </a:solidFill>
            </p:spPr>
          </p:sp>
        </p:grpSp>
        <p:grpSp>
          <p:nvGrpSpPr>
            <p:cNvPr name="Group 58" id="58"/>
            <p:cNvGrpSpPr>
              <a:grpSpLocks noChangeAspect="true"/>
            </p:cNvGrpSpPr>
            <p:nvPr/>
          </p:nvGrpSpPr>
          <p:grpSpPr>
            <a:xfrm rot="5468532">
              <a:off x="569367" y="383360"/>
              <a:ext cx="382468" cy="382467"/>
              <a:chOff x="0" y="0"/>
              <a:chExt cx="6350000" cy="6350000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CC29"/>
              </a:solidFill>
            </p:spPr>
          </p:sp>
        </p:grpSp>
        <p:grpSp>
          <p:nvGrpSpPr>
            <p:cNvPr name="Group 60" id="60"/>
            <p:cNvGrpSpPr>
              <a:grpSpLocks noChangeAspect="true"/>
            </p:cNvGrpSpPr>
            <p:nvPr/>
          </p:nvGrpSpPr>
          <p:grpSpPr>
            <a:xfrm rot="5468532">
              <a:off x="1170721" y="1439168"/>
              <a:ext cx="382469" cy="382467"/>
              <a:chOff x="0" y="0"/>
              <a:chExt cx="6350000" cy="6350000"/>
            </a:xfrm>
          </p:grpSpPr>
          <p:sp>
            <p:nvSpPr>
              <p:cNvPr name="Freeform 61" id="61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EC1C34"/>
              </a:solidFill>
            </p:spPr>
          </p:sp>
        </p:grpSp>
        <p:grpSp>
          <p:nvGrpSpPr>
            <p:cNvPr name="Group 62" id="62"/>
            <p:cNvGrpSpPr>
              <a:grpSpLocks noChangeAspect="true"/>
            </p:cNvGrpSpPr>
            <p:nvPr/>
          </p:nvGrpSpPr>
          <p:grpSpPr>
            <a:xfrm rot="-5400000">
              <a:off x="574155" y="1085369"/>
              <a:ext cx="382471" cy="382467"/>
              <a:chOff x="0" y="0"/>
              <a:chExt cx="6350000" cy="6350000"/>
            </a:xfrm>
          </p:grpSpPr>
          <p:sp>
            <p:nvSpPr>
              <p:cNvPr name="Freeform 63" id="63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8931D"/>
              </a:solidFill>
            </p:spPr>
          </p:sp>
        </p:grpSp>
        <p:grpSp>
          <p:nvGrpSpPr>
            <p:cNvPr name="Group 64" id="64"/>
            <p:cNvGrpSpPr>
              <a:grpSpLocks noChangeAspect="true"/>
            </p:cNvGrpSpPr>
            <p:nvPr/>
          </p:nvGrpSpPr>
          <p:grpSpPr>
            <a:xfrm rot="-5400000">
              <a:off x="1159423" y="58016"/>
              <a:ext cx="382464" cy="382467"/>
              <a:chOff x="0" y="0"/>
              <a:chExt cx="6350000" cy="6350000"/>
            </a:xfrm>
          </p:grpSpPr>
          <p:sp>
            <p:nvSpPr>
              <p:cNvPr name="Freeform 65" id="65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8DC73F"/>
              </a:solidFill>
            </p:spPr>
          </p:sp>
        </p:grpSp>
        <p:grpSp>
          <p:nvGrpSpPr>
            <p:cNvPr name="Group 66" id="66"/>
            <p:cNvGrpSpPr>
              <a:grpSpLocks noChangeAspect="true"/>
            </p:cNvGrpSpPr>
            <p:nvPr/>
          </p:nvGrpSpPr>
          <p:grpSpPr>
            <a:xfrm rot="-5400000">
              <a:off x="1784450" y="1085371"/>
              <a:ext cx="382466" cy="382467"/>
              <a:chOff x="0" y="0"/>
              <a:chExt cx="6350000" cy="6350000"/>
            </a:xfrm>
          </p:grpSpPr>
          <p:sp>
            <p:nvSpPr>
              <p:cNvPr name="Freeform 67" id="67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A72D98"/>
              </a:solidFill>
            </p:spPr>
          </p:sp>
        </p:grpSp>
        <p:sp>
          <p:nvSpPr>
            <p:cNvPr name="TextBox 68" id="68"/>
            <p:cNvSpPr txBox="true"/>
            <p:nvPr/>
          </p:nvSpPr>
          <p:spPr>
            <a:xfrm rot="0">
              <a:off x="0" y="1803332"/>
              <a:ext cx="2857936" cy="3763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22"/>
                </a:lnSpc>
              </a:pPr>
              <a:r>
                <a:rPr lang="en-US" sz="1730" spc="328">
                  <a:solidFill>
                    <a:srgbClr val="FFFFFF"/>
                  </a:solidFill>
                  <a:latin typeface="Open Sans Extra Bold 2"/>
                </a:rPr>
                <a:t>INFOLECCIÓN</a:t>
              </a:r>
            </a:p>
          </p:txBody>
        </p:sp>
        <p:grpSp>
          <p:nvGrpSpPr>
            <p:cNvPr name="Group 69" id="69"/>
            <p:cNvGrpSpPr>
              <a:grpSpLocks noChangeAspect="true"/>
            </p:cNvGrpSpPr>
            <p:nvPr/>
          </p:nvGrpSpPr>
          <p:grpSpPr>
            <a:xfrm rot="0">
              <a:off x="1050215" y="613411"/>
              <a:ext cx="648227" cy="648230"/>
              <a:chOff x="0" y="0"/>
              <a:chExt cx="6350000" cy="6350000"/>
            </a:xfrm>
          </p:grpSpPr>
          <p:sp>
            <p:nvSpPr>
              <p:cNvPr name="Freeform 70" id="70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71" id="71"/>
            <p:cNvGrpSpPr>
              <a:grpSpLocks noChangeAspect="true"/>
            </p:cNvGrpSpPr>
            <p:nvPr/>
          </p:nvGrpSpPr>
          <p:grpSpPr>
            <a:xfrm rot="0">
              <a:off x="1159422" y="718543"/>
              <a:ext cx="442334" cy="442336"/>
              <a:chOff x="0" y="0"/>
              <a:chExt cx="6350000" cy="6350000"/>
            </a:xfrm>
          </p:grpSpPr>
          <p:sp>
            <p:nvSpPr>
              <p:cNvPr name="Freeform 72" id="72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73" id="73"/>
            <p:cNvSpPr/>
            <p:nvPr/>
          </p:nvSpPr>
          <p:spPr>
            <a:xfrm flipH="false" flipV="false" rot="0">
              <a:off x="1024218" y="718543"/>
              <a:ext cx="592803" cy="437967"/>
            </a:xfrm>
            <a:custGeom>
              <a:avLst/>
              <a:gdLst/>
              <a:ahLst/>
              <a:cxnLst/>
              <a:rect r="r" b="b" t="t" l="l"/>
              <a:pathLst>
                <a:path h="437967" w="592803">
                  <a:moveTo>
                    <a:pt x="0" y="0"/>
                  </a:moveTo>
                  <a:lnTo>
                    <a:pt x="592803" y="0"/>
                  </a:lnTo>
                  <a:lnTo>
                    <a:pt x="592803" y="437967"/>
                  </a:lnTo>
                  <a:lnTo>
                    <a:pt x="0" y="4379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1D4E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84745" y="-235181"/>
            <a:ext cx="3988176" cy="1283199"/>
            <a:chOff x="0" y="0"/>
            <a:chExt cx="2481859" cy="79854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81859" cy="798541"/>
            </a:xfrm>
            <a:custGeom>
              <a:avLst/>
              <a:gdLst/>
              <a:ahLst/>
              <a:cxnLst/>
              <a:rect r="r" b="b" t="t" l="l"/>
              <a:pathLst>
                <a:path h="798541" w="2481859">
                  <a:moveTo>
                    <a:pt x="2357399" y="798540"/>
                  </a:moveTo>
                  <a:lnTo>
                    <a:pt x="124460" y="798540"/>
                  </a:lnTo>
                  <a:cubicBezTo>
                    <a:pt x="55880" y="798540"/>
                    <a:pt x="0" y="742660"/>
                    <a:pt x="0" y="6740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7399" y="0"/>
                  </a:lnTo>
                  <a:cubicBezTo>
                    <a:pt x="2425979" y="0"/>
                    <a:pt x="2481859" y="55880"/>
                    <a:pt x="2481859" y="124460"/>
                  </a:cubicBezTo>
                  <a:lnTo>
                    <a:pt x="2481859" y="674081"/>
                  </a:lnTo>
                  <a:cubicBezTo>
                    <a:pt x="2481859" y="742661"/>
                    <a:pt x="2425979" y="798541"/>
                    <a:pt x="2357399" y="79854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-186827" y="1249509"/>
            <a:ext cx="16030217" cy="1380777"/>
            <a:chOff x="0" y="0"/>
            <a:chExt cx="9975673" cy="859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975673" cy="859263"/>
            </a:xfrm>
            <a:custGeom>
              <a:avLst/>
              <a:gdLst/>
              <a:ahLst/>
              <a:cxnLst/>
              <a:rect r="r" b="b" t="t" l="l"/>
              <a:pathLst>
                <a:path h="859263" w="9975673">
                  <a:moveTo>
                    <a:pt x="9851213" y="859263"/>
                  </a:moveTo>
                  <a:lnTo>
                    <a:pt x="124460" y="859263"/>
                  </a:lnTo>
                  <a:cubicBezTo>
                    <a:pt x="55880" y="859263"/>
                    <a:pt x="0" y="803383"/>
                    <a:pt x="0" y="7348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51213" y="0"/>
                  </a:lnTo>
                  <a:cubicBezTo>
                    <a:pt x="9919794" y="0"/>
                    <a:pt x="9975673" y="55880"/>
                    <a:pt x="9975673" y="124460"/>
                  </a:cubicBezTo>
                  <a:lnTo>
                    <a:pt x="9975673" y="734803"/>
                  </a:lnTo>
                  <a:cubicBezTo>
                    <a:pt x="9975673" y="803383"/>
                    <a:pt x="9919794" y="859263"/>
                    <a:pt x="9851213" y="85926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3"/>
                    <a:pt x="7350927" y="763143"/>
                    <a:pt x="7282347" y="763143"/>
                  </a:cubicBezTo>
                  <a:close/>
                </a:path>
              </a:pathLst>
            </a:custGeom>
            <a:solidFill>
              <a:srgbClr val="145DA0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-19050" y="9544050"/>
            <a:ext cx="18465302" cy="842454"/>
            <a:chOff x="0" y="0"/>
            <a:chExt cx="6246287" cy="28497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246287" cy="284978"/>
            </a:xfrm>
            <a:custGeom>
              <a:avLst/>
              <a:gdLst/>
              <a:ahLst/>
              <a:cxnLst/>
              <a:rect r="r" b="b" t="t" l="l"/>
              <a:pathLst>
                <a:path h="284978" w="6246287">
                  <a:moveTo>
                    <a:pt x="0" y="0"/>
                  </a:moveTo>
                  <a:lnTo>
                    <a:pt x="6246287" y="0"/>
                  </a:lnTo>
                  <a:lnTo>
                    <a:pt x="6246287" y="284978"/>
                  </a:lnTo>
                  <a:lnTo>
                    <a:pt x="0" y="284978"/>
                  </a:lnTo>
                  <a:close/>
                </a:path>
              </a:pathLst>
            </a:custGeom>
            <a:solidFill>
              <a:srgbClr val="145DA0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-186827" y="7549332"/>
            <a:ext cx="18935828" cy="1708968"/>
            <a:chOff x="0" y="0"/>
            <a:chExt cx="11783848" cy="1063498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1783847" cy="1063498"/>
            </a:xfrm>
            <a:custGeom>
              <a:avLst/>
              <a:gdLst/>
              <a:ahLst/>
              <a:cxnLst/>
              <a:rect r="r" b="b" t="t" l="l"/>
              <a:pathLst>
                <a:path h="1063498" w="11783847">
                  <a:moveTo>
                    <a:pt x="11659388" y="1063498"/>
                  </a:moveTo>
                  <a:lnTo>
                    <a:pt x="124460" y="1063498"/>
                  </a:lnTo>
                  <a:cubicBezTo>
                    <a:pt x="55880" y="1063498"/>
                    <a:pt x="0" y="1007618"/>
                    <a:pt x="0" y="93903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659388" y="0"/>
                  </a:lnTo>
                  <a:cubicBezTo>
                    <a:pt x="11727968" y="0"/>
                    <a:pt x="11783847" y="55880"/>
                    <a:pt x="11783847" y="124460"/>
                  </a:cubicBezTo>
                  <a:lnTo>
                    <a:pt x="11783847" y="939038"/>
                  </a:lnTo>
                  <a:cubicBezTo>
                    <a:pt x="11783847" y="1007618"/>
                    <a:pt x="11727968" y="1063498"/>
                    <a:pt x="11659388" y="106349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6015293" y="-178299"/>
            <a:ext cx="2411909" cy="2808584"/>
            <a:chOff x="0" y="0"/>
            <a:chExt cx="1500941" cy="1747794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500941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1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1" y="55880"/>
                    <a:pt x="1500941" y="124460"/>
                  </a:cubicBezTo>
                  <a:lnTo>
                    <a:pt x="1500941" y="1623334"/>
                  </a:lnTo>
                  <a:cubicBezTo>
                    <a:pt x="1500941" y="1691914"/>
                    <a:pt x="1445061" y="1747794"/>
                    <a:pt x="1376481" y="174779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544819" y="4387881"/>
            <a:ext cx="2861114" cy="3161452"/>
            <a:chOff x="0" y="0"/>
            <a:chExt cx="3814818" cy="4215269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3814818" cy="4215269"/>
            </a:xfrm>
            <a:custGeom>
              <a:avLst/>
              <a:gdLst/>
              <a:ahLst/>
              <a:cxnLst/>
              <a:rect r="r" b="b" t="t" l="l"/>
              <a:pathLst>
                <a:path h="4215269" w="3814818">
                  <a:moveTo>
                    <a:pt x="0" y="0"/>
                  </a:moveTo>
                  <a:lnTo>
                    <a:pt x="3814818" y="0"/>
                  </a:lnTo>
                  <a:lnTo>
                    <a:pt x="3814818" y="4215269"/>
                  </a:lnTo>
                  <a:lnTo>
                    <a:pt x="0" y="4215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2420612">
              <a:off x="1675309" y="648936"/>
              <a:ext cx="294609" cy="339933"/>
            </a:xfrm>
            <a:custGeom>
              <a:avLst/>
              <a:gdLst/>
              <a:ahLst/>
              <a:cxnLst/>
              <a:rect r="r" b="b" t="t" l="l"/>
              <a:pathLst>
                <a:path h="339933" w="294609">
                  <a:moveTo>
                    <a:pt x="0" y="0"/>
                  </a:moveTo>
                  <a:lnTo>
                    <a:pt x="294609" y="0"/>
                  </a:lnTo>
                  <a:lnTo>
                    <a:pt x="294609" y="339933"/>
                  </a:lnTo>
                  <a:lnTo>
                    <a:pt x="0" y="3399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3091853" t="-799988" r="-3710666" b="-571016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2420612">
              <a:off x="1854249" y="493743"/>
              <a:ext cx="261767" cy="302038"/>
            </a:xfrm>
            <a:custGeom>
              <a:avLst/>
              <a:gdLst/>
              <a:ahLst/>
              <a:cxnLst/>
              <a:rect r="r" b="b" t="t" l="l"/>
              <a:pathLst>
                <a:path h="302038" w="261767">
                  <a:moveTo>
                    <a:pt x="0" y="0"/>
                  </a:moveTo>
                  <a:lnTo>
                    <a:pt x="261767" y="0"/>
                  </a:lnTo>
                  <a:lnTo>
                    <a:pt x="261767" y="302039"/>
                  </a:lnTo>
                  <a:lnTo>
                    <a:pt x="0" y="3020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3091853" t="-799988" r="-3710666" b="-571016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2700000">
              <a:off x="1675309" y="499307"/>
              <a:ext cx="294609" cy="339933"/>
            </a:xfrm>
            <a:custGeom>
              <a:avLst/>
              <a:gdLst/>
              <a:ahLst/>
              <a:cxnLst/>
              <a:rect r="r" b="b" t="t" l="l"/>
              <a:pathLst>
                <a:path h="339933" w="294609">
                  <a:moveTo>
                    <a:pt x="0" y="0"/>
                  </a:moveTo>
                  <a:lnTo>
                    <a:pt x="294609" y="0"/>
                  </a:lnTo>
                  <a:lnTo>
                    <a:pt x="294609" y="339933"/>
                  </a:lnTo>
                  <a:lnTo>
                    <a:pt x="0" y="3399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3091853" t="-799988" r="-3710666" b="-571016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2700000">
              <a:off x="1743222" y="499307"/>
              <a:ext cx="294609" cy="339933"/>
            </a:xfrm>
            <a:custGeom>
              <a:avLst/>
              <a:gdLst/>
              <a:ahLst/>
              <a:cxnLst/>
              <a:rect r="r" b="b" t="t" l="l"/>
              <a:pathLst>
                <a:path h="339933" w="294609">
                  <a:moveTo>
                    <a:pt x="0" y="0"/>
                  </a:moveTo>
                  <a:lnTo>
                    <a:pt x="294609" y="0"/>
                  </a:lnTo>
                  <a:lnTo>
                    <a:pt x="294609" y="339933"/>
                  </a:lnTo>
                  <a:lnTo>
                    <a:pt x="0" y="3399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3091853" t="-799988" r="-3710666" b="-571016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2700000">
              <a:off x="1899408" y="474241"/>
              <a:ext cx="251686" cy="290407"/>
            </a:xfrm>
            <a:custGeom>
              <a:avLst/>
              <a:gdLst/>
              <a:ahLst/>
              <a:cxnLst/>
              <a:rect r="r" b="b" t="t" l="l"/>
              <a:pathLst>
                <a:path h="290407" w="251686">
                  <a:moveTo>
                    <a:pt x="0" y="0"/>
                  </a:moveTo>
                  <a:lnTo>
                    <a:pt x="251686" y="0"/>
                  </a:lnTo>
                  <a:lnTo>
                    <a:pt x="251686" y="290407"/>
                  </a:lnTo>
                  <a:lnTo>
                    <a:pt x="0" y="2904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3091853" t="-799988" r="-3710666" b="-571016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2700000">
              <a:off x="2052030" y="501059"/>
              <a:ext cx="125681" cy="145017"/>
            </a:xfrm>
            <a:custGeom>
              <a:avLst/>
              <a:gdLst/>
              <a:ahLst/>
              <a:cxnLst/>
              <a:rect r="r" b="b" t="t" l="l"/>
              <a:pathLst>
                <a:path h="145017" w="125681">
                  <a:moveTo>
                    <a:pt x="0" y="0"/>
                  </a:moveTo>
                  <a:lnTo>
                    <a:pt x="125682" y="0"/>
                  </a:lnTo>
                  <a:lnTo>
                    <a:pt x="125682" y="145017"/>
                  </a:lnTo>
                  <a:lnTo>
                    <a:pt x="0" y="1450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3091853" t="-799988" r="-3710666" b="-571016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2021996">
              <a:off x="1973710" y="434693"/>
              <a:ext cx="125681" cy="145017"/>
            </a:xfrm>
            <a:custGeom>
              <a:avLst/>
              <a:gdLst/>
              <a:ahLst/>
              <a:cxnLst/>
              <a:rect r="r" b="b" t="t" l="l"/>
              <a:pathLst>
                <a:path h="145017" w="125681">
                  <a:moveTo>
                    <a:pt x="0" y="0"/>
                  </a:moveTo>
                  <a:lnTo>
                    <a:pt x="125681" y="0"/>
                  </a:lnTo>
                  <a:lnTo>
                    <a:pt x="125681" y="145017"/>
                  </a:lnTo>
                  <a:lnTo>
                    <a:pt x="0" y="1450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3091853" t="-799988" r="-3710666" b="-571016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-364182">
              <a:off x="1868212" y="439797"/>
              <a:ext cx="154805" cy="178622"/>
            </a:xfrm>
            <a:custGeom>
              <a:avLst/>
              <a:gdLst/>
              <a:ahLst/>
              <a:cxnLst/>
              <a:rect r="r" b="b" t="t" l="l"/>
              <a:pathLst>
                <a:path h="178622" w="154805">
                  <a:moveTo>
                    <a:pt x="0" y="0"/>
                  </a:moveTo>
                  <a:lnTo>
                    <a:pt x="154805" y="0"/>
                  </a:lnTo>
                  <a:lnTo>
                    <a:pt x="154805" y="178622"/>
                  </a:lnTo>
                  <a:lnTo>
                    <a:pt x="0" y="178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3091853" t="-799988" r="-3710666" b="-571016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264968">
              <a:off x="1604916" y="676957"/>
              <a:ext cx="154805" cy="178622"/>
            </a:xfrm>
            <a:custGeom>
              <a:avLst/>
              <a:gdLst/>
              <a:ahLst/>
              <a:cxnLst/>
              <a:rect r="r" b="b" t="t" l="l"/>
              <a:pathLst>
                <a:path h="178622" w="154805">
                  <a:moveTo>
                    <a:pt x="0" y="0"/>
                  </a:moveTo>
                  <a:lnTo>
                    <a:pt x="154805" y="0"/>
                  </a:lnTo>
                  <a:lnTo>
                    <a:pt x="154805" y="178622"/>
                  </a:lnTo>
                  <a:lnTo>
                    <a:pt x="0" y="178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3091853" t="-799988" r="-3710666" b="-571016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-364182">
              <a:off x="2065804" y="574578"/>
              <a:ext cx="154805" cy="178622"/>
            </a:xfrm>
            <a:custGeom>
              <a:avLst/>
              <a:gdLst/>
              <a:ahLst/>
              <a:cxnLst/>
              <a:rect r="r" b="b" t="t" l="l"/>
              <a:pathLst>
                <a:path h="178622" w="154805">
                  <a:moveTo>
                    <a:pt x="0" y="0"/>
                  </a:moveTo>
                  <a:lnTo>
                    <a:pt x="154805" y="0"/>
                  </a:lnTo>
                  <a:lnTo>
                    <a:pt x="154805" y="178621"/>
                  </a:lnTo>
                  <a:lnTo>
                    <a:pt x="0" y="1786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3091853" t="-799988" r="-3710666" b="-571016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720967">
              <a:off x="2057916" y="721792"/>
              <a:ext cx="154805" cy="178622"/>
            </a:xfrm>
            <a:custGeom>
              <a:avLst/>
              <a:gdLst/>
              <a:ahLst/>
              <a:cxnLst/>
              <a:rect r="r" b="b" t="t" l="l"/>
              <a:pathLst>
                <a:path h="178622" w="154805">
                  <a:moveTo>
                    <a:pt x="0" y="0"/>
                  </a:moveTo>
                  <a:lnTo>
                    <a:pt x="154805" y="0"/>
                  </a:lnTo>
                  <a:lnTo>
                    <a:pt x="154805" y="178622"/>
                  </a:lnTo>
                  <a:lnTo>
                    <a:pt x="0" y="178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3091853" t="-799988" r="-3710666" b="-571016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3589425">
              <a:off x="1922630" y="761399"/>
              <a:ext cx="214470" cy="247465"/>
            </a:xfrm>
            <a:custGeom>
              <a:avLst/>
              <a:gdLst/>
              <a:ahLst/>
              <a:cxnLst/>
              <a:rect r="r" b="b" t="t" l="l"/>
              <a:pathLst>
                <a:path h="247465" w="214470">
                  <a:moveTo>
                    <a:pt x="0" y="0"/>
                  </a:moveTo>
                  <a:lnTo>
                    <a:pt x="214470" y="0"/>
                  </a:lnTo>
                  <a:lnTo>
                    <a:pt x="214470" y="247465"/>
                  </a:lnTo>
                  <a:lnTo>
                    <a:pt x="0" y="2474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3091853" t="-799988" r="-3710666" b="-571016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1825695" y="865186"/>
              <a:ext cx="154805" cy="178622"/>
            </a:xfrm>
            <a:custGeom>
              <a:avLst/>
              <a:gdLst/>
              <a:ahLst/>
              <a:cxnLst/>
              <a:rect r="r" b="b" t="t" l="l"/>
              <a:pathLst>
                <a:path h="178622" w="154805">
                  <a:moveTo>
                    <a:pt x="0" y="0"/>
                  </a:moveTo>
                  <a:lnTo>
                    <a:pt x="154806" y="0"/>
                  </a:lnTo>
                  <a:lnTo>
                    <a:pt x="154806" y="178622"/>
                  </a:lnTo>
                  <a:lnTo>
                    <a:pt x="0" y="178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3091853" t="-799988" r="-3710666" b="-571016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0">
              <a:off x="1486739" y="458406"/>
              <a:ext cx="759977" cy="588892"/>
            </a:xfrm>
            <a:custGeom>
              <a:avLst/>
              <a:gdLst/>
              <a:ahLst/>
              <a:cxnLst/>
              <a:rect r="r" b="b" t="t" l="l"/>
              <a:pathLst>
                <a:path h="588892" w="759977">
                  <a:moveTo>
                    <a:pt x="0" y="0"/>
                  </a:moveTo>
                  <a:lnTo>
                    <a:pt x="759977" y="0"/>
                  </a:lnTo>
                  <a:lnTo>
                    <a:pt x="759977" y="588892"/>
                  </a:lnTo>
                  <a:lnTo>
                    <a:pt x="0" y="5888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1367" t="-932" r="-18543" b="-110688"/>
              </a:stretch>
            </a:blipFill>
          </p:spPr>
        </p:sp>
      </p:grpSp>
      <p:sp>
        <p:nvSpPr>
          <p:cNvPr name="Freeform 30" id="30"/>
          <p:cNvSpPr/>
          <p:nvPr/>
        </p:nvSpPr>
        <p:spPr>
          <a:xfrm flipH="false" flipV="false" rot="0">
            <a:off x="6927803" y="4295666"/>
            <a:ext cx="4108021" cy="3242737"/>
          </a:xfrm>
          <a:custGeom>
            <a:avLst/>
            <a:gdLst/>
            <a:ahLst/>
            <a:cxnLst/>
            <a:rect r="r" b="b" t="t" l="l"/>
            <a:pathLst>
              <a:path h="3242737" w="4108021">
                <a:moveTo>
                  <a:pt x="0" y="0"/>
                </a:moveTo>
                <a:lnTo>
                  <a:pt x="4108021" y="0"/>
                </a:lnTo>
                <a:lnTo>
                  <a:pt x="4108021" y="3242737"/>
                </a:lnTo>
                <a:lnTo>
                  <a:pt x="0" y="32427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-4355"/>
            </a:stretch>
          </a:blipFill>
        </p:spPr>
      </p:sp>
      <p:grpSp>
        <p:nvGrpSpPr>
          <p:cNvPr name="Group 31" id="31"/>
          <p:cNvGrpSpPr/>
          <p:nvPr/>
        </p:nvGrpSpPr>
        <p:grpSpPr>
          <a:xfrm rot="0">
            <a:off x="13435102" y="4572504"/>
            <a:ext cx="3260478" cy="2976828"/>
            <a:chOff x="0" y="0"/>
            <a:chExt cx="4347304" cy="3969105"/>
          </a:xfrm>
        </p:grpSpPr>
        <p:grpSp>
          <p:nvGrpSpPr>
            <p:cNvPr name="Group 32" id="32"/>
            <p:cNvGrpSpPr/>
            <p:nvPr/>
          </p:nvGrpSpPr>
          <p:grpSpPr>
            <a:xfrm rot="0">
              <a:off x="444802" y="1128126"/>
              <a:ext cx="3476129" cy="2840978"/>
              <a:chOff x="0" y="0"/>
              <a:chExt cx="686643" cy="561181"/>
            </a:xfrm>
          </p:grpSpPr>
          <p:sp>
            <p:nvSpPr>
              <p:cNvPr name="Freeform 33" id="33"/>
              <p:cNvSpPr/>
              <p:nvPr/>
            </p:nvSpPr>
            <p:spPr>
              <a:xfrm flipH="false" flipV="false" rot="0">
                <a:off x="0" y="0"/>
                <a:ext cx="686643" cy="561181"/>
              </a:xfrm>
              <a:custGeom>
                <a:avLst/>
                <a:gdLst/>
                <a:ahLst/>
                <a:cxnLst/>
                <a:rect r="r" b="b" t="t" l="l"/>
                <a:pathLst>
                  <a:path h="561181" w="686643">
                    <a:moveTo>
                      <a:pt x="0" y="0"/>
                    </a:moveTo>
                    <a:lnTo>
                      <a:pt x="686643" y="0"/>
                    </a:lnTo>
                    <a:lnTo>
                      <a:pt x="686643" y="561181"/>
                    </a:lnTo>
                    <a:lnTo>
                      <a:pt x="0" y="561181"/>
                    </a:lnTo>
                    <a:close/>
                  </a:path>
                </a:pathLst>
              </a:custGeom>
              <a:solidFill>
                <a:srgbClr val="FFCB72"/>
              </a:solidFill>
            </p:spPr>
          </p:sp>
          <p:sp>
            <p:nvSpPr>
              <p:cNvPr name="TextBox 34" id="34"/>
              <p:cNvSpPr txBox="true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80"/>
                  </a:lnSpc>
                </a:pPr>
              </a:p>
            </p:txBody>
          </p:sp>
        </p:grpSp>
        <p:sp>
          <p:nvSpPr>
            <p:cNvPr name="AutoShape 35" id="35"/>
            <p:cNvSpPr/>
            <p:nvPr/>
          </p:nvSpPr>
          <p:spPr>
            <a:xfrm flipV="true">
              <a:off x="92599" y="23669"/>
              <a:ext cx="2081053" cy="810198"/>
            </a:xfrm>
            <a:prstGeom prst="line">
              <a:avLst/>
            </a:prstGeom>
            <a:ln cap="flat" w="50800">
              <a:solidFill>
                <a:srgbClr val="FFCB72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36" id="36"/>
            <p:cNvSpPr/>
            <p:nvPr/>
          </p:nvSpPr>
          <p:spPr>
            <a:xfrm flipH="true" flipV="true">
              <a:off x="2173652" y="23669"/>
              <a:ext cx="2079432" cy="833867"/>
            </a:xfrm>
            <a:prstGeom prst="line">
              <a:avLst/>
            </a:prstGeom>
            <a:ln cap="flat" w="50800">
              <a:solidFill>
                <a:srgbClr val="FFCB72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37" id="37"/>
            <p:cNvSpPr/>
            <p:nvPr/>
          </p:nvSpPr>
          <p:spPr>
            <a:xfrm flipH="false" flipV="false" rot="0">
              <a:off x="483269" y="108044"/>
              <a:ext cx="3402559" cy="3861060"/>
            </a:xfrm>
            <a:custGeom>
              <a:avLst/>
              <a:gdLst/>
              <a:ahLst/>
              <a:cxnLst/>
              <a:rect r="r" b="b" t="t" l="l"/>
              <a:pathLst>
                <a:path h="3861060" w="3402559">
                  <a:moveTo>
                    <a:pt x="0" y="0"/>
                  </a:moveTo>
                  <a:lnTo>
                    <a:pt x="3402560" y="0"/>
                  </a:lnTo>
                  <a:lnTo>
                    <a:pt x="3402560" y="3861061"/>
                  </a:lnTo>
                  <a:lnTo>
                    <a:pt x="0" y="3861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false" rot="0">
              <a:off x="0" y="23669"/>
              <a:ext cx="4347304" cy="1167133"/>
            </a:xfrm>
            <a:custGeom>
              <a:avLst/>
              <a:gdLst/>
              <a:ahLst/>
              <a:cxnLst/>
              <a:rect r="r" b="b" t="t" l="l"/>
              <a:pathLst>
                <a:path h="1167133" w="4347304">
                  <a:moveTo>
                    <a:pt x="0" y="0"/>
                  </a:moveTo>
                  <a:lnTo>
                    <a:pt x="4347304" y="0"/>
                  </a:lnTo>
                  <a:lnTo>
                    <a:pt x="4347304" y="1167134"/>
                  </a:lnTo>
                  <a:lnTo>
                    <a:pt x="0" y="11671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-223589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0">
              <a:off x="1072397" y="2209533"/>
              <a:ext cx="2241493" cy="1759572"/>
            </a:xfrm>
            <a:custGeom>
              <a:avLst/>
              <a:gdLst/>
              <a:ahLst/>
              <a:cxnLst/>
              <a:rect r="r" b="b" t="t" l="l"/>
              <a:pathLst>
                <a:path h="1759572" w="2241493">
                  <a:moveTo>
                    <a:pt x="0" y="0"/>
                  </a:moveTo>
                  <a:lnTo>
                    <a:pt x="2241493" y="0"/>
                  </a:lnTo>
                  <a:lnTo>
                    <a:pt x="2241493" y="1759572"/>
                  </a:lnTo>
                  <a:lnTo>
                    <a:pt x="0" y="17595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0" id="40"/>
            <p:cNvSpPr/>
            <p:nvPr/>
          </p:nvSpPr>
          <p:spPr>
            <a:xfrm flipH="false" flipV="false" rot="0">
              <a:off x="872646" y="1952657"/>
              <a:ext cx="2623806" cy="256876"/>
            </a:xfrm>
            <a:custGeom>
              <a:avLst/>
              <a:gdLst/>
              <a:ahLst/>
              <a:cxnLst/>
              <a:rect r="r" b="b" t="t" l="l"/>
              <a:pathLst>
                <a:path h="256876" w="2623806">
                  <a:moveTo>
                    <a:pt x="0" y="0"/>
                  </a:moveTo>
                  <a:lnTo>
                    <a:pt x="2623806" y="0"/>
                  </a:lnTo>
                  <a:lnTo>
                    <a:pt x="2623806" y="256876"/>
                  </a:lnTo>
                  <a:lnTo>
                    <a:pt x="0" y="2568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25839" t="-662428" r="-23805" b="-972065"/>
              </a:stretch>
            </a:blipFill>
          </p:spPr>
        </p:sp>
        <p:sp>
          <p:nvSpPr>
            <p:cNvPr name="Freeform 41" id="41"/>
            <p:cNvSpPr/>
            <p:nvPr/>
          </p:nvSpPr>
          <p:spPr>
            <a:xfrm flipH="false" flipV="false" rot="0">
              <a:off x="956589" y="1781698"/>
              <a:ext cx="2623806" cy="256876"/>
            </a:xfrm>
            <a:custGeom>
              <a:avLst/>
              <a:gdLst/>
              <a:ahLst/>
              <a:cxnLst/>
              <a:rect r="r" b="b" t="t" l="l"/>
              <a:pathLst>
                <a:path h="256876" w="2623806">
                  <a:moveTo>
                    <a:pt x="0" y="0"/>
                  </a:moveTo>
                  <a:lnTo>
                    <a:pt x="2623806" y="0"/>
                  </a:lnTo>
                  <a:lnTo>
                    <a:pt x="2623806" y="256876"/>
                  </a:lnTo>
                  <a:lnTo>
                    <a:pt x="0" y="2568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25839" t="-662428" r="-23805" b="-972065"/>
              </a:stretch>
            </a:blipFill>
          </p:spPr>
        </p:sp>
        <p:sp>
          <p:nvSpPr>
            <p:cNvPr name="Freeform 42" id="42"/>
            <p:cNvSpPr/>
            <p:nvPr/>
          </p:nvSpPr>
          <p:spPr>
            <a:xfrm flipH="false" flipV="false" rot="0">
              <a:off x="1072397" y="1213783"/>
              <a:ext cx="2623806" cy="256876"/>
            </a:xfrm>
            <a:custGeom>
              <a:avLst/>
              <a:gdLst/>
              <a:ahLst/>
              <a:cxnLst/>
              <a:rect r="r" b="b" t="t" l="l"/>
              <a:pathLst>
                <a:path h="256876" w="2623806">
                  <a:moveTo>
                    <a:pt x="0" y="0"/>
                  </a:moveTo>
                  <a:lnTo>
                    <a:pt x="2623806" y="0"/>
                  </a:lnTo>
                  <a:lnTo>
                    <a:pt x="2623806" y="256876"/>
                  </a:lnTo>
                  <a:lnTo>
                    <a:pt x="0" y="2568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25839" t="-662428" r="-23805" b="-972065"/>
              </a:stretch>
            </a:blipFill>
          </p:spPr>
        </p:sp>
        <p:sp>
          <p:nvSpPr>
            <p:cNvPr name="Freeform 43" id="43"/>
            <p:cNvSpPr/>
            <p:nvPr/>
          </p:nvSpPr>
          <p:spPr>
            <a:xfrm flipH="false" flipV="false" rot="0">
              <a:off x="899459" y="1377971"/>
              <a:ext cx="2623806" cy="256876"/>
            </a:xfrm>
            <a:custGeom>
              <a:avLst/>
              <a:gdLst/>
              <a:ahLst/>
              <a:cxnLst/>
              <a:rect r="r" b="b" t="t" l="l"/>
              <a:pathLst>
                <a:path h="256876" w="2623806">
                  <a:moveTo>
                    <a:pt x="0" y="0"/>
                  </a:moveTo>
                  <a:lnTo>
                    <a:pt x="2623806" y="0"/>
                  </a:lnTo>
                  <a:lnTo>
                    <a:pt x="2623806" y="256876"/>
                  </a:lnTo>
                  <a:lnTo>
                    <a:pt x="0" y="2568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25839" t="-662428" r="-23805" b="-972065"/>
              </a:stretch>
            </a:blipFill>
          </p:spPr>
        </p:sp>
        <p:sp>
          <p:nvSpPr>
            <p:cNvPr name="Freeform 44" id="44"/>
            <p:cNvSpPr/>
            <p:nvPr/>
          </p:nvSpPr>
          <p:spPr>
            <a:xfrm flipH="false" flipV="false" rot="0">
              <a:off x="2406049" y="1427185"/>
              <a:ext cx="611585" cy="649759"/>
            </a:xfrm>
            <a:custGeom>
              <a:avLst/>
              <a:gdLst/>
              <a:ahLst/>
              <a:cxnLst/>
              <a:rect r="r" b="b" t="t" l="l"/>
              <a:pathLst>
                <a:path h="649759" w="611585">
                  <a:moveTo>
                    <a:pt x="0" y="0"/>
                  </a:moveTo>
                  <a:lnTo>
                    <a:pt x="611585" y="0"/>
                  </a:lnTo>
                  <a:lnTo>
                    <a:pt x="611585" y="649759"/>
                  </a:lnTo>
                  <a:lnTo>
                    <a:pt x="0" y="6497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5" id="45"/>
            <p:cNvSpPr/>
            <p:nvPr/>
          </p:nvSpPr>
          <p:spPr>
            <a:xfrm flipH="false" flipV="false" rot="0">
              <a:off x="2393349" y="1442892"/>
              <a:ext cx="611585" cy="649759"/>
            </a:xfrm>
            <a:custGeom>
              <a:avLst/>
              <a:gdLst/>
              <a:ahLst/>
              <a:cxnLst/>
              <a:rect r="r" b="b" t="t" l="l"/>
              <a:pathLst>
                <a:path h="649759" w="611585">
                  <a:moveTo>
                    <a:pt x="0" y="0"/>
                  </a:moveTo>
                  <a:lnTo>
                    <a:pt x="611585" y="0"/>
                  </a:lnTo>
                  <a:lnTo>
                    <a:pt x="611585" y="649759"/>
                  </a:lnTo>
                  <a:lnTo>
                    <a:pt x="0" y="6497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6" id="46"/>
            <p:cNvSpPr/>
            <p:nvPr/>
          </p:nvSpPr>
          <p:spPr>
            <a:xfrm flipH="false" flipV="false" rot="0">
              <a:off x="1958366" y="1307685"/>
              <a:ext cx="505992" cy="773984"/>
            </a:xfrm>
            <a:custGeom>
              <a:avLst/>
              <a:gdLst/>
              <a:ahLst/>
              <a:cxnLst/>
              <a:rect r="r" b="b" t="t" l="l"/>
              <a:pathLst>
                <a:path h="773984" w="505992">
                  <a:moveTo>
                    <a:pt x="0" y="0"/>
                  </a:moveTo>
                  <a:lnTo>
                    <a:pt x="505992" y="0"/>
                  </a:lnTo>
                  <a:lnTo>
                    <a:pt x="505992" y="773984"/>
                  </a:lnTo>
                  <a:lnTo>
                    <a:pt x="0" y="7739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7" id="47"/>
            <p:cNvSpPr/>
            <p:nvPr/>
          </p:nvSpPr>
          <p:spPr>
            <a:xfrm flipH="false" flipV="false" rot="0">
              <a:off x="1937482" y="1318667"/>
              <a:ext cx="505992" cy="773984"/>
            </a:xfrm>
            <a:custGeom>
              <a:avLst/>
              <a:gdLst/>
              <a:ahLst/>
              <a:cxnLst/>
              <a:rect r="r" b="b" t="t" l="l"/>
              <a:pathLst>
                <a:path h="773984" w="505992">
                  <a:moveTo>
                    <a:pt x="0" y="0"/>
                  </a:moveTo>
                  <a:lnTo>
                    <a:pt x="505992" y="0"/>
                  </a:lnTo>
                  <a:lnTo>
                    <a:pt x="505992" y="773984"/>
                  </a:lnTo>
                  <a:lnTo>
                    <a:pt x="0" y="7739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8" id="48"/>
            <p:cNvSpPr/>
            <p:nvPr/>
          </p:nvSpPr>
          <p:spPr>
            <a:xfrm flipH="true" flipV="false" rot="0">
              <a:off x="1398591" y="1409334"/>
              <a:ext cx="585944" cy="683317"/>
            </a:xfrm>
            <a:custGeom>
              <a:avLst/>
              <a:gdLst/>
              <a:ahLst/>
              <a:cxnLst/>
              <a:rect r="r" b="b" t="t" l="l"/>
              <a:pathLst>
                <a:path h="683317" w="585944">
                  <a:moveTo>
                    <a:pt x="585944" y="0"/>
                  </a:moveTo>
                  <a:lnTo>
                    <a:pt x="0" y="0"/>
                  </a:lnTo>
                  <a:lnTo>
                    <a:pt x="0" y="683317"/>
                  </a:lnTo>
                  <a:lnTo>
                    <a:pt x="585944" y="683317"/>
                  </a:lnTo>
                  <a:lnTo>
                    <a:pt x="585944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49" id="49"/>
          <p:cNvSpPr txBox="true"/>
          <p:nvPr/>
        </p:nvSpPr>
        <p:spPr>
          <a:xfrm rot="0">
            <a:off x="849645" y="3249410"/>
            <a:ext cx="4384810" cy="8557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80"/>
              </a:lnSpc>
              <a:spcBef>
                <a:spcPct val="0"/>
              </a:spcBef>
            </a:pPr>
            <a:r>
              <a:rPr lang="en-US" sz="2578">
                <a:solidFill>
                  <a:srgbClr val="145DA0"/>
                </a:solidFill>
                <a:latin typeface="League Spartan"/>
              </a:rPr>
              <a:t>..orfebres y artesanos adoradores de Diana.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59643" y="169033"/>
            <a:ext cx="3710071" cy="7256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145DA0"/>
                </a:solidFill>
                <a:latin typeface="League Spartan"/>
              </a:rPr>
              <a:t>Lunes</a:t>
            </a:r>
          </a:p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145DA0"/>
                </a:solidFill>
                <a:latin typeface="League Spartan"/>
              </a:rPr>
              <a:t>26 de junio del 2023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4201796" y="146108"/>
            <a:ext cx="11323813" cy="847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90"/>
              </a:lnSpc>
            </a:pPr>
            <a:r>
              <a:rPr lang="en-US" sz="5300" spc="132">
                <a:solidFill>
                  <a:srgbClr val="FFFFFF"/>
                </a:solidFill>
                <a:latin typeface="League Spartan"/>
              </a:rPr>
              <a:t>UN MOTÍN EN EL ANFITEATRO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3460351" y="9782175"/>
            <a:ext cx="11213184" cy="280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FFFFFF"/>
                </a:solidFill>
                <a:latin typeface="League Spartan Bold"/>
              </a:rPr>
              <a:t>Contenido y diseño: Pablo Amon - Traducción: Eliezer GC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187455" y="7854132"/>
            <a:ext cx="17913090" cy="10064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799" spc="69">
                <a:solidFill>
                  <a:srgbClr val="145DA0"/>
                </a:solidFill>
                <a:latin typeface="League Spartan"/>
              </a:rPr>
              <a:t>El testimonio de Pablo en la cosmopolita Éfeso, fue tan eficaz que impactó a la principal fuente económica de la ciudad, un turismo centrado en la adoración a Diana. (Hh 19:27)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196980" y="1477934"/>
            <a:ext cx="15525608" cy="901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4"/>
              </a:lnSpc>
              <a:spcBef>
                <a:spcPct val="0"/>
              </a:spcBef>
            </a:pPr>
            <a:r>
              <a:rPr lang="en-US" sz="2699">
                <a:solidFill>
                  <a:srgbClr val="145DA0"/>
                </a:solidFill>
                <a:latin typeface="League Spartan"/>
              </a:rPr>
              <a:t>Dios instituyó medios para sustentar su obra (Ml 3:8-10); pero siempre ha habido quienes han hecho de la religión un negocio lucrativo en detrimento de la fe..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6568630" y="3249410"/>
            <a:ext cx="5051856" cy="8557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80"/>
              </a:lnSpc>
              <a:spcBef>
                <a:spcPct val="0"/>
              </a:spcBef>
            </a:pPr>
            <a:r>
              <a:rPr lang="en-US" sz="2578">
                <a:solidFill>
                  <a:srgbClr val="145DA0"/>
                </a:solidFill>
                <a:latin typeface="League Spartan"/>
              </a:rPr>
              <a:t>..clérigos medievales vendedores de indulgencias.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12563624" y="3249410"/>
            <a:ext cx="5006541" cy="8557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80"/>
              </a:lnSpc>
              <a:spcBef>
                <a:spcPct val="0"/>
              </a:spcBef>
            </a:pPr>
            <a:r>
              <a:rPr lang="en-US" sz="2578">
                <a:solidFill>
                  <a:srgbClr val="145DA0"/>
                </a:solidFill>
                <a:latin typeface="League Spartan"/>
              </a:rPr>
              <a:t>..líderes actuales divulgadores de falsedades.</a:t>
            </a:r>
          </a:p>
        </p:txBody>
      </p:sp>
      <p:grpSp>
        <p:nvGrpSpPr>
          <p:cNvPr name="Group 57" id="57"/>
          <p:cNvGrpSpPr/>
          <p:nvPr/>
        </p:nvGrpSpPr>
        <p:grpSpPr>
          <a:xfrm rot="0">
            <a:off x="16081968" y="434859"/>
            <a:ext cx="2143452" cy="1634788"/>
            <a:chOff x="0" y="0"/>
            <a:chExt cx="2857936" cy="2179717"/>
          </a:xfrm>
        </p:grpSpPr>
        <p:sp>
          <p:nvSpPr>
            <p:cNvPr name="Freeform 58" id="58"/>
            <p:cNvSpPr/>
            <p:nvPr/>
          </p:nvSpPr>
          <p:spPr>
            <a:xfrm flipH="false" flipV="false" rot="-10800000">
              <a:off x="626380" y="86377"/>
              <a:ext cx="1495896" cy="1702300"/>
            </a:xfrm>
            <a:custGeom>
              <a:avLst/>
              <a:gdLst/>
              <a:ahLst/>
              <a:cxnLst/>
              <a:rect r="r" b="b" t="t" l="l"/>
              <a:pathLst>
                <a:path h="1702300" w="1495896">
                  <a:moveTo>
                    <a:pt x="0" y="0"/>
                  </a:moveTo>
                  <a:lnTo>
                    <a:pt x="1495896" y="0"/>
                  </a:lnTo>
                  <a:lnTo>
                    <a:pt x="1495896" y="1702299"/>
                  </a:lnTo>
                  <a:lnTo>
                    <a:pt x="0" y="170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59" id="59"/>
            <p:cNvGrpSpPr>
              <a:grpSpLocks noChangeAspect="true"/>
            </p:cNvGrpSpPr>
            <p:nvPr/>
          </p:nvGrpSpPr>
          <p:grpSpPr>
            <a:xfrm rot="5468532">
              <a:off x="1732990" y="331901"/>
              <a:ext cx="485386" cy="485386"/>
              <a:chOff x="0" y="0"/>
              <a:chExt cx="6350000" cy="6350000"/>
            </a:xfrm>
          </p:grpSpPr>
          <p:sp>
            <p:nvSpPr>
              <p:cNvPr name="Freeform 60" id="60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61" id="61"/>
            <p:cNvGrpSpPr>
              <a:grpSpLocks noChangeAspect="true"/>
            </p:cNvGrpSpPr>
            <p:nvPr/>
          </p:nvGrpSpPr>
          <p:grpSpPr>
            <a:xfrm rot="5468532">
              <a:off x="517908" y="331901"/>
              <a:ext cx="485386" cy="485386"/>
              <a:chOff x="0" y="0"/>
              <a:chExt cx="6350000" cy="6350000"/>
            </a:xfrm>
          </p:grpSpPr>
          <p:sp>
            <p:nvSpPr>
              <p:cNvPr name="Freeform 62" id="62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63" id="63"/>
            <p:cNvGrpSpPr>
              <a:grpSpLocks noChangeAspect="true"/>
            </p:cNvGrpSpPr>
            <p:nvPr/>
          </p:nvGrpSpPr>
          <p:grpSpPr>
            <a:xfrm rot="5468532">
              <a:off x="1119263" y="1387709"/>
              <a:ext cx="485386" cy="485386"/>
              <a:chOff x="0" y="0"/>
              <a:chExt cx="6350000" cy="6350000"/>
            </a:xfrm>
          </p:grpSpPr>
          <p:sp>
            <p:nvSpPr>
              <p:cNvPr name="Freeform 64" id="64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65" id="65"/>
            <p:cNvGrpSpPr>
              <a:grpSpLocks noChangeAspect="true"/>
            </p:cNvGrpSpPr>
            <p:nvPr/>
          </p:nvGrpSpPr>
          <p:grpSpPr>
            <a:xfrm rot="-5400000">
              <a:off x="522698" y="1033909"/>
              <a:ext cx="485386" cy="485386"/>
              <a:chOff x="0" y="0"/>
              <a:chExt cx="6350000" cy="6350000"/>
            </a:xfrm>
          </p:grpSpPr>
          <p:sp>
            <p:nvSpPr>
              <p:cNvPr name="Freeform 66" id="66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67" id="67"/>
            <p:cNvGrpSpPr>
              <a:grpSpLocks noChangeAspect="true"/>
            </p:cNvGrpSpPr>
            <p:nvPr/>
          </p:nvGrpSpPr>
          <p:grpSpPr>
            <a:xfrm rot="-5400000">
              <a:off x="1112766" y="0"/>
              <a:ext cx="485386" cy="485386"/>
              <a:chOff x="0" y="0"/>
              <a:chExt cx="6350000" cy="6350000"/>
            </a:xfrm>
          </p:grpSpPr>
          <p:sp>
            <p:nvSpPr>
              <p:cNvPr name="Freeform 68" id="68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69" id="69"/>
            <p:cNvGrpSpPr>
              <a:grpSpLocks noChangeAspect="true"/>
            </p:cNvGrpSpPr>
            <p:nvPr/>
          </p:nvGrpSpPr>
          <p:grpSpPr>
            <a:xfrm rot="-5400000">
              <a:off x="1732990" y="1033909"/>
              <a:ext cx="485386" cy="485386"/>
              <a:chOff x="0" y="0"/>
              <a:chExt cx="6350000" cy="6350000"/>
            </a:xfrm>
          </p:grpSpPr>
          <p:sp>
            <p:nvSpPr>
              <p:cNvPr name="Freeform 70" id="70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71" id="71"/>
            <p:cNvGrpSpPr>
              <a:grpSpLocks noChangeAspect="true"/>
            </p:cNvGrpSpPr>
            <p:nvPr/>
          </p:nvGrpSpPr>
          <p:grpSpPr>
            <a:xfrm rot="5468532">
              <a:off x="1780723" y="382330"/>
              <a:ext cx="382467" cy="382467"/>
              <a:chOff x="0" y="0"/>
              <a:chExt cx="6350000" cy="6350000"/>
            </a:xfrm>
          </p:grpSpPr>
          <p:sp>
            <p:nvSpPr>
              <p:cNvPr name="Freeform 72" id="72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7298C2"/>
              </a:solidFill>
            </p:spPr>
          </p:sp>
        </p:grpSp>
        <p:grpSp>
          <p:nvGrpSpPr>
            <p:cNvPr name="Group 73" id="73"/>
            <p:cNvGrpSpPr>
              <a:grpSpLocks noChangeAspect="true"/>
            </p:cNvGrpSpPr>
            <p:nvPr/>
          </p:nvGrpSpPr>
          <p:grpSpPr>
            <a:xfrm rot="5468532">
              <a:off x="569367" y="383360"/>
              <a:ext cx="382468" cy="382467"/>
              <a:chOff x="0" y="0"/>
              <a:chExt cx="6350000" cy="6350000"/>
            </a:xfrm>
          </p:grpSpPr>
          <p:sp>
            <p:nvSpPr>
              <p:cNvPr name="Freeform 74" id="74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CC29"/>
              </a:solidFill>
            </p:spPr>
          </p:sp>
        </p:grpSp>
        <p:grpSp>
          <p:nvGrpSpPr>
            <p:cNvPr name="Group 75" id="75"/>
            <p:cNvGrpSpPr>
              <a:grpSpLocks noChangeAspect="true"/>
            </p:cNvGrpSpPr>
            <p:nvPr/>
          </p:nvGrpSpPr>
          <p:grpSpPr>
            <a:xfrm rot="5468532">
              <a:off x="1170721" y="1439168"/>
              <a:ext cx="382469" cy="382467"/>
              <a:chOff x="0" y="0"/>
              <a:chExt cx="6350000" cy="6350000"/>
            </a:xfrm>
          </p:grpSpPr>
          <p:sp>
            <p:nvSpPr>
              <p:cNvPr name="Freeform 76" id="76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EC1C34"/>
              </a:solidFill>
            </p:spPr>
          </p:sp>
        </p:grpSp>
        <p:grpSp>
          <p:nvGrpSpPr>
            <p:cNvPr name="Group 77" id="77"/>
            <p:cNvGrpSpPr>
              <a:grpSpLocks noChangeAspect="true"/>
            </p:cNvGrpSpPr>
            <p:nvPr/>
          </p:nvGrpSpPr>
          <p:grpSpPr>
            <a:xfrm rot="-5400000">
              <a:off x="574155" y="1085369"/>
              <a:ext cx="382471" cy="382467"/>
              <a:chOff x="0" y="0"/>
              <a:chExt cx="6350000" cy="6350000"/>
            </a:xfrm>
          </p:grpSpPr>
          <p:sp>
            <p:nvSpPr>
              <p:cNvPr name="Freeform 78" id="78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8931D"/>
              </a:solidFill>
            </p:spPr>
          </p:sp>
        </p:grpSp>
        <p:grpSp>
          <p:nvGrpSpPr>
            <p:cNvPr name="Group 79" id="79"/>
            <p:cNvGrpSpPr>
              <a:grpSpLocks noChangeAspect="true"/>
            </p:cNvGrpSpPr>
            <p:nvPr/>
          </p:nvGrpSpPr>
          <p:grpSpPr>
            <a:xfrm rot="-5400000">
              <a:off x="1159423" y="58016"/>
              <a:ext cx="382464" cy="382467"/>
              <a:chOff x="0" y="0"/>
              <a:chExt cx="6350000" cy="6350000"/>
            </a:xfrm>
          </p:grpSpPr>
          <p:sp>
            <p:nvSpPr>
              <p:cNvPr name="Freeform 80" id="80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8DC73F"/>
              </a:solidFill>
            </p:spPr>
          </p:sp>
        </p:grpSp>
        <p:grpSp>
          <p:nvGrpSpPr>
            <p:cNvPr name="Group 81" id="81"/>
            <p:cNvGrpSpPr>
              <a:grpSpLocks noChangeAspect="true"/>
            </p:cNvGrpSpPr>
            <p:nvPr/>
          </p:nvGrpSpPr>
          <p:grpSpPr>
            <a:xfrm rot="-5400000">
              <a:off x="1784450" y="1085371"/>
              <a:ext cx="382466" cy="382467"/>
              <a:chOff x="0" y="0"/>
              <a:chExt cx="6350000" cy="6350000"/>
            </a:xfrm>
          </p:grpSpPr>
          <p:sp>
            <p:nvSpPr>
              <p:cNvPr name="Freeform 82" id="82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A72D98"/>
              </a:solidFill>
            </p:spPr>
          </p:sp>
        </p:grpSp>
        <p:sp>
          <p:nvSpPr>
            <p:cNvPr name="TextBox 83" id="83"/>
            <p:cNvSpPr txBox="true"/>
            <p:nvPr/>
          </p:nvSpPr>
          <p:spPr>
            <a:xfrm rot="0">
              <a:off x="0" y="1803332"/>
              <a:ext cx="2857936" cy="3763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22"/>
                </a:lnSpc>
              </a:pPr>
              <a:r>
                <a:rPr lang="en-US" sz="1730" spc="328">
                  <a:solidFill>
                    <a:srgbClr val="145DA0"/>
                  </a:solidFill>
                  <a:latin typeface="Open Sans Extra Bold 2"/>
                </a:rPr>
                <a:t>INFOLECCIÓN</a:t>
              </a:r>
            </a:p>
          </p:txBody>
        </p:sp>
        <p:grpSp>
          <p:nvGrpSpPr>
            <p:cNvPr name="Group 84" id="84"/>
            <p:cNvGrpSpPr>
              <a:grpSpLocks noChangeAspect="true"/>
            </p:cNvGrpSpPr>
            <p:nvPr/>
          </p:nvGrpSpPr>
          <p:grpSpPr>
            <a:xfrm rot="0">
              <a:off x="1050215" y="613411"/>
              <a:ext cx="648227" cy="648230"/>
              <a:chOff x="0" y="0"/>
              <a:chExt cx="6350000" cy="6350000"/>
            </a:xfrm>
          </p:grpSpPr>
          <p:sp>
            <p:nvSpPr>
              <p:cNvPr name="Freeform 85" id="85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86" id="86"/>
            <p:cNvGrpSpPr>
              <a:grpSpLocks noChangeAspect="true"/>
            </p:cNvGrpSpPr>
            <p:nvPr/>
          </p:nvGrpSpPr>
          <p:grpSpPr>
            <a:xfrm rot="0">
              <a:off x="1159422" y="718543"/>
              <a:ext cx="442334" cy="442336"/>
              <a:chOff x="0" y="0"/>
              <a:chExt cx="6350000" cy="6350000"/>
            </a:xfrm>
          </p:grpSpPr>
          <p:sp>
            <p:nvSpPr>
              <p:cNvPr name="Freeform 87" id="87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88" id="88"/>
            <p:cNvSpPr/>
            <p:nvPr/>
          </p:nvSpPr>
          <p:spPr>
            <a:xfrm flipH="false" flipV="false" rot="0">
              <a:off x="1024218" y="718543"/>
              <a:ext cx="592803" cy="437967"/>
            </a:xfrm>
            <a:custGeom>
              <a:avLst/>
              <a:gdLst/>
              <a:ahLst/>
              <a:cxnLst/>
              <a:rect r="r" b="b" t="t" l="l"/>
              <a:pathLst>
                <a:path h="437967" w="592803">
                  <a:moveTo>
                    <a:pt x="0" y="0"/>
                  </a:moveTo>
                  <a:lnTo>
                    <a:pt x="592803" y="0"/>
                  </a:lnTo>
                  <a:lnTo>
                    <a:pt x="592803" y="437967"/>
                  </a:lnTo>
                  <a:lnTo>
                    <a:pt x="0" y="4379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E6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931096" y="1213477"/>
            <a:ext cx="8281358" cy="8229600"/>
          </a:xfrm>
          <a:custGeom>
            <a:avLst/>
            <a:gdLst/>
            <a:ahLst/>
            <a:cxnLst/>
            <a:rect r="r" b="b" t="t" l="l"/>
            <a:pathLst>
              <a:path h="8229600" w="8281358">
                <a:moveTo>
                  <a:pt x="0" y="0"/>
                </a:moveTo>
                <a:lnTo>
                  <a:pt x="8281359" y="0"/>
                </a:lnTo>
                <a:lnTo>
                  <a:pt x="82813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84745" y="-235181"/>
            <a:ext cx="3988176" cy="1283199"/>
            <a:chOff x="0" y="0"/>
            <a:chExt cx="2481859" cy="79854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81859" cy="798541"/>
            </a:xfrm>
            <a:custGeom>
              <a:avLst/>
              <a:gdLst/>
              <a:ahLst/>
              <a:cxnLst/>
              <a:rect r="r" b="b" t="t" l="l"/>
              <a:pathLst>
                <a:path h="798541" w="2481859">
                  <a:moveTo>
                    <a:pt x="2357399" y="798540"/>
                  </a:moveTo>
                  <a:lnTo>
                    <a:pt x="124460" y="798540"/>
                  </a:lnTo>
                  <a:cubicBezTo>
                    <a:pt x="55880" y="798540"/>
                    <a:pt x="0" y="742660"/>
                    <a:pt x="0" y="6740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7399" y="0"/>
                  </a:lnTo>
                  <a:cubicBezTo>
                    <a:pt x="2425979" y="0"/>
                    <a:pt x="2481859" y="55880"/>
                    <a:pt x="2481859" y="124460"/>
                  </a:cubicBezTo>
                  <a:lnTo>
                    <a:pt x="2481859" y="674081"/>
                  </a:lnTo>
                  <a:cubicBezTo>
                    <a:pt x="2481859" y="742661"/>
                    <a:pt x="2425979" y="798541"/>
                    <a:pt x="2357399" y="798541"/>
                  </a:cubicBezTo>
                  <a:close/>
                </a:path>
              </a:pathLst>
            </a:custGeom>
            <a:solidFill>
              <a:srgbClr val="B27409"/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844477" y="1209943"/>
            <a:ext cx="8281358" cy="8229600"/>
          </a:xfrm>
          <a:custGeom>
            <a:avLst/>
            <a:gdLst/>
            <a:ahLst/>
            <a:cxnLst/>
            <a:rect r="r" b="b" t="t" l="l"/>
            <a:pathLst>
              <a:path h="8229600" w="8281358">
                <a:moveTo>
                  <a:pt x="0" y="0"/>
                </a:moveTo>
                <a:lnTo>
                  <a:pt x="8281359" y="0"/>
                </a:lnTo>
                <a:lnTo>
                  <a:pt x="82813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-186827" y="1249509"/>
            <a:ext cx="16030217" cy="1380777"/>
            <a:chOff x="0" y="0"/>
            <a:chExt cx="9975673" cy="85926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975673" cy="859263"/>
            </a:xfrm>
            <a:custGeom>
              <a:avLst/>
              <a:gdLst/>
              <a:ahLst/>
              <a:cxnLst/>
              <a:rect r="r" b="b" t="t" l="l"/>
              <a:pathLst>
                <a:path h="859263" w="9975673">
                  <a:moveTo>
                    <a:pt x="9851213" y="859263"/>
                  </a:moveTo>
                  <a:lnTo>
                    <a:pt x="124460" y="859263"/>
                  </a:lnTo>
                  <a:cubicBezTo>
                    <a:pt x="55880" y="859263"/>
                    <a:pt x="0" y="803383"/>
                    <a:pt x="0" y="7348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51213" y="0"/>
                  </a:lnTo>
                  <a:cubicBezTo>
                    <a:pt x="9919794" y="0"/>
                    <a:pt x="9975673" y="55880"/>
                    <a:pt x="9975673" y="124460"/>
                  </a:cubicBezTo>
                  <a:lnTo>
                    <a:pt x="9975673" y="734803"/>
                  </a:lnTo>
                  <a:cubicBezTo>
                    <a:pt x="9975673" y="803383"/>
                    <a:pt x="9919794" y="859263"/>
                    <a:pt x="9851213" y="859263"/>
                  </a:cubicBezTo>
                  <a:close/>
                </a:path>
              </a:pathLst>
            </a:custGeom>
            <a:solidFill>
              <a:srgbClr val="025492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3"/>
                    <a:pt x="7350927" y="763143"/>
                    <a:pt x="7282347" y="763143"/>
                  </a:cubicBezTo>
                  <a:close/>
                </a:path>
              </a:pathLst>
            </a:custGeom>
            <a:solidFill>
              <a:srgbClr val="B27409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-19050" y="9738804"/>
            <a:ext cx="18465302" cy="647700"/>
            <a:chOff x="0" y="0"/>
            <a:chExt cx="6246287" cy="219099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246287" cy="219098"/>
            </a:xfrm>
            <a:custGeom>
              <a:avLst/>
              <a:gdLst/>
              <a:ahLst/>
              <a:cxnLst/>
              <a:rect r="r" b="b" t="t" l="l"/>
              <a:pathLst>
                <a:path h="219098" w="6246287">
                  <a:moveTo>
                    <a:pt x="0" y="0"/>
                  </a:moveTo>
                  <a:lnTo>
                    <a:pt x="6246287" y="0"/>
                  </a:lnTo>
                  <a:lnTo>
                    <a:pt x="6246287" y="219098"/>
                  </a:lnTo>
                  <a:lnTo>
                    <a:pt x="0" y="219098"/>
                  </a:lnTo>
                  <a:close/>
                </a:path>
              </a:pathLst>
            </a:custGeom>
            <a:solidFill>
              <a:srgbClr val="B27409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-186827" y="8316837"/>
            <a:ext cx="18935828" cy="1276002"/>
            <a:chOff x="0" y="0"/>
            <a:chExt cx="11783848" cy="794061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1783847" cy="794061"/>
            </a:xfrm>
            <a:custGeom>
              <a:avLst/>
              <a:gdLst/>
              <a:ahLst/>
              <a:cxnLst/>
              <a:rect r="r" b="b" t="t" l="l"/>
              <a:pathLst>
                <a:path h="794061" w="11783847">
                  <a:moveTo>
                    <a:pt x="11659388" y="794061"/>
                  </a:moveTo>
                  <a:lnTo>
                    <a:pt x="124460" y="794061"/>
                  </a:lnTo>
                  <a:cubicBezTo>
                    <a:pt x="55880" y="794061"/>
                    <a:pt x="0" y="738181"/>
                    <a:pt x="0" y="66960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659388" y="0"/>
                  </a:lnTo>
                  <a:cubicBezTo>
                    <a:pt x="11727968" y="0"/>
                    <a:pt x="11783847" y="55880"/>
                    <a:pt x="11783847" y="124460"/>
                  </a:cubicBezTo>
                  <a:lnTo>
                    <a:pt x="11783847" y="669601"/>
                  </a:lnTo>
                  <a:cubicBezTo>
                    <a:pt x="11783847" y="738181"/>
                    <a:pt x="11727968" y="794061"/>
                    <a:pt x="11659388" y="794061"/>
                  </a:cubicBezTo>
                  <a:close/>
                </a:path>
              </a:pathLst>
            </a:custGeom>
            <a:solidFill>
              <a:srgbClr val="025492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6015293" y="-178299"/>
            <a:ext cx="2411909" cy="2808584"/>
            <a:chOff x="0" y="0"/>
            <a:chExt cx="1500941" cy="1747794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500941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1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1" y="55880"/>
                    <a:pt x="1500941" y="124460"/>
                  </a:cubicBezTo>
                  <a:lnTo>
                    <a:pt x="1500941" y="1623334"/>
                  </a:lnTo>
                  <a:cubicBezTo>
                    <a:pt x="1500941" y="1691914"/>
                    <a:pt x="1445061" y="1747794"/>
                    <a:pt x="1376481" y="1747794"/>
                  </a:cubicBezTo>
                  <a:close/>
                </a:path>
              </a:pathLst>
            </a:custGeom>
            <a:solidFill>
              <a:srgbClr val="B27409"/>
            </a:solid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-186827" y="3393515"/>
            <a:ext cx="4754550" cy="8831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5"/>
              </a:lnSpc>
              <a:spcBef>
                <a:spcPct val="0"/>
              </a:spcBef>
            </a:pPr>
            <a:r>
              <a:rPr lang="en-US" sz="2700">
                <a:solidFill>
                  <a:srgbClr val="325891"/>
                </a:solidFill>
                <a:latin typeface="League Spartan"/>
              </a:rPr>
              <a:t>    Judíos y gentiles.</a:t>
            </a:r>
          </a:p>
          <a:p>
            <a:pPr algn="ctr">
              <a:lnSpc>
                <a:spcPts val="3480"/>
              </a:lnSpc>
              <a:spcBef>
                <a:spcPct val="0"/>
              </a:spcBef>
            </a:pPr>
            <a:r>
              <a:rPr lang="en-US" sz="2578">
                <a:solidFill>
                  <a:srgbClr val="B27409"/>
                </a:solidFill>
                <a:latin typeface="League Spartan"/>
              </a:rPr>
              <a:t>     [Ef 2:11-22]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2233120" y="5930259"/>
            <a:ext cx="2040182" cy="2205602"/>
          </a:xfrm>
          <a:custGeom>
            <a:avLst/>
            <a:gdLst/>
            <a:ahLst/>
            <a:cxnLst/>
            <a:rect r="r" b="b" t="t" l="l"/>
            <a:pathLst>
              <a:path h="2205602" w="2040182">
                <a:moveTo>
                  <a:pt x="0" y="0"/>
                </a:moveTo>
                <a:lnTo>
                  <a:pt x="2040183" y="0"/>
                </a:lnTo>
                <a:lnTo>
                  <a:pt x="2040183" y="2205603"/>
                </a:lnTo>
                <a:lnTo>
                  <a:pt x="0" y="22056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0923702" y="9730029"/>
            <a:ext cx="6021307" cy="556971"/>
          </a:xfrm>
          <a:custGeom>
            <a:avLst/>
            <a:gdLst/>
            <a:ahLst/>
            <a:cxnLst/>
            <a:rect r="r" b="b" t="t" l="l"/>
            <a:pathLst>
              <a:path h="556971" w="6021307">
                <a:moveTo>
                  <a:pt x="0" y="0"/>
                </a:moveTo>
                <a:lnTo>
                  <a:pt x="6021307" y="0"/>
                </a:lnTo>
                <a:lnTo>
                  <a:pt x="6021307" y="556971"/>
                </a:lnTo>
                <a:lnTo>
                  <a:pt x="0" y="5569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4784068" y="2944610"/>
            <a:ext cx="2088431" cy="2030558"/>
            <a:chOff x="0" y="0"/>
            <a:chExt cx="2784574" cy="2707411"/>
          </a:xfrm>
        </p:grpSpPr>
        <p:sp>
          <p:nvSpPr>
            <p:cNvPr name="Freeform 20" id="20"/>
            <p:cNvSpPr/>
            <p:nvPr/>
          </p:nvSpPr>
          <p:spPr>
            <a:xfrm flipH="true" flipV="false" rot="0">
              <a:off x="1560598" y="0"/>
              <a:ext cx="1223976" cy="2707411"/>
            </a:xfrm>
            <a:custGeom>
              <a:avLst/>
              <a:gdLst/>
              <a:ahLst/>
              <a:cxnLst/>
              <a:rect r="r" b="b" t="t" l="l"/>
              <a:pathLst>
                <a:path h="2707411" w="1223976">
                  <a:moveTo>
                    <a:pt x="1223976" y="0"/>
                  </a:moveTo>
                  <a:lnTo>
                    <a:pt x="0" y="0"/>
                  </a:lnTo>
                  <a:lnTo>
                    <a:pt x="0" y="2707411"/>
                  </a:lnTo>
                  <a:lnTo>
                    <a:pt x="1223976" y="2707411"/>
                  </a:lnTo>
                  <a:lnTo>
                    <a:pt x="1223976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0" y="309512"/>
              <a:ext cx="1374956" cy="2350353"/>
            </a:xfrm>
            <a:custGeom>
              <a:avLst/>
              <a:gdLst/>
              <a:ahLst/>
              <a:cxnLst/>
              <a:rect r="r" b="b" t="t" l="l"/>
              <a:pathLst>
                <a:path h="2350353" w="1374956">
                  <a:moveTo>
                    <a:pt x="0" y="0"/>
                  </a:moveTo>
                  <a:lnTo>
                    <a:pt x="1374956" y="0"/>
                  </a:lnTo>
                  <a:lnTo>
                    <a:pt x="1374956" y="2350353"/>
                  </a:lnTo>
                  <a:lnTo>
                    <a:pt x="0" y="23503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4790439" y="5899297"/>
            <a:ext cx="1751838" cy="2122264"/>
            <a:chOff x="0" y="0"/>
            <a:chExt cx="2335784" cy="2829686"/>
          </a:xfrm>
        </p:grpSpPr>
        <p:sp>
          <p:nvSpPr>
            <p:cNvPr name="Freeform 23" id="23"/>
            <p:cNvSpPr/>
            <p:nvPr/>
          </p:nvSpPr>
          <p:spPr>
            <a:xfrm flipH="true" flipV="false" rot="0">
              <a:off x="0" y="0"/>
              <a:ext cx="1563401" cy="2829686"/>
            </a:xfrm>
            <a:custGeom>
              <a:avLst/>
              <a:gdLst/>
              <a:ahLst/>
              <a:cxnLst/>
              <a:rect r="r" b="b" t="t" l="l"/>
              <a:pathLst>
                <a:path h="2829686" w="1563401">
                  <a:moveTo>
                    <a:pt x="1563401" y="0"/>
                  </a:moveTo>
                  <a:lnTo>
                    <a:pt x="0" y="0"/>
                  </a:lnTo>
                  <a:lnTo>
                    <a:pt x="0" y="2829686"/>
                  </a:lnTo>
                  <a:lnTo>
                    <a:pt x="1563401" y="2829686"/>
                  </a:lnTo>
                  <a:lnTo>
                    <a:pt x="1563401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775709" y="387299"/>
              <a:ext cx="1560075" cy="2442387"/>
            </a:xfrm>
            <a:custGeom>
              <a:avLst/>
              <a:gdLst/>
              <a:ahLst/>
              <a:cxnLst/>
              <a:rect r="r" b="b" t="t" l="l"/>
              <a:pathLst>
                <a:path h="2442387" w="1560075">
                  <a:moveTo>
                    <a:pt x="0" y="0"/>
                  </a:moveTo>
                  <a:lnTo>
                    <a:pt x="1560075" y="0"/>
                  </a:lnTo>
                  <a:lnTo>
                    <a:pt x="1560075" y="2442387"/>
                  </a:lnTo>
                  <a:lnTo>
                    <a:pt x="0" y="24423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25" id="25"/>
          <p:cNvSpPr/>
          <p:nvPr/>
        </p:nvSpPr>
        <p:spPr>
          <a:xfrm flipH="false" flipV="false" rot="0">
            <a:off x="12759749" y="3174727"/>
            <a:ext cx="1260332" cy="1358848"/>
          </a:xfrm>
          <a:custGeom>
            <a:avLst/>
            <a:gdLst/>
            <a:ahLst/>
            <a:cxnLst/>
            <a:rect r="r" b="b" t="t" l="l"/>
            <a:pathLst>
              <a:path h="1358848" w="1260332">
                <a:moveTo>
                  <a:pt x="0" y="0"/>
                </a:moveTo>
                <a:lnTo>
                  <a:pt x="1260332" y="0"/>
                </a:lnTo>
                <a:lnTo>
                  <a:pt x="1260332" y="1358848"/>
                </a:lnTo>
                <a:lnTo>
                  <a:pt x="0" y="135884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59643" y="169033"/>
            <a:ext cx="3710071" cy="7256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FFFBF0"/>
                </a:solidFill>
                <a:latin typeface="League Spartan"/>
              </a:rPr>
              <a:t>Martes</a:t>
            </a:r>
          </a:p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FFFBF0"/>
                </a:solidFill>
                <a:latin typeface="League Spartan"/>
              </a:rPr>
              <a:t>27 de junio del 2023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4230371" y="227193"/>
            <a:ext cx="11323813" cy="697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78"/>
              </a:lnSpc>
            </a:pPr>
            <a:r>
              <a:rPr lang="en-US" sz="4368" spc="109">
                <a:solidFill>
                  <a:srgbClr val="FFFFFF"/>
                </a:solidFill>
                <a:latin typeface="League Spartan"/>
              </a:rPr>
              <a:t>ESCUCHAR LA CARTA A LOS EFESIOS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3475771" y="9862946"/>
            <a:ext cx="11213184" cy="313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>
                <a:solidFill>
                  <a:srgbClr val="FFFFFF"/>
                </a:solidFill>
                <a:latin typeface="League Spartan Bold"/>
              </a:rPr>
              <a:t>Contenido y diseño: Pablo Amon - Traducción: Eliezer GC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305914" y="1309955"/>
            <a:ext cx="15537476" cy="1104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64"/>
              </a:lnSpc>
            </a:pPr>
            <a:r>
              <a:rPr lang="en-US" sz="2800" spc="70">
                <a:solidFill>
                  <a:srgbClr val="FFFBF0"/>
                </a:solidFill>
                <a:latin typeface="League Spartan"/>
              </a:rPr>
              <a:t>La unidad en Cristo de la familia cristiana es la esencia de la carta a los </a:t>
            </a:r>
          </a:p>
          <a:p>
            <a:pPr algn="ctr">
              <a:lnSpc>
                <a:spcPts val="4564"/>
              </a:lnSpc>
            </a:pPr>
            <a:r>
              <a:rPr lang="en-US" sz="2800" spc="70">
                <a:solidFill>
                  <a:srgbClr val="FFFBF0"/>
                </a:solidFill>
                <a:latin typeface="League Spartan"/>
              </a:rPr>
              <a:t>efesios; sin distinciones, todos somos miembros de la familia de Dios (Ef 2:19).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305914" y="8454967"/>
            <a:ext cx="17676171" cy="10243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44"/>
              </a:lnSpc>
            </a:pPr>
            <a:r>
              <a:rPr lang="en-US" sz="2800" spc="70">
                <a:solidFill>
                  <a:srgbClr val="FFFBF0"/>
                </a:solidFill>
                <a:latin typeface="League Spartan"/>
              </a:rPr>
              <a:t>Es el Espíritu Santo quien inspira la unidad de la iglesia (Ef 4:1-16); para alcanzar una nueva vida y alimentar dicha unidad (Ef 4:17-32) andando en amor y sabiduría (Ef 5:1-20)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-186827" y="6772238"/>
            <a:ext cx="4754550" cy="8831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5"/>
              </a:lnSpc>
              <a:spcBef>
                <a:spcPct val="0"/>
              </a:spcBef>
            </a:pPr>
            <a:r>
              <a:rPr lang="en-US" sz="2700">
                <a:solidFill>
                  <a:srgbClr val="325891"/>
                </a:solidFill>
                <a:latin typeface="League Spartan"/>
              </a:rPr>
              <a:t>    Hombres y mujeres.</a:t>
            </a:r>
          </a:p>
          <a:p>
            <a:pPr algn="ctr">
              <a:lnSpc>
                <a:spcPts val="3480"/>
              </a:lnSpc>
              <a:spcBef>
                <a:spcPct val="0"/>
              </a:spcBef>
            </a:pPr>
            <a:r>
              <a:rPr lang="en-US" sz="2578">
                <a:solidFill>
                  <a:srgbClr val="B27409"/>
                </a:solidFill>
                <a:latin typeface="League Spartan"/>
              </a:rPr>
              <a:t>     [Ef 5:31] 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3542975" y="6772238"/>
            <a:ext cx="4754550" cy="8831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5"/>
              </a:lnSpc>
              <a:spcBef>
                <a:spcPct val="0"/>
              </a:spcBef>
            </a:pPr>
            <a:r>
              <a:rPr lang="en-US" sz="2700">
                <a:solidFill>
                  <a:srgbClr val="325891"/>
                </a:solidFill>
                <a:latin typeface="League Spartan"/>
              </a:rPr>
              <a:t>    Siervos y amos.</a:t>
            </a:r>
          </a:p>
          <a:p>
            <a:pPr algn="ctr">
              <a:lnSpc>
                <a:spcPts val="3480"/>
              </a:lnSpc>
              <a:spcBef>
                <a:spcPct val="0"/>
              </a:spcBef>
            </a:pPr>
            <a:r>
              <a:rPr lang="en-US" sz="2578">
                <a:solidFill>
                  <a:srgbClr val="B27409"/>
                </a:solidFill>
                <a:latin typeface="League Spartan"/>
              </a:rPr>
              <a:t>     [Ef 6:5-9] 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3513740" y="3393515"/>
            <a:ext cx="4754550" cy="8831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5"/>
              </a:lnSpc>
              <a:spcBef>
                <a:spcPct val="0"/>
              </a:spcBef>
            </a:pPr>
            <a:r>
              <a:rPr lang="en-US" sz="2700">
                <a:solidFill>
                  <a:srgbClr val="325891"/>
                </a:solidFill>
                <a:latin typeface="League Spartan"/>
              </a:rPr>
              <a:t>    Padres e hijos.</a:t>
            </a:r>
          </a:p>
          <a:p>
            <a:pPr algn="ctr">
              <a:lnSpc>
                <a:spcPts val="3480"/>
              </a:lnSpc>
              <a:spcBef>
                <a:spcPct val="0"/>
              </a:spcBef>
            </a:pPr>
            <a:r>
              <a:rPr lang="en-US" sz="2578">
                <a:solidFill>
                  <a:srgbClr val="B27409"/>
                </a:solidFill>
                <a:latin typeface="League Spartan"/>
              </a:rPr>
              <a:t>     [Ef 6:1-4] </a:t>
            </a:r>
          </a:p>
        </p:txBody>
      </p:sp>
      <p:sp>
        <p:nvSpPr>
          <p:cNvPr name="Freeform 34" id="34"/>
          <p:cNvSpPr/>
          <p:nvPr/>
        </p:nvSpPr>
        <p:spPr>
          <a:xfrm flipH="false" flipV="false" rot="0">
            <a:off x="16887859" y="9730029"/>
            <a:ext cx="6021307" cy="556971"/>
          </a:xfrm>
          <a:custGeom>
            <a:avLst/>
            <a:gdLst/>
            <a:ahLst/>
            <a:cxnLst/>
            <a:rect r="r" b="b" t="t" l="l"/>
            <a:pathLst>
              <a:path h="556971" w="6021307">
                <a:moveTo>
                  <a:pt x="0" y="0"/>
                </a:moveTo>
                <a:lnTo>
                  <a:pt x="6021308" y="0"/>
                </a:lnTo>
                <a:lnTo>
                  <a:pt x="6021308" y="556971"/>
                </a:lnTo>
                <a:lnTo>
                  <a:pt x="0" y="5569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1219717" y="9738804"/>
            <a:ext cx="6021307" cy="556971"/>
          </a:xfrm>
          <a:custGeom>
            <a:avLst/>
            <a:gdLst/>
            <a:ahLst/>
            <a:cxnLst/>
            <a:rect r="r" b="b" t="t" l="l"/>
            <a:pathLst>
              <a:path h="556971" w="6021307">
                <a:moveTo>
                  <a:pt x="0" y="0"/>
                </a:moveTo>
                <a:lnTo>
                  <a:pt x="6021307" y="0"/>
                </a:lnTo>
                <a:lnTo>
                  <a:pt x="6021307" y="556971"/>
                </a:lnTo>
                <a:lnTo>
                  <a:pt x="0" y="5569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-4744441" y="9738804"/>
            <a:ext cx="6021307" cy="556971"/>
          </a:xfrm>
          <a:custGeom>
            <a:avLst/>
            <a:gdLst/>
            <a:ahLst/>
            <a:cxnLst/>
            <a:rect r="r" b="b" t="t" l="l"/>
            <a:pathLst>
              <a:path h="556971" w="6021307">
                <a:moveTo>
                  <a:pt x="0" y="0"/>
                </a:moveTo>
                <a:lnTo>
                  <a:pt x="6021308" y="0"/>
                </a:lnTo>
                <a:lnTo>
                  <a:pt x="6021308" y="556971"/>
                </a:lnTo>
                <a:lnTo>
                  <a:pt x="0" y="5569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7851567" y="3205237"/>
            <a:ext cx="3402485" cy="4536647"/>
          </a:xfrm>
          <a:custGeom>
            <a:avLst/>
            <a:gdLst/>
            <a:ahLst/>
            <a:cxnLst/>
            <a:rect r="r" b="b" t="t" l="l"/>
            <a:pathLst>
              <a:path h="4536647" w="3402485">
                <a:moveTo>
                  <a:pt x="0" y="0"/>
                </a:moveTo>
                <a:lnTo>
                  <a:pt x="3402485" y="0"/>
                </a:lnTo>
                <a:lnTo>
                  <a:pt x="3402485" y="4536647"/>
                </a:lnTo>
                <a:lnTo>
                  <a:pt x="0" y="453664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grpSp>
        <p:nvGrpSpPr>
          <p:cNvPr name="Group 38" id="38"/>
          <p:cNvGrpSpPr/>
          <p:nvPr/>
        </p:nvGrpSpPr>
        <p:grpSpPr>
          <a:xfrm rot="0">
            <a:off x="16081968" y="434859"/>
            <a:ext cx="2143452" cy="1634788"/>
            <a:chOff x="0" y="0"/>
            <a:chExt cx="2857936" cy="2179717"/>
          </a:xfrm>
        </p:grpSpPr>
        <p:sp>
          <p:nvSpPr>
            <p:cNvPr name="Freeform 39" id="39"/>
            <p:cNvSpPr/>
            <p:nvPr/>
          </p:nvSpPr>
          <p:spPr>
            <a:xfrm flipH="false" flipV="false" rot="-10800000">
              <a:off x="626380" y="86377"/>
              <a:ext cx="1495896" cy="1702300"/>
            </a:xfrm>
            <a:custGeom>
              <a:avLst/>
              <a:gdLst/>
              <a:ahLst/>
              <a:cxnLst/>
              <a:rect r="r" b="b" t="t" l="l"/>
              <a:pathLst>
                <a:path h="1702300" w="1495896">
                  <a:moveTo>
                    <a:pt x="0" y="0"/>
                  </a:moveTo>
                  <a:lnTo>
                    <a:pt x="1495896" y="0"/>
                  </a:lnTo>
                  <a:lnTo>
                    <a:pt x="1495896" y="1702299"/>
                  </a:lnTo>
                  <a:lnTo>
                    <a:pt x="0" y="170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40" id="40"/>
            <p:cNvGrpSpPr>
              <a:grpSpLocks noChangeAspect="true"/>
            </p:cNvGrpSpPr>
            <p:nvPr/>
          </p:nvGrpSpPr>
          <p:grpSpPr>
            <a:xfrm rot="5468532">
              <a:off x="1732990" y="331901"/>
              <a:ext cx="485386" cy="485386"/>
              <a:chOff x="0" y="0"/>
              <a:chExt cx="6350000" cy="635000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42" id="42"/>
            <p:cNvGrpSpPr>
              <a:grpSpLocks noChangeAspect="true"/>
            </p:cNvGrpSpPr>
            <p:nvPr/>
          </p:nvGrpSpPr>
          <p:grpSpPr>
            <a:xfrm rot="5468532">
              <a:off x="517908" y="331901"/>
              <a:ext cx="485386" cy="485386"/>
              <a:chOff x="0" y="0"/>
              <a:chExt cx="6350000" cy="6350000"/>
            </a:xfrm>
          </p:grpSpPr>
          <p:sp>
            <p:nvSpPr>
              <p:cNvPr name="Freeform 43" id="43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44" id="44"/>
            <p:cNvGrpSpPr>
              <a:grpSpLocks noChangeAspect="true"/>
            </p:cNvGrpSpPr>
            <p:nvPr/>
          </p:nvGrpSpPr>
          <p:grpSpPr>
            <a:xfrm rot="5468532">
              <a:off x="1119263" y="1387709"/>
              <a:ext cx="485386" cy="485386"/>
              <a:chOff x="0" y="0"/>
              <a:chExt cx="6350000" cy="6350000"/>
            </a:xfrm>
          </p:grpSpPr>
          <p:sp>
            <p:nvSpPr>
              <p:cNvPr name="Freeform 45" id="45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46" id="46"/>
            <p:cNvGrpSpPr>
              <a:grpSpLocks noChangeAspect="true"/>
            </p:cNvGrpSpPr>
            <p:nvPr/>
          </p:nvGrpSpPr>
          <p:grpSpPr>
            <a:xfrm rot="-5400000">
              <a:off x="522698" y="1033909"/>
              <a:ext cx="485386" cy="485386"/>
              <a:chOff x="0" y="0"/>
              <a:chExt cx="6350000" cy="6350000"/>
            </a:xfrm>
          </p:grpSpPr>
          <p:sp>
            <p:nvSpPr>
              <p:cNvPr name="Freeform 47" id="47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48" id="48"/>
            <p:cNvGrpSpPr>
              <a:grpSpLocks noChangeAspect="true"/>
            </p:cNvGrpSpPr>
            <p:nvPr/>
          </p:nvGrpSpPr>
          <p:grpSpPr>
            <a:xfrm rot="-5400000">
              <a:off x="1112766" y="0"/>
              <a:ext cx="485386" cy="485386"/>
              <a:chOff x="0" y="0"/>
              <a:chExt cx="6350000" cy="6350000"/>
            </a:xfrm>
          </p:grpSpPr>
          <p:sp>
            <p:nvSpPr>
              <p:cNvPr name="Freeform 49" id="49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50" id="50"/>
            <p:cNvGrpSpPr>
              <a:grpSpLocks noChangeAspect="true"/>
            </p:cNvGrpSpPr>
            <p:nvPr/>
          </p:nvGrpSpPr>
          <p:grpSpPr>
            <a:xfrm rot="-5400000">
              <a:off x="1732990" y="1033909"/>
              <a:ext cx="485386" cy="485386"/>
              <a:chOff x="0" y="0"/>
              <a:chExt cx="6350000" cy="6350000"/>
            </a:xfrm>
          </p:grpSpPr>
          <p:sp>
            <p:nvSpPr>
              <p:cNvPr name="Freeform 51" id="51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52" id="52"/>
            <p:cNvGrpSpPr>
              <a:grpSpLocks noChangeAspect="true"/>
            </p:cNvGrpSpPr>
            <p:nvPr/>
          </p:nvGrpSpPr>
          <p:grpSpPr>
            <a:xfrm rot="5468532">
              <a:off x="1780723" y="382330"/>
              <a:ext cx="382467" cy="382467"/>
              <a:chOff x="0" y="0"/>
              <a:chExt cx="6350000" cy="6350000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7298C2"/>
              </a:solidFill>
            </p:spPr>
          </p:sp>
        </p:grpSp>
        <p:grpSp>
          <p:nvGrpSpPr>
            <p:cNvPr name="Group 54" id="54"/>
            <p:cNvGrpSpPr>
              <a:grpSpLocks noChangeAspect="true"/>
            </p:cNvGrpSpPr>
            <p:nvPr/>
          </p:nvGrpSpPr>
          <p:grpSpPr>
            <a:xfrm rot="5468532">
              <a:off x="569367" y="383360"/>
              <a:ext cx="382468" cy="382467"/>
              <a:chOff x="0" y="0"/>
              <a:chExt cx="6350000" cy="6350000"/>
            </a:xfrm>
          </p:grpSpPr>
          <p:sp>
            <p:nvSpPr>
              <p:cNvPr name="Freeform 55" id="55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CC29"/>
              </a:solidFill>
            </p:spPr>
          </p:sp>
        </p:grpSp>
        <p:grpSp>
          <p:nvGrpSpPr>
            <p:cNvPr name="Group 56" id="56"/>
            <p:cNvGrpSpPr>
              <a:grpSpLocks noChangeAspect="true"/>
            </p:cNvGrpSpPr>
            <p:nvPr/>
          </p:nvGrpSpPr>
          <p:grpSpPr>
            <a:xfrm rot="5468532">
              <a:off x="1170721" y="1439168"/>
              <a:ext cx="382469" cy="382467"/>
              <a:chOff x="0" y="0"/>
              <a:chExt cx="6350000" cy="6350000"/>
            </a:xfrm>
          </p:grpSpPr>
          <p:sp>
            <p:nvSpPr>
              <p:cNvPr name="Freeform 57" id="57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EC1C34"/>
              </a:solidFill>
            </p:spPr>
          </p:sp>
        </p:grpSp>
        <p:grpSp>
          <p:nvGrpSpPr>
            <p:cNvPr name="Group 58" id="58"/>
            <p:cNvGrpSpPr>
              <a:grpSpLocks noChangeAspect="true"/>
            </p:cNvGrpSpPr>
            <p:nvPr/>
          </p:nvGrpSpPr>
          <p:grpSpPr>
            <a:xfrm rot="-5400000">
              <a:off x="574155" y="1085369"/>
              <a:ext cx="382471" cy="382467"/>
              <a:chOff x="0" y="0"/>
              <a:chExt cx="6350000" cy="6350000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8931D"/>
              </a:solidFill>
            </p:spPr>
          </p:sp>
        </p:grpSp>
        <p:grpSp>
          <p:nvGrpSpPr>
            <p:cNvPr name="Group 60" id="60"/>
            <p:cNvGrpSpPr>
              <a:grpSpLocks noChangeAspect="true"/>
            </p:cNvGrpSpPr>
            <p:nvPr/>
          </p:nvGrpSpPr>
          <p:grpSpPr>
            <a:xfrm rot="-5400000">
              <a:off x="1159423" y="58016"/>
              <a:ext cx="382464" cy="382467"/>
              <a:chOff x="0" y="0"/>
              <a:chExt cx="6350000" cy="6350000"/>
            </a:xfrm>
          </p:grpSpPr>
          <p:sp>
            <p:nvSpPr>
              <p:cNvPr name="Freeform 61" id="61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8DC73F"/>
              </a:solidFill>
            </p:spPr>
          </p:sp>
        </p:grpSp>
        <p:grpSp>
          <p:nvGrpSpPr>
            <p:cNvPr name="Group 62" id="62"/>
            <p:cNvGrpSpPr>
              <a:grpSpLocks noChangeAspect="true"/>
            </p:cNvGrpSpPr>
            <p:nvPr/>
          </p:nvGrpSpPr>
          <p:grpSpPr>
            <a:xfrm rot="-5400000">
              <a:off x="1784450" y="1085371"/>
              <a:ext cx="382466" cy="382467"/>
              <a:chOff x="0" y="0"/>
              <a:chExt cx="6350000" cy="6350000"/>
            </a:xfrm>
          </p:grpSpPr>
          <p:sp>
            <p:nvSpPr>
              <p:cNvPr name="Freeform 63" id="63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A72D98"/>
              </a:solidFill>
            </p:spPr>
          </p:sp>
        </p:grpSp>
        <p:sp>
          <p:nvSpPr>
            <p:cNvPr name="TextBox 64" id="64"/>
            <p:cNvSpPr txBox="true"/>
            <p:nvPr/>
          </p:nvSpPr>
          <p:spPr>
            <a:xfrm rot="0">
              <a:off x="0" y="1803332"/>
              <a:ext cx="2857936" cy="3763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22"/>
                </a:lnSpc>
              </a:pPr>
              <a:r>
                <a:rPr lang="en-US" sz="1730" spc="328">
                  <a:solidFill>
                    <a:srgbClr val="FFFFFF"/>
                  </a:solidFill>
                  <a:latin typeface="Open Sans Extra Bold 2"/>
                </a:rPr>
                <a:t>INFOLECCIÓN</a:t>
              </a:r>
            </a:p>
          </p:txBody>
        </p:sp>
        <p:grpSp>
          <p:nvGrpSpPr>
            <p:cNvPr name="Group 65" id="65"/>
            <p:cNvGrpSpPr>
              <a:grpSpLocks noChangeAspect="true"/>
            </p:cNvGrpSpPr>
            <p:nvPr/>
          </p:nvGrpSpPr>
          <p:grpSpPr>
            <a:xfrm rot="0">
              <a:off x="1050215" y="613411"/>
              <a:ext cx="648227" cy="648230"/>
              <a:chOff x="0" y="0"/>
              <a:chExt cx="6350000" cy="6350000"/>
            </a:xfrm>
          </p:grpSpPr>
          <p:sp>
            <p:nvSpPr>
              <p:cNvPr name="Freeform 66" id="66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67" id="67"/>
            <p:cNvGrpSpPr>
              <a:grpSpLocks noChangeAspect="true"/>
            </p:cNvGrpSpPr>
            <p:nvPr/>
          </p:nvGrpSpPr>
          <p:grpSpPr>
            <a:xfrm rot="0">
              <a:off x="1159422" y="718543"/>
              <a:ext cx="442334" cy="442336"/>
              <a:chOff x="0" y="0"/>
              <a:chExt cx="6350000" cy="6350000"/>
            </a:xfrm>
          </p:grpSpPr>
          <p:sp>
            <p:nvSpPr>
              <p:cNvPr name="Freeform 68" id="68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69" id="69"/>
            <p:cNvSpPr/>
            <p:nvPr/>
          </p:nvSpPr>
          <p:spPr>
            <a:xfrm flipH="false" flipV="false" rot="0">
              <a:off x="1024218" y="718543"/>
              <a:ext cx="592803" cy="437967"/>
            </a:xfrm>
            <a:custGeom>
              <a:avLst/>
              <a:gdLst/>
              <a:ahLst/>
              <a:cxnLst/>
              <a:rect r="r" b="b" t="t" l="l"/>
              <a:pathLst>
                <a:path h="437967" w="592803">
                  <a:moveTo>
                    <a:pt x="0" y="0"/>
                  </a:moveTo>
                  <a:lnTo>
                    <a:pt x="592803" y="0"/>
                  </a:lnTo>
                  <a:lnTo>
                    <a:pt x="592803" y="437967"/>
                  </a:lnTo>
                  <a:lnTo>
                    <a:pt x="0" y="4379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5213" t="26045" r="9619" b="37037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-184745" y="-235181"/>
            <a:ext cx="3988176" cy="1283199"/>
            <a:chOff x="0" y="0"/>
            <a:chExt cx="2481859" cy="79854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81859" cy="798541"/>
            </a:xfrm>
            <a:custGeom>
              <a:avLst/>
              <a:gdLst/>
              <a:ahLst/>
              <a:cxnLst/>
              <a:rect r="r" b="b" t="t" l="l"/>
              <a:pathLst>
                <a:path h="798541" w="2481859">
                  <a:moveTo>
                    <a:pt x="2357399" y="798540"/>
                  </a:moveTo>
                  <a:lnTo>
                    <a:pt x="124460" y="798540"/>
                  </a:lnTo>
                  <a:cubicBezTo>
                    <a:pt x="55880" y="798540"/>
                    <a:pt x="0" y="742660"/>
                    <a:pt x="0" y="6740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7399" y="0"/>
                  </a:lnTo>
                  <a:cubicBezTo>
                    <a:pt x="2425979" y="0"/>
                    <a:pt x="2481859" y="55880"/>
                    <a:pt x="2481859" y="124460"/>
                  </a:cubicBezTo>
                  <a:lnTo>
                    <a:pt x="2481859" y="674081"/>
                  </a:lnTo>
                  <a:cubicBezTo>
                    <a:pt x="2481859" y="742661"/>
                    <a:pt x="2425979" y="798541"/>
                    <a:pt x="2357399" y="798541"/>
                  </a:cubicBezTo>
                  <a:close/>
                </a:path>
              </a:pathLst>
            </a:custGeom>
            <a:solidFill>
              <a:srgbClr val="286181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-186827" y="1249509"/>
            <a:ext cx="16030217" cy="1380777"/>
            <a:chOff x="0" y="0"/>
            <a:chExt cx="9975673" cy="85926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9975673" cy="859263"/>
            </a:xfrm>
            <a:custGeom>
              <a:avLst/>
              <a:gdLst/>
              <a:ahLst/>
              <a:cxnLst/>
              <a:rect r="r" b="b" t="t" l="l"/>
              <a:pathLst>
                <a:path h="859263" w="9975673">
                  <a:moveTo>
                    <a:pt x="9851213" y="859263"/>
                  </a:moveTo>
                  <a:lnTo>
                    <a:pt x="124460" y="859263"/>
                  </a:lnTo>
                  <a:cubicBezTo>
                    <a:pt x="55880" y="859263"/>
                    <a:pt x="0" y="803383"/>
                    <a:pt x="0" y="7348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51213" y="0"/>
                  </a:lnTo>
                  <a:cubicBezTo>
                    <a:pt x="9919794" y="0"/>
                    <a:pt x="9975673" y="55880"/>
                    <a:pt x="9975673" y="124460"/>
                  </a:cubicBezTo>
                  <a:lnTo>
                    <a:pt x="9975673" y="734803"/>
                  </a:lnTo>
                  <a:cubicBezTo>
                    <a:pt x="9975673" y="803383"/>
                    <a:pt x="9919794" y="859263"/>
                    <a:pt x="9851213" y="859263"/>
                  </a:cubicBezTo>
                  <a:close/>
                </a:path>
              </a:pathLst>
            </a:custGeom>
            <a:solidFill>
              <a:srgbClr val="066BA3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3"/>
                    <a:pt x="7350927" y="763143"/>
                    <a:pt x="7282347" y="763143"/>
                  </a:cubicBezTo>
                  <a:close/>
                </a:path>
              </a:pathLst>
            </a:custGeom>
            <a:solidFill>
              <a:srgbClr val="01131D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6015293" y="-178299"/>
            <a:ext cx="2411909" cy="2808584"/>
            <a:chOff x="0" y="0"/>
            <a:chExt cx="1500941" cy="174779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500941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1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1" y="55880"/>
                    <a:pt x="1500941" y="124460"/>
                  </a:cubicBezTo>
                  <a:lnTo>
                    <a:pt x="1500941" y="1623334"/>
                  </a:lnTo>
                  <a:cubicBezTo>
                    <a:pt x="1500941" y="1691914"/>
                    <a:pt x="1445061" y="1747794"/>
                    <a:pt x="1376481" y="1747794"/>
                  </a:cubicBezTo>
                  <a:close/>
                </a:path>
              </a:pathLst>
            </a:custGeom>
            <a:solidFill>
              <a:srgbClr val="286181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-186827" y="9652352"/>
            <a:ext cx="18935828" cy="1086013"/>
            <a:chOff x="0" y="0"/>
            <a:chExt cx="11783848" cy="67583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1783847" cy="675831"/>
            </a:xfrm>
            <a:custGeom>
              <a:avLst/>
              <a:gdLst/>
              <a:ahLst/>
              <a:cxnLst/>
              <a:rect r="r" b="b" t="t" l="l"/>
              <a:pathLst>
                <a:path h="675831" w="11783847">
                  <a:moveTo>
                    <a:pt x="11659388" y="675831"/>
                  </a:moveTo>
                  <a:lnTo>
                    <a:pt x="124460" y="675831"/>
                  </a:lnTo>
                  <a:cubicBezTo>
                    <a:pt x="55880" y="675831"/>
                    <a:pt x="0" y="619951"/>
                    <a:pt x="0" y="5513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659388" y="0"/>
                  </a:lnTo>
                  <a:cubicBezTo>
                    <a:pt x="11727968" y="0"/>
                    <a:pt x="11783847" y="55880"/>
                    <a:pt x="11783847" y="124460"/>
                  </a:cubicBezTo>
                  <a:lnTo>
                    <a:pt x="11783847" y="551371"/>
                  </a:lnTo>
                  <a:cubicBezTo>
                    <a:pt x="11783847" y="619951"/>
                    <a:pt x="11727968" y="675831"/>
                    <a:pt x="11659388" y="675831"/>
                  </a:cubicBezTo>
                  <a:close/>
                </a:path>
              </a:pathLst>
            </a:custGeom>
            <a:solidFill>
              <a:srgbClr val="01131D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-124354" y="7917289"/>
            <a:ext cx="18935828" cy="1806219"/>
            <a:chOff x="0" y="0"/>
            <a:chExt cx="11783848" cy="1124018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1783847" cy="1124018"/>
            </a:xfrm>
            <a:custGeom>
              <a:avLst/>
              <a:gdLst/>
              <a:ahLst/>
              <a:cxnLst/>
              <a:rect r="r" b="b" t="t" l="l"/>
              <a:pathLst>
                <a:path h="1124018" w="11783847">
                  <a:moveTo>
                    <a:pt x="11659388" y="1124018"/>
                  </a:moveTo>
                  <a:lnTo>
                    <a:pt x="124460" y="1124018"/>
                  </a:lnTo>
                  <a:cubicBezTo>
                    <a:pt x="55880" y="1124018"/>
                    <a:pt x="0" y="1068138"/>
                    <a:pt x="0" y="99955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659388" y="0"/>
                  </a:lnTo>
                  <a:cubicBezTo>
                    <a:pt x="11727968" y="0"/>
                    <a:pt x="11783847" y="55880"/>
                    <a:pt x="11783847" y="124460"/>
                  </a:cubicBezTo>
                  <a:lnTo>
                    <a:pt x="11783847" y="999558"/>
                  </a:lnTo>
                  <a:cubicBezTo>
                    <a:pt x="11783847" y="1068138"/>
                    <a:pt x="11727968" y="1124018"/>
                    <a:pt x="11659388" y="1124018"/>
                  </a:cubicBezTo>
                  <a:close/>
                </a:path>
              </a:pathLst>
            </a:custGeom>
            <a:solidFill>
              <a:srgbClr val="066BA3"/>
            </a:solid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1360052" y="2887460"/>
            <a:ext cx="3679000" cy="2846627"/>
          </a:xfrm>
          <a:custGeom>
            <a:avLst/>
            <a:gdLst/>
            <a:ahLst/>
            <a:cxnLst/>
            <a:rect r="r" b="b" t="t" l="l"/>
            <a:pathLst>
              <a:path h="2846627" w="3679000">
                <a:moveTo>
                  <a:pt x="0" y="0"/>
                </a:moveTo>
                <a:lnTo>
                  <a:pt x="3679001" y="0"/>
                </a:lnTo>
                <a:lnTo>
                  <a:pt x="3679001" y="2846627"/>
                </a:lnTo>
                <a:lnTo>
                  <a:pt x="0" y="2846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779480" y="3133036"/>
            <a:ext cx="2767191" cy="2404941"/>
          </a:xfrm>
          <a:custGeom>
            <a:avLst/>
            <a:gdLst/>
            <a:ahLst/>
            <a:cxnLst/>
            <a:rect r="r" b="b" t="t" l="l"/>
            <a:pathLst>
              <a:path h="2404941" w="2767191">
                <a:moveTo>
                  <a:pt x="0" y="0"/>
                </a:moveTo>
                <a:lnTo>
                  <a:pt x="2767191" y="0"/>
                </a:lnTo>
                <a:lnTo>
                  <a:pt x="2767191" y="2404941"/>
                </a:lnTo>
                <a:lnTo>
                  <a:pt x="0" y="24049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8394962" y="2887460"/>
            <a:ext cx="1498076" cy="2699235"/>
          </a:xfrm>
          <a:custGeom>
            <a:avLst/>
            <a:gdLst/>
            <a:ahLst/>
            <a:cxnLst/>
            <a:rect r="r" b="b" t="t" l="l"/>
            <a:pathLst>
              <a:path h="2699235" w="1498076">
                <a:moveTo>
                  <a:pt x="0" y="0"/>
                </a:moveTo>
                <a:lnTo>
                  <a:pt x="1498076" y="0"/>
                </a:lnTo>
                <a:lnTo>
                  <a:pt x="1498076" y="2699235"/>
                </a:lnTo>
                <a:lnTo>
                  <a:pt x="0" y="26992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3460351" y="9872471"/>
            <a:ext cx="11213184" cy="313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>
                <a:solidFill>
                  <a:srgbClr val="FFFFFF"/>
                </a:solidFill>
                <a:latin typeface="League Spartan Bold"/>
              </a:rPr>
              <a:t>Contenido y diseño: Pablo Amon - Traducción: Eliezer GC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305914" y="8269714"/>
            <a:ext cx="17676171" cy="1099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spc="79">
                <a:solidFill>
                  <a:srgbClr val="FFFFFF"/>
                </a:solidFill>
                <a:latin typeface="League Spartan"/>
              </a:rPr>
              <a:t>Aquí Pablo discurre desde las decisiones divinas «antes de la fundación</a:t>
            </a:r>
          </a:p>
          <a:p>
            <a:pPr algn="ctr">
              <a:lnSpc>
                <a:spcPts val="4479"/>
              </a:lnSpc>
            </a:pPr>
            <a:r>
              <a:rPr lang="en-US" sz="3199" spc="79">
                <a:solidFill>
                  <a:srgbClr val="FFFFFF"/>
                </a:solidFill>
                <a:latin typeface="League Spartan"/>
              </a:rPr>
              <a:t>del mundo» (Ef 1:4), hasta los temas de la salvación en Jesucristo.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59643" y="169033"/>
            <a:ext cx="3710071" cy="7256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FFFFFF"/>
                </a:solidFill>
                <a:latin typeface="League Spartan"/>
              </a:rPr>
              <a:t>Miércoles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ague Spartan"/>
              </a:rPr>
              <a:t>28 de junio del 2023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85786" y="1370302"/>
            <a:ext cx="15494541" cy="1099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spc="80">
                <a:solidFill>
                  <a:srgbClr val="FFFFFF"/>
                </a:solidFill>
                <a:latin typeface="League Spartan"/>
              </a:rPr>
              <a:t>La epístola a los efesios, tiene pasajes textuales cuidadosamente escritos con el arte de la bella argumentación (Ef 4:1-16; 5:21-33):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4230371" y="159508"/>
            <a:ext cx="11323813" cy="830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29"/>
              </a:lnSpc>
            </a:pPr>
            <a:r>
              <a:rPr lang="en-US" sz="5099" spc="127">
                <a:solidFill>
                  <a:srgbClr val="FFFFFF"/>
                </a:solidFill>
                <a:latin typeface="League Spartan"/>
              </a:rPr>
              <a:t>EFESIOS EN SU TIEMPO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6734136" y="5853736"/>
            <a:ext cx="4819729" cy="1144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spc="82">
                <a:solidFill>
                  <a:srgbClr val="045C99"/>
                </a:solidFill>
                <a:latin typeface="League Spartan"/>
              </a:rPr>
              <a:t>Lenguaje de oración.</a:t>
            </a:r>
          </a:p>
          <a:p>
            <a:pPr algn="ctr">
              <a:lnSpc>
                <a:spcPts val="4620"/>
              </a:lnSpc>
            </a:pPr>
            <a:r>
              <a:rPr lang="en-US" sz="3300" spc="82">
                <a:solidFill>
                  <a:srgbClr val="045C99"/>
                </a:solidFill>
                <a:latin typeface="League Spartan"/>
              </a:rPr>
              <a:t>(Ef 1:16, 17)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553513" y="5853736"/>
            <a:ext cx="5292079" cy="1144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spc="82">
                <a:solidFill>
                  <a:srgbClr val="394851"/>
                </a:solidFill>
                <a:latin typeface="League Spartan"/>
              </a:rPr>
              <a:t>Lenguaje de alabanza.</a:t>
            </a:r>
          </a:p>
          <a:p>
            <a:pPr algn="ctr">
              <a:lnSpc>
                <a:spcPts val="4620"/>
              </a:lnSpc>
            </a:pPr>
            <a:r>
              <a:rPr lang="en-US" sz="3300" spc="82">
                <a:solidFill>
                  <a:srgbClr val="394851"/>
                </a:solidFill>
                <a:latin typeface="League Spartan"/>
              </a:rPr>
              <a:t>(Ef 1:6, 7, 12)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2441206" y="5853736"/>
            <a:ext cx="5443739" cy="1144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spc="82">
                <a:solidFill>
                  <a:srgbClr val="045C99"/>
                </a:solidFill>
                <a:latin typeface="League Spartan"/>
              </a:rPr>
              <a:t>Lenguaje de adoración.</a:t>
            </a:r>
          </a:p>
          <a:p>
            <a:pPr algn="ctr">
              <a:lnSpc>
                <a:spcPts val="4620"/>
              </a:lnSpc>
            </a:pPr>
            <a:r>
              <a:rPr lang="en-US" sz="3300" spc="82">
                <a:solidFill>
                  <a:srgbClr val="045C99"/>
                </a:solidFill>
                <a:latin typeface="League Spartan"/>
              </a:rPr>
              <a:t>(Ef 3:14-21)</a:t>
            </a:r>
          </a:p>
        </p:txBody>
      </p:sp>
      <p:grpSp>
        <p:nvGrpSpPr>
          <p:cNvPr name="Group 26" id="26"/>
          <p:cNvGrpSpPr/>
          <p:nvPr/>
        </p:nvGrpSpPr>
        <p:grpSpPr>
          <a:xfrm rot="0">
            <a:off x="16081968" y="434859"/>
            <a:ext cx="2143452" cy="1634788"/>
            <a:chOff x="0" y="0"/>
            <a:chExt cx="2857936" cy="2179717"/>
          </a:xfrm>
        </p:grpSpPr>
        <p:sp>
          <p:nvSpPr>
            <p:cNvPr name="Freeform 27" id="27"/>
            <p:cNvSpPr/>
            <p:nvPr/>
          </p:nvSpPr>
          <p:spPr>
            <a:xfrm flipH="false" flipV="false" rot="-10800000">
              <a:off x="626380" y="86377"/>
              <a:ext cx="1495896" cy="1702300"/>
            </a:xfrm>
            <a:custGeom>
              <a:avLst/>
              <a:gdLst/>
              <a:ahLst/>
              <a:cxnLst/>
              <a:rect r="r" b="b" t="t" l="l"/>
              <a:pathLst>
                <a:path h="1702300" w="1495896">
                  <a:moveTo>
                    <a:pt x="0" y="0"/>
                  </a:moveTo>
                  <a:lnTo>
                    <a:pt x="1495896" y="0"/>
                  </a:lnTo>
                  <a:lnTo>
                    <a:pt x="1495896" y="1702299"/>
                  </a:lnTo>
                  <a:lnTo>
                    <a:pt x="0" y="170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28" id="28"/>
            <p:cNvGrpSpPr>
              <a:grpSpLocks noChangeAspect="true"/>
            </p:cNvGrpSpPr>
            <p:nvPr/>
          </p:nvGrpSpPr>
          <p:grpSpPr>
            <a:xfrm rot="5468532">
              <a:off x="1732990" y="331901"/>
              <a:ext cx="485386" cy="485386"/>
              <a:chOff x="0" y="0"/>
              <a:chExt cx="6350000" cy="635000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0" id="30"/>
            <p:cNvGrpSpPr>
              <a:grpSpLocks noChangeAspect="true"/>
            </p:cNvGrpSpPr>
            <p:nvPr/>
          </p:nvGrpSpPr>
          <p:grpSpPr>
            <a:xfrm rot="5468532">
              <a:off x="517908" y="331901"/>
              <a:ext cx="485386" cy="485386"/>
              <a:chOff x="0" y="0"/>
              <a:chExt cx="6350000" cy="6350000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2" id="32"/>
            <p:cNvGrpSpPr>
              <a:grpSpLocks noChangeAspect="true"/>
            </p:cNvGrpSpPr>
            <p:nvPr/>
          </p:nvGrpSpPr>
          <p:grpSpPr>
            <a:xfrm rot="5468532">
              <a:off x="1119263" y="1387709"/>
              <a:ext cx="485386" cy="485386"/>
              <a:chOff x="0" y="0"/>
              <a:chExt cx="6350000" cy="6350000"/>
            </a:xfrm>
          </p:grpSpPr>
          <p:sp>
            <p:nvSpPr>
              <p:cNvPr name="Freeform 33" id="33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4" id="34"/>
            <p:cNvGrpSpPr>
              <a:grpSpLocks noChangeAspect="true"/>
            </p:cNvGrpSpPr>
            <p:nvPr/>
          </p:nvGrpSpPr>
          <p:grpSpPr>
            <a:xfrm rot="-5400000">
              <a:off x="522698" y="1033909"/>
              <a:ext cx="485386" cy="485386"/>
              <a:chOff x="0" y="0"/>
              <a:chExt cx="6350000" cy="6350000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6" id="36"/>
            <p:cNvGrpSpPr>
              <a:grpSpLocks noChangeAspect="true"/>
            </p:cNvGrpSpPr>
            <p:nvPr/>
          </p:nvGrpSpPr>
          <p:grpSpPr>
            <a:xfrm rot="-5400000">
              <a:off x="1112766" y="0"/>
              <a:ext cx="485386" cy="485386"/>
              <a:chOff x="0" y="0"/>
              <a:chExt cx="6350000" cy="6350000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8" id="38"/>
            <p:cNvGrpSpPr>
              <a:grpSpLocks noChangeAspect="true"/>
            </p:cNvGrpSpPr>
            <p:nvPr/>
          </p:nvGrpSpPr>
          <p:grpSpPr>
            <a:xfrm rot="-5400000">
              <a:off x="1732990" y="1033909"/>
              <a:ext cx="485386" cy="485386"/>
              <a:chOff x="0" y="0"/>
              <a:chExt cx="6350000" cy="6350000"/>
            </a:xfrm>
          </p:grpSpPr>
          <p:sp>
            <p:nvSpPr>
              <p:cNvPr name="Freeform 39" id="39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40" id="40"/>
            <p:cNvGrpSpPr>
              <a:grpSpLocks noChangeAspect="true"/>
            </p:cNvGrpSpPr>
            <p:nvPr/>
          </p:nvGrpSpPr>
          <p:grpSpPr>
            <a:xfrm rot="5468532">
              <a:off x="1780723" y="382330"/>
              <a:ext cx="382467" cy="382467"/>
              <a:chOff x="0" y="0"/>
              <a:chExt cx="6350000" cy="635000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7298C2"/>
              </a:solidFill>
            </p:spPr>
          </p:sp>
        </p:grpSp>
        <p:grpSp>
          <p:nvGrpSpPr>
            <p:cNvPr name="Group 42" id="42"/>
            <p:cNvGrpSpPr>
              <a:grpSpLocks noChangeAspect="true"/>
            </p:cNvGrpSpPr>
            <p:nvPr/>
          </p:nvGrpSpPr>
          <p:grpSpPr>
            <a:xfrm rot="5468532">
              <a:off x="569367" y="383360"/>
              <a:ext cx="382468" cy="382467"/>
              <a:chOff x="0" y="0"/>
              <a:chExt cx="6350000" cy="6350000"/>
            </a:xfrm>
          </p:grpSpPr>
          <p:sp>
            <p:nvSpPr>
              <p:cNvPr name="Freeform 43" id="43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CC29"/>
              </a:solidFill>
            </p:spPr>
          </p:sp>
        </p:grpSp>
        <p:grpSp>
          <p:nvGrpSpPr>
            <p:cNvPr name="Group 44" id="44"/>
            <p:cNvGrpSpPr>
              <a:grpSpLocks noChangeAspect="true"/>
            </p:cNvGrpSpPr>
            <p:nvPr/>
          </p:nvGrpSpPr>
          <p:grpSpPr>
            <a:xfrm rot="5468532">
              <a:off x="1170721" y="1439168"/>
              <a:ext cx="382469" cy="382467"/>
              <a:chOff x="0" y="0"/>
              <a:chExt cx="6350000" cy="6350000"/>
            </a:xfrm>
          </p:grpSpPr>
          <p:sp>
            <p:nvSpPr>
              <p:cNvPr name="Freeform 45" id="45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EC1C34"/>
              </a:solidFill>
            </p:spPr>
          </p:sp>
        </p:grpSp>
        <p:grpSp>
          <p:nvGrpSpPr>
            <p:cNvPr name="Group 46" id="46"/>
            <p:cNvGrpSpPr>
              <a:grpSpLocks noChangeAspect="true"/>
            </p:cNvGrpSpPr>
            <p:nvPr/>
          </p:nvGrpSpPr>
          <p:grpSpPr>
            <a:xfrm rot="-5400000">
              <a:off x="574155" y="1085369"/>
              <a:ext cx="382471" cy="382467"/>
              <a:chOff x="0" y="0"/>
              <a:chExt cx="6350000" cy="6350000"/>
            </a:xfrm>
          </p:grpSpPr>
          <p:sp>
            <p:nvSpPr>
              <p:cNvPr name="Freeform 47" id="47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8931D"/>
              </a:solidFill>
            </p:spPr>
          </p:sp>
        </p:grpSp>
        <p:grpSp>
          <p:nvGrpSpPr>
            <p:cNvPr name="Group 48" id="48"/>
            <p:cNvGrpSpPr>
              <a:grpSpLocks noChangeAspect="true"/>
            </p:cNvGrpSpPr>
            <p:nvPr/>
          </p:nvGrpSpPr>
          <p:grpSpPr>
            <a:xfrm rot="-5400000">
              <a:off x="1159423" y="58016"/>
              <a:ext cx="382464" cy="382467"/>
              <a:chOff x="0" y="0"/>
              <a:chExt cx="6350000" cy="6350000"/>
            </a:xfrm>
          </p:grpSpPr>
          <p:sp>
            <p:nvSpPr>
              <p:cNvPr name="Freeform 49" id="49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8DC73F"/>
              </a:solidFill>
            </p:spPr>
          </p:sp>
        </p:grpSp>
        <p:grpSp>
          <p:nvGrpSpPr>
            <p:cNvPr name="Group 50" id="50"/>
            <p:cNvGrpSpPr>
              <a:grpSpLocks noChangeAspect="true"/>
            </p:cNvGrpSpPr>
            <p:nvPr/>
          </p:nvGrpSpPr>
          <p:grpSpPr>
            <a:xfrm rot="-5400000">
              <a:off x="1784450" y="1085371"/>
              <a:ext cx="382466" cy="382467"/>
              <a:chOff x="0" y="0"/>
              <a:chExt cx="6350000" cy="6350000"/>
            </a:xfrm>
          </p:grpSpPr>
          <p:sp>
            <p:nvSpPr>
              <p:cNvPr name="Freeform 51" id="51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A72D98"/>
              </a:solidFill>
            </p:spPr>
          </p:sp>
        </p:grpSp>
        <p:sp>
          <p:nvSpPr>
            <p:cNvPr name="TextBox 52" id="52"/>
            <p:cNvSpPr txBox="true"/>
            <p:nvPr/>
          </p:nvSpPr>
          <p:spPr>
            <a:xfrm rot="0">
              <a:off x="0" y="1803332"/>
              <a:ext cx="2857936" cy="3763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22"/>
                </a:lnSpc>
              </a:pPr>
              <a:r>
                <a:rPr lang="en-US" sz="1730" spc="328">
                  <a:solidFill>
                    <a:srgbClr val="FFFFFF"/>
                  </a:solidFill>
                  <a:latin typeface="Open Sans Extra Bold 2"/>
                </a:rPr>
                <a:t>INFOLECCIÓN</a:t>
              </a:r>
            </a:p>
          </p:txBody>
        </p:sp>
        <p:grpSp>
          <p:nvGrpSpPr>
            <p:cNvPr name="Group 53" id="53"/>
            <p:cNvGrpSpPr>
              <a:grpSpLocks noChangeAspect="true"/>
            </p:cNvGrpSpPr>
            <p:nvPr/>
          </p:nvGrpSpPr>
          <p:grpSpPr>
            <a:xfrm rot="0">
              <a:off x="1050215" y="613411"/>
              <a:ext cx="648227" cy="648230"/>
              <a:chOff x="0" y="0"/>
              <a:chExt cx="6350000" cy="6350000"/>
            </a:xfrm>
          </p:grpSpPr>
          <p:sp>
            <p:nvSpPr>
              <p:cNvPr name="Freeform 54" id="54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55" id="55"/>
            <p:cNvGrpSpPr>
              <a:grpSpLocks noChangeAspect="true"/>
            </p:cNvGrpSpPr>
            <p:nvPr/>
          </p:nvGrpSpPr>
          <p:grpSpPr>
            <a:xfrm rot="0">
              <a:off x="1159422" y="718543"/>
              <a:ext cx="442334" cy="442336"/>
              <a:chOff x="0" y="0"/>
              <a:chExt cx="6350000" cy="6350000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57" id="57"/>
            <p:cNvSpPr/>
            <p:nvPr/>
          </p:nvSpPr>
          <p:spPr>
            <a:xfrm flipH="false" flipV="false" rot="0">
              <a:off x="1024218" y="718543"/>
              <a:ext cx="592803" cy="437967"/>
            </a:xfrm>
            <a:custGeom>
              <a:avLst/>
              <a:gdLst/>
              <a:ahLst/>
              <a:cxnLst/>
              <a:rect r="r" b="b" t="t" l="l"/>
              <a:pathLst>
                <a:path h="437967" w="592803">
                  <a:moveTo>
                    <a:pt x="0" y="0"/>
                  </a:moveTo>
                  <a:lnTo>
                    <a:pt x="592803" y="0"/>
                  </a:lnTo>
                  <a:lnTo>
                    <a:pt x="592803" y="437967"/>
                  </a:lnTo>
                  <a:lnTo>
                    <a:pt x="0" y="4379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72F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84745" y="-235181"/>
            <a:ext cx="3988176" cy="1283199"/>
            <a:chOff x="0" y="0"/>
            <a:chExt cx="2481859" cy="79854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81859" cy="798541"/>
            </a:xfrm>
            <a:custGeom>
              <a:avLst/>
              <a:gdLst/>
              <a:ahLst/>
              <a:cxnLst/>
              <a:rect r="r" b="b" t="t" l="l"/>
              <a:pathLst>
                <a:path h="798541" w="2481859">
                  <a:moveTo>
                    <a:pt x="2357399" y="798540"/>
                  </a:moveTo>
                  <a:lnTo>
                    <a:pt x="124460" y="798540"/>
                  </a:lnTo>
                  <a:cubicBezTo>
                    <a:pt x="55880" y="798540"/>
                    <a:pt x="0" y="742660"/>
                    <a:pt x="0" y="6740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7399" y="0"/>
                  </a:lnTo>
                  <a:cubicBezTo>
                    <a:pt x="2425979" y="0"/>
                    <a:pt x="2481859" y="55880"/>
                    <a:pt x="2481859" y="124460"/>
                  </a:cubicBezTo>
                  <a:lnTo>
                    <a:pt x="2481859" y="674081"/>
                  </a:lnTo>
                  <a:cubicBezTo>
                    <a:pt x="2481859" y="742661"/>
                    <a:pt x="2425979" y="798541"/>
                    <a:pt x="2357399" y="798541"/>
                  </a:cubicBezTo>
                  <a:close/>
                </a:path>
              </a:pathLst>
            </a:custGeom>
            <a:solidFill>
              <a:srgbClr val="63489B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-186827" y="1249509"/>
            <a:ext cx="16030217" cy="1380777"/>
            <a:chOff x="0" y="0"/>
            <a:chExt cx="9975673" cy="859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975673" cy="859263"/>
            </a:xfrm>
            <a:custGeom>
              <a:avLst/>
              <a:gdLst/>
              <a:ahLst/>
              <a:cxnLst/>
              <a:rect r="r" b="b" t="t" l="l"/>
              <a:pathLst>
                <a:path h="859263" w="9975673">
                  <a:moveTo>
                    <a:pt x="9851213" y="859263"/>
                  </a:moveTo>
                  <a:lnTo>
                    <a:pt x="124460" y="859263"/>
                  </a:lnTo>
                  <a:cubicBezTo>
                    <a:pt x="55880" y="859263"/>
                    <a:pt x="0" y="803383"/>
                    <a:pt x="0" y="7348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51213" y="0"/>
                  </a:lnTo>
                  <a:cubicBezTo>
                    <a:pt x="9919794" y="0"/>
                    <a:pt x="9975673" y="55880"/>
                    <a:pt x="9975673" y="124460"/>
                  </a:cubicBezTo>
                  <a:lnTo>
                    <a:pt x="9975673" y="734803"/>
                  </a:lnTo>
                  <a:cubicBezTo>
                    <a:pt x="9975673" y="803383"/>
                    <a:pt x="9919794" y="859263"/>
                    <a:pt x="9851213" y="85926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3"/>
                    <a:pt x="7350927" y="763143"/>
                    <a:pt x="7282347" y="763143"/>
                  </a:cubicBezTo>
                  <a:close/>
                </a:path>
              </a:pathLst>
            </a:custGeom>
            <a:solidFill>
              <a:srgbClr val="63489B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-186827" y="8331043"/>
            <a:ext cx="18935828" cy="1383790"/>
            <a:chOff x="0" y="0"/>
            <a:chExt cx="11783848" cy="86113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1783847" cy="861139"/>
            </a:xfrm>
            <a:custGeom>
              <a:avLst/>
              <a:gdLst/>
              <a:ahLst/>
              <a:cxnLst/>
              <a:rect r="r" b="b" t="t" l="l"/>
              <a:pathLst>
                <a:path h="861139" w="11783847">
                  <a:moveTo>
                    <a:pt x="11659388" y="861138"/>
                  </a:moveTo>
                  <a:lnTo>
                    <a:pt x="124460" y="861138"/>
                  </a:lnTo>
                  <a:cubicBezTo>
                    <a:pt x="55880" y="861138"/>
                    <a:pt x="0" y="805258"/>
                    <a:pt x="0" y="73667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659388" y="0"/>
                  </a:lnTo>
                  <a:cubicBezTo>
                    <a:pt x="11727968" y="0"/>
                    <a:pt x="11783847" y="55880"/>
                    <a:pt x="11783847" y="124460"/>
                  </a:cubicBezTo>
                  <a:lnTo>
                    <a:pt x="11783847" y="736679"/>
                  </a:lnTo>
                  <a:cubicBezTo>
                    <a:pt x="11783847" y="805259"/>
                    <a:pt x="11727968" y="861139"/>
                    <a:pt x="11659388" y="861139"/>
                  </a:cubicBezTo>
                  <a:close/>
                </a:path>
              </a:pathLst>
            </a:custGeom>
            <a:solidFill>
              <a:srgbClr val="3B2474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6015293" y="-178299"/>
            <a:ext cx="2411909" cy="2808584"/>
            <a:chOff x="0" y="0"/>
            <a:chExt cx="1500941" cy="1747794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500941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1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1" y="55880"/>
                    <a:pt x="1500941" y="124460"/>
                  </a:cubicBezTo>
                  <a:lnTo>
                    <a:pt x="1500941" y="1623334"/>
                  </a:lnTo>
                  <a:cubicBezTo>
                    <a:pt x="1500941" y="1691914"/>
                    <a:pt x="1445061" y="1747794"/>
                    <a:pt x="1376481" y="1747794"/>
                  </a:cubicBezTo>
                  <a:close/>
                </a:path>
              </a:pathLst>
            </a:custGeom>
            <a:solidFill>
              <a:srgbClr val="63489B"/>
            </a:solid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7752871" y="3582593"/>
            <a:ext cx="2892708" cy="3856944"/>
          </a:xfrm>
          <a:custGeom>
            <a:avLst/>
            <a:gdLst/>
            <a:ahLst/>
            <a:cxnLst/>
            <a:rect r="r" b="b" t="t" l="l"/>
            <a:pathLst>
              <a:path h="3856944" w="2892708">
                <a:moveTo>
                  <a:pt x="0" y="0"/>
                </a:moveTo>
                <a:lnTo>
                  <a:pt x="2892708" y="0"/>
                </a:lnTo>
                <a:lnTo>
                  <a:pt x="2892708" y="3856944"/>
                </a:lnTo>
                <a:lnTo>
                  <a:pt x="0" y="38569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7277267" y="5264193"/>
            <a:ext cx="3820555" cy="1746431"/>
            <a:chOff x="0" y="0"/>
            <a:chExt cx="1121195" cy="512514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121195" cy="512515"/>
            </a:xfrm>
            <a:custGeom>
              <a:avLst/>
              <a:gdLst/>
              <a:ahLst/>
              <a:cxnLst/>
              <a:rect r="r" b="b" t="t" l="l"/>
              <a:pathLst>
                <a:path h="512515" w="1121195">
                  <a:moveTo>
                    <a:pt x="103346" y="0"/>
                  </a:moveTo>
                  <a:lnTo>
                    <a:pt x="1017849" y="0"/>
                  </a:lnTo>
                  <a:cubicBezTo>
                    <a:pt x="1045258" y="0"/>
                    <a:pt x="1071544" y="10888"/>
                    <a:pt x="1090925" y="30269"/>
                  </a:cubicBezTo>
                  <a:cubicBezTo>
                    <a:pt x="1110307" y="49650"/>
                    <a:pt x="1121195" y="75937"/>
                    <a:pt x="1121195" y="103346"/>
                  </a:cubicBezTo>
                  <a:lnTo>
                    <a:pt x="1121195" y="409169"/>
                  </a:lnTo>
                  <a:cubicBezTo>
                    <a:pt x="1121195" y="436578"/>
                    <a:pt x="1110307" y="462864"/>
                    <a:pt x="1090925" y="482245"/>
                  </a:cubicBezTo>
                  <a:cubicBezTo>
                    <a:pt x="1071544" y="501626"/>
                    <a:pt x="1045258" y="512515"/>
                    <a:pt x="1017849" y="512515"/>
                  </a:cubicBezTo>
                  <a:lnTo>
                    <a:pt x="103346" y="512515"/>
                  </a:lnTo>
                  <a:cubicBezTo>
                    <a:pt x="75937" y="512515"/>
                    <a:pt x="49650" y="501626"/>
                    <a:pt x="30269" y="482245"/>
                  </a:cubicBezTo>
                  <a:cubicBezTo>
                    <a:pt x="10888" y="462864"/>
                    <a:pt x="0" y="436578"/>
                    <a:pt x="0" y="409169"/>
                  </a:cubicBezTo>
                  <a:lnTo>
                    <a:pt x="0" y="103346"/>
                  </a:lnTo>
                  <a:cubicBezTo>
                    <a:pt x="0" y="75937"/>
                    <a:pt x="10888" y="49650"/>
                    <a:pt x="30269" y="30269"/>
                  </a:cubicBezTo>
                  <a:cubicBezTo>
                    <a:pt x="49650" y="10888"/>
                    <a:pt x="75937" y="0"/>
                    <a:pt x="103346" y="0"/>
                  </a:cubicBezTo>
                  <a:close/>
                </a:path>
              </a:pathLst>
            </a:custGeom>
            <a:solidFill>
              <a:srgbClr val="63489B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80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4531967" y="3230360"/>
            <a:ext cx="1095578" cy="1617090"/>
          </a:xfrm>
          <a:custGeom>
            <a:avLst/>
            <a:gdLst/>
            <a:ahLst/>
            <a:cxnLst/>
            <a:rect r="r" b="b" t="t" l="l"/>
            <a:pathLst>
              <a:path h="1617090" w="1095578">
                <a:moveTo>
                  <a:pt x="0" y="0"/>
                </a:moveTo>
                <a:lnTo>
                  <a:pt x="1095578" y="0"/>
                </a:lnTo>
                <a:lnTo>
                  <a:pt x="1095578" y="1617090"/>
                </a:lnTo>
                <a:lnTo>
                  <a:pt x="0" y="16170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4131705" y="5593194"/>
            <a:ext cx="2187708" cy="1989886"/>
            <a:chOff x="0" y="0"/>
            <a:chExt cx="2916944" cy="2653182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986901" y="0"/>
              <a:ext cx="1503395" cy="2178833"/>
            </a:xfrm>
            <a:custGeom>
              <a:avLst/>
              <a:gdLst/>
              <a:ahLst/>
              <a:cxnLst/>
              <a:rect r="r" b="b" t="t" l="l"/>
              <a:pathLst>
                <a:path h="2178833" w="1503395">
                  <a:moveTo>
                    <a:pt x="0" y="0"/>
                  </a:moveTo>
                  <a:lnTo>
                    <a:pt x="1503395" y="0"/>
                  </a:lnTo>
                  <a:lnTo>
                    <a:pt x="1503395" y="2178833"/>
                  </a:lnTo>
                  <a:lnTo>
                    <a:pt x="0" y="21788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true" flipV="false" rot="0">
              <a:off x="109677" y="350986"/>
              <a:ext cx="923055" cy="851518"/>
            </a:xfrm>
            <a:custGeom>
              <a:avLst/>
              <a:gdLst/>
              <a:ahLst/>
              <a:cxnLst/>
              <a:rect r="r" b="b" t="t" l="l"/>
              <a:pathLst>
                <a:path h="851518" w="923055">
                  <a:moveTo>
                    <a:pt x="923054" y="0"/>
                  </a:moveTo>
                  <a:lnTo>
                    <a:pt x="0" y="0"/>
                  </a:lnTo>
                  <a:lnTo>
                    <a:pt x="0" y="851518"/>
                  </a:lnTo>
                  <a:lnTo>
                    <a:pt x="923054" y="851518"/>
                  </a:lnTo>
                  <a:lnTo>
                    <a:pt x="923054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367407" y="407481"/>
              <a:ext cx="407594" cy="631929"/>
            </a:xfrm>
            <a:custGeom>
              <a:avLst/>
              <a:gdLst/>
              <a:ahLst/>
              <a:cxnLst/>
              <a:rect r="r" b="b" t="t" l="l"/>
              <a:pathLst>
                <a:path h="631929" w="407594">
                  <a:moveTo>
                    <a:pt x="0" y="0"/>
                  </a:moveTo>
                  <a:lnTo>
                    <a:pt x="407594" y="0"/>
                  </a:lnTo>
                  <a:lnTo>
                    <a:pt x="407594" y="631929"/>
                  </a:lnTo>
                  <a:lnTo>
                    <a:pt x="0" y="6319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2472922">
              <a:off x="1827709" y="1603054"/>
              <a:ext cx="923055" cy="851518"/>
            </a:xfrm>
            <a:custGeom>
              <a:avLst/>
              <a:gdLst/>
              <a:ahLst/>
              <a:cxnLst/>
              <a:rect r="r" b="b" t="t" l="l"/>
              <a:pathLst>
                <a:path h="851518" w="923055">
                  <a:moveTo>
                    <a:pt x="0" y="0"/>
                  </a:moveTo>
                  <a:lnTo>
                    <a:pt x="923055" y="0"/>
                  </a:lnTo>
                  <a:lnTo>
                    <a:pt x="923055" y="851518"/>
                  </a:lnTo>
                  <a:lnTo>
                    <a:pt x="0" y="8515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2" id="22"/>
            <p:cNvSpPr txBox="true"/>
            <p:nvPr/>
          </p:nvSpPr>
          <p:spPr>
            <a:xfrm rot="0">
              <a:off x="1850008" y="1682963"/>
              <a:ext cx="913712" cy="58176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456"/>
                </a:lnSpc>
              </a:pPr>
              <a:r>
                <a:rPr lang="en-US" sz="1776">
                  <a:solidFill>
                    <a:srgbClr val="FFFFFF"/>
                  </a:solidFill>
                  <a:latin typeface="Old Standard Bold"/>
                </a:rPr>
                <a:t>γεια σας</a:t>
              </a:r>
            </a:p>
          </p:txBody>
        </p:sp>
        <p:sp>
          <p:nvSpPr>
            <p:cNvPr name="Freeform 23" id="23"/>
            <p:cNvSpPr/>
            <p:nvPr/>
          </p:nvSpPr>
          <p:spPr>
            <a:xfrm flipH="true" flipV="false" rot="-153173">
              <a:off x="18506" y="1157161"/>
              <a:ext cx="923055" cy="851518"/>
            </a:xfrm>
            <a:custGeom>
              <a:avLst/>
              <a:gdLst/>
              <a:ahLst/>
              <a:cxnLst/>
              <a:rect r="r" b="b" t="t" l="l"/>
              <a:pathLst>
                <a:path h="851518" w="923055">
                  <a:moveTo>
                    <a:pt x="923055" y="0"/>
                  </a:moveTo>
                  <a:lnTo>
                    <a:pt x="0" y="0"/>
                  </a:lnTo>
                  <a:lnTo>
                    <a:pt x="0" y="851517"/>
                  </a:lnTo>
                  <a:lnTo>
                    <a:pt x="923055" y="851517"/>
                  </a:lnTo>
                  <a:lnTo>
                    <a:pt x="923055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4" id="24"/>
            <p:cNvSpPr txBox="true"/>
            <p:nvPr/>
          </p:nvSpPr>
          <p:spPr>
            <a:xfrm rot="0">
              <a:off x="23177" y="1313145"/>
              <a:ext cx="913712" cy="52049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68"/>
                </a:lnSpc>
              </a:pPr>
              <a:r>
                <a:rPr lang="en-US" sz="2470">
                  <a:solidFill>
                    <a:srgbClr val="FFFFFF"/>
                  </a:solidFill>
                  <a:latin typeface="Old Standard Bold"/>
                </a:rPr>
                <a:t>Oi!</a:t>
              </a:r>
            </a:p>
          </p:txBody>
        </p:sp>
      </p:grpSp>
      <p:sp>
        <p:nvSpPr>
          <p:cNvPr name="TextBox 25" id="25"/>
          <p:cNvSpPr txBox="true"/>
          <p:nvPr/>
        </p:nvSpPr>
        <p:spPr>
          <a:xfrm rot="0">
            <a:off x="418174" y="6175175"/>
            <a:ext cx="4474241" cy="7974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86"/>
              </a:lnSpc>
            </a:pPr>
            <a:r>
              <a:rPr lang="en-US" sz="2700">
                <a:solidFill>
                  <a:srgbClr val="FFFFFF"/>
                </a:solidFill>
                <a:latin typeface="League Spartan"/>
              </a:rPr>
              <a:t>Comunidad</a:t>
            </a:r>
          </a:p>
          <a:p>
            <a:pPr algn="ctr">
              <a:lnSpc>
                <a:spcPts val="3186"/>
              </a:lnSpc>
            </a:pPr>
            <a:r>
              <a:rPr lang="en-US" sz="2700">
                <a:solidFill>
                  <a:srgbClr val="FFFFFF"/>
                </a:solidFill>
                <a:latin typeface="League Spartan"/>
              </a:rPr>
              <a:t>multilingüe</a:t>
            </a:r>
          </a:p>
        </p:txBody>
      </p:sp>
      <p:sp>
        <p:nvSpPr>
          <p:cNvPr name="Freeform 26" id="26"/>
          <p:cNvSpPr/>
          <p:nvPr/>
        </p:nvSpPr>
        <p:spPr>
          <a:xfrm flipH="false" flipV="false" rot="0">
            <a:off x="12186523" y="5593194"/>
            <a:ext cx="1692351" cy="1686004"/>
          </a:xfrm>
          <a:custGeom>
            <a:avLst/>
            <a:gdLst/>
            <a:ahLst/>
            <a:cxnLst/>
            <a:rect r="r" b="b" t="t" l="l"/>
            <a:pathLst>
              <a:path h="1686004" w="1692351">
                <a:moveTo>
                  <a:pt x="0" y="0"/>
                </a:moveTo>
                <a:lnTo>
                  <a:pt x="1692350" y="0"/>
                </a:lnTo>
                <a:lnTo>
                  <a:pt x="1692350" y="1686005"/>
                </a:lnTo>
                <a:lnTo>
                  <a:pt x="0" y="168600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363064" y="1451582"/>
            <a:ext cx="15140311" cy="976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spc="70">
                <a:solidFill>
                  <a:srgbClr val="3B2474"/>
                </a:solidFill>
                <a:latin typeface="League Spartan"/>
              </a:rPr>
              <a:t>La Epístola a los Efesios, da una vislumbre del plan divino centrado en Cristo</a:t>
            </a:r>
          </a:p>
          <a:p>
            <a:pPr algn="ctr">
              <a:lnSpc>
                <a:spcPts val="3920"/>
              </a:lnSpc>
            </a:pPr>
            <a:r>
              <a:rPr lang="en-US" sz="2800" spc="70">
                <a:solidFill>
                  <a:srgbClr val="3B2474"/>
                </a:solidFill>
                <a:latin typeface="League Spartan"/>
              </a:rPr>
              <a:t>para la dispensación de los tiempos (Ef 1:10); y donde el papel de la iglesia es: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59643" y="169033"/>
            <a:ext cx="3710071" cy="7256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FFFFFF"/>
                </a:solidFill>
                <a:latin typeface="League Spartan"/>
              </a:rPr>
              <a:t>Jueves</a:t>
            </a:r>
          </a:p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FFFFFF"/>
                </a:solidFill>
                <a:latin typeface="League Spartan"/>
              </a:rPr>
              <a:t>29 de junio del 2023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4230371" y="301665"/>
            <a:ext cx="11323813" cy="555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sz="3500" spc="87">
                <a:solidFill>
                  <a:srgbClr val="FFFFFF"/>
                </a:solidFill>
                <a:latin typeface="League Spartan"/>
              </a:rPr>
              <a:t>EFESIOS: UNA CARTA COLMADA DE CRISTO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3460351" y="9835291"/>
            <a:ext cx="11213184" cy="313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>
                <a:solidFill>
                  <a:srgbClr val="FFFFF8"/>
                </a:solidFill>
                <a:latin typeface="League Spartan Bold"/>
              </a:rPr>
              <a:t>Contenido y diseño: Pablo Amon - Traducción: Eliezer GC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276891" y="8480013"/>
            <a:ext cx="17676171" cy="976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spc="69">
                <a:solidFill>
                  <a:srgbClr val="FFFBF0"/>
                </a:solidFill>
                <a:latin typeface="League Spartan"/>
              </a:rPr>
              <a:t>La Iglesia Adventista del Séptimo Día demuestra el desarrollo de dicho plan, por medio </a:t>
            </a:r>
          </a:p>
          <a:p>
            <a:pPr algn="ctr">
              <a:lnSpc>
                <a:spcPts val="3919"/>
              </a:lnSpc>
            </a:pPr>
            <a:r>
              <a:rPr lang="en-US" sz="2799" spc="69">
                <a:solidFill>
                  <a:srgbClr val="FFFBF0"/>
                </a:solidFill>
                <a:latin typeface="League Spartan"/>
              </a:rPr>
              <a:t>de su unidad a través de los diversos países y culturas ya alcanzados por su mensaje.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7005213" y="5284659"/>
            <a:ext cx="4474241" cy="16233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41"/>
              </a:lnSpc>
            </a:pPr>
            <a:r>
              <a:rPr lang="en-US" sz="2847">
                <a:solidFill>
                  <a:srgbClr val="FFFFFF"/>
                </a:solidFill>
                <a:latin typeface="League Spartan"/>
              </a:rPr>
              <a:t>Reunir a todos en fidelidad a Jesús.</a:t>
            </a:r>
          </a:p>
          <a:p>
            <a:pPr algn="ctr">
              <a:lnSpc>
                <a:spcPts val="3819"/>
              </a:lnSpc>
            </a:pPr>
            <a:r>
              <a:rPr lang="en-US" sz="2343">
                <a:solidFill>
                  <a:srgbClr val="FFFFFF"/>
                </a:solidFill>
                <a:latin typeface="League Spartan"/>
              </a:rPr>
              <a:t>(Ef 1:9-23)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418174" y="3625943"/>
            <a:ext cx="4474241" cy="7974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86"/>
              </a:lnSpc>
            </a:pPr>
            <a:r>
              <a:rPr lang="en-US" sz="2700">
                <a:solidFill>
                  <a:srgbClr val="FFFFFF"/>
                </a:solidFill>
                <a:latin typeface="League Spartan"/>
              </a:rPr>
              <a:t>Comunidad</a:t>
            </a:r>
          </a:p>
          <a:p>
            <a:pPr algn="ctr">
              <a:lnSpc>
                <a:spcPts val="3186"/>
              </a:lnSpc>
            </a:pPr>
            <a:r>
              <a:rPr lang="en-US" sz="2700">
                <a:solidFill>
                  <a:srgbClr val="FFFFFF"/>
                </a:solidFill>
                <a:latin typeface="League Spartan"/>
              </a:rPr>
              <a:t>transnacional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3331952" y="3625943"/>
            <a:ext cx="4474241" cy="7974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86"/>
              </a:lnSpc>
            </a:pPr>
            <a:r>
              <a:rPr lang="en-US" sz="2700">
                <a:solidFill>
                  <a:srgbClr val="FFFFFF"/>
                </a:solidFill>
                <a:latin typeface="League Spartan"/>
              </a:rPr>
              <a:t>Comunidad</a:t>
            </a:r>
          </a:p>
          <a:p>
            <a:pPr algn="ctr">
              <a:lnSpc>
                <a:spcPts val="3186"/>
              </a:lnSpc>
            </a:pPr>
            <a:r>
              <a:rPr lang="en-US" sz="2700">
                <a:solidFill>
                  <a:srgbClr val="FFFFFF"/>
                </a:solidFill>
                <a:latin typeface="League Spartan"/>
              </a:rPr>
              <a:t>multirracial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3331952" y="6175175"/>
            <a:ext cx="4474241" cy="7974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86"/>
              </a:lnSpc>
            </a:pPr>
            <a:r>
              <a:rPr lang="en-US" sz="2700">
                <a:solidFill>
                  <a:srgbClr val="FFFFFF"/>
                </a:solidFill>
                <a:latin typeface="League Spartan"/>
              </a:rPr>
              <a:t>Comunidad</a:t>
            </a:r>
          </a:p>
          <a:p>
            <a:pPr algn="ctr">
              <a:lnSpc>
                <a:spcPts val="3186"/>
              </a:lnSpc>
            </a:pPr>
            <a:r>
              <a:rPr lang="en-US" sz="2700">
                <a:solidFill>
                  <a:srgbClr val="FFFFFF"/>
                </a:solidFill>
                <a:latin typeface="League Spartan"/>
              </a:rPr>
              <a:t>transcultural</a:t>
            </a:r>
          </a:p>
        </p:txBody>
      </p:sp>
      <p:grpSp>
        <p:nvGrpSpPr>
          <p:cNvPr name="Group 36" id="36"/>
          <p:cNvGrpSpPr/>
          <p:nvPr/>
        </p:nvGrpSpPr>
        <p:grpSpPr>
          <a:xfrm rot="0">
            <a:off x="12198508" y="3230360"/>
            <a:ext cx="1617090" cy="1617090"/>
            <a:chOff x="0" y="0"/>
            <a:chExt cx="2156120" cy="215612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2151140" cy="2151140"/>
            </a:xfrm>
            <a:custGeom>
              <a:avLst/>
              <a:gdLst/>
              <a:ahLst/>
              <a:cxnLst/>
              <a:rect r="r" b="b" t="t" l="l"/>
              <a:pathLst>
                <a:path h="2151140" w="2151140">
                  <a:moveTo>
                    <a:pt x="0" y="0"/>
                  </a:moveTo>
                  <a:lnTo>
                    <a:pt x="2151140" y="0"/>
                  </a:lnTo>
                  <a:lnTo>
                    <a:pt x="2151140" y="2151140"/>
                  </a:lnTo>
                  <a:lnTo>
                    <a:pt x="0" y="2151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2156120" cy="2156120"/>
            </a:xfrm>
            <a:custGeom>
              <a:avLst/>
              <a:gdLst/>
              <a:ahLst/>
              <a:cxnLst/>
              <a:rect r="r" b="b" t="t" l="l"/>
              <a:pathLst>
                <a:path h="2156120" w="2156120">
                  <a:moveTo>
                    <a:pt x="0" y="0"/>
                  </a:moveTo>
                  <a:lnTo>
                    <a:pt x="2156120" y="0"/>
                  </a:lnTo>
                  <a:lnTo>
                    <a:pt x="2156120" y="2156120"/>
                  </a:lnTo>
                  <a:lnTo>
                    <a:pt x="0" y="21561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9" id="39"/>
          <p:cNvGrpSpPr/>
          <p:nvPr/>
        </p:nvGrpSpPr>
        <p:grpSpPr>
          <a:xfrm rot="0">
            <a:off x="16081968" y="434859"/>
            <a:ext cx="2143452" cy="1634788"/>
            <a:chOff x="0" y="0"/>
            <a:chExt cx="2857936" cy="2179717"/>
          </a:xfrm>
        </p:grpSpPr>
        <p:sp>
          <p:nvSpPr>
            <p:cNvPr name="Freeform 40" id="40"/>
            <p:cNvSpPr/>
            <p:nvPr/>
          </p:nvSpPr>
          <p:spPr>
            <a:xfrm flipH="false" flipV="false" rot="-10800000">
              <a:off x="626380" y="86377"/>
              <a:ext cx="1495896" cy="1702300"/>
            </a:xfrm>
            <a:custGeom>
              <a:avLst/>
              <a:gdLst/>
              <a:ahLst/>
              <a:cxnLst/>
              <a:rect r="r" b="b" t="t" l="l"/>
              <a:pathLst>
                <a:path h="1702300" w="1495896">
                  <a:moveTo>
                    <a:pt x="0" y="0"/>
                  </a:moveTo>
                  <a:lnTo>
                    <a:pt x="1495896" y="0"/>
                  </a:lnTo>
                  <a:lnTo>
                    <a:pt x="1495896" y="1702299"/>
                  </a:lnTo>
                  <a:lnTo>
                    <a:pt x="0" y="170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41" id="41"/>
            <p:cNvGrpSpPr>
              <a:grpSpLocks noChangeAspect="true"/>
            </p:cNvGrpSpPr>
            <p:nvPr/>
          </p:nvGrpSpPr>
          <p:grpSpPr>
            <a:xfrm rot="5468532">
              <a:off x="1732990" y="331901"/>
              <a:ext cx="485386" cy="485386"/>
              <a:chOff x="0" y="0"/>
              <a:chExt cx="6350000" cy="6350000"/>
            </a:xfrm>
          </p:grpSpPr>
          <p:sp>
            <p:nvSpPr>
              <p:cNvPr name="Freeform 42" id="42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43" id="43"/>
            <p:cNvGrpSpPr>
              <a:grpSpLocks noChangeAspect="true"/>
            </p:cNvGrpSpPr>
            <p:nvPr/>
          </p:nvGrpSpPr>
          <p:grpSpPr>
            <a:xfrm rot="5468532">
              <a:off x="517908" y="331901"/>
              <a:ext cx="485386" cy="485386"/>
              <a:chOff x="0" y="0"/>
              <a:chExt cx="6350000" cy="6350000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45" id="45"/>
            <p:cNvGrpSpPr>
              <a:grpSpLocks noChangeAspect="true"/>
            </p:cNvGrpSpPr>
            <p:nvPr/>
          </p:nvGrpSpPr>
          <p:grpSpPr>
            <a:xfrm rot="5468532">
              <a:off x="1119263" y="1387709"/>
              <a:ext cx="485386" cy="485386"/>
              <a:chOff x="0" y="0"/>
              <a:chExt cx="6350000" cy="6350000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47" id="47"/>
            <p:cNvGrpSpPr>
              <a:grpSpLocks noChangeAspect="true"/>
            </p:cNvGrpSpPr>
            <p:nvPr/>
          </p:nvGrpSpPr>
          <p:grpSpPr>
            <a:xfrm rot="-5400000">
              <a:off x="522698" y="1033909"/>
              <a:ext cx="485386" cy="485386"/>
              <a:chOff x="0" y="0"/>
              <a:chExt cx="6350000" cy="6350000"/>
            </a:xfrm>
          </p:grpSpPr>
          <p:sp>
            <p:nvSpPr>
              <p:cNvPr name="Freeform 48" id="48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49" id="49"/>
            <p:cNvGrpSpPr>
              <a:grpSpLocks noChangeAspect="true"/>
            </p:cNvGrpSpPr>
            <p:nvPr/>
          </p:nvGrpSpPr>
          <p:grpSpPr>
            <a:xfrm rot="-5400000">
              <a:off x="1112766" y="0"/>
              <a:ext cx="485386" cy="485386"/>
              <a:chOff x="0" y="0"/>
              <a:chExt cx="6350000" cy="6350000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51" id="51"/>
            <p:cNvGrpSpPr>
              <a:grpSpLocks noChangeAspect="true"/>
            </p:cNvGrpSpPr>
            <p:nvPr/>
          </p:nvGrpSpPr>
          <p:grpSpPr>
            <a:xfrm rot="-5400000">
              <a:off x="1732990" y="1033909"/>
              <a:ext cx="485386" cy="485386"/>
              <a:chOff x="0" y="0"/>
              <a:chExt cx="6350000" cy="6350000"/>
            </a:xfrm>
          </p:grpSpPr>
          <p:sp>
            <p:nvSpPr>
              <p:cNvPr name="Freeform 52" id="52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53" id="53"/>
            <p:cNvGrpSpPr>
              <a:grpSpLocks noChangeAspect="true"/>
            </p:cNvGrpSpPr>
            <p:nvPr/>
          </p:nvGrpSpPr>
          <p:grpSpPr>
            <a:xfrm rot="5468532">
              <a:off x="1780723" y="382330"/>
              <a:ext cx="382467" cy="382467"/>
              <a:chOff x="0" y="0"/>
              <a:chExt cx="6350000" cy="6350000"/>
            </a:xfrm>
          </p:grpSpPr>
          <p:sp>
            <p:nvSpPr>
              <p:cNvPr name="Freeform 54" id="54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7298C2"/>
              </a:solidFill>
            </p:spPr>
          </p:sp>
        </p:grpSp>
        <p:grpSp>
          <p:nvGrpSpPr>
            <p:cNvPr name="Group 55" id="55"/>
            <p:cNvGrpSpPr>
              <a:grpSpLocks noChangeAspect="true"/>
            </p:cNvGrpSpPr>
            <p:nvPr/>
          </p:nvGrpSpPr>
          <p:grpSpPr>
            <a:xfrm rot="5468532">
              <a:off x="569367" y="383360"/>
              <a:ext cx="382468" cy="382467"/>
              <a:chOff x="0" y="0"/>
              <a:chExt cx="6350000" cy="6350000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CC29"/>
              </a:solidFill>
            </p:spPr>
          </p:sp>
        </p:grpSp>
        <p:grpSp>
          <p:nvGrpSpPr>
            <p:cNvPr name="Group 57" id="57"/>
            <p:cNvGrpSpPr>
              <a:grpSpLocks noChangeAspect="true"/>
            </p:cNvGrpSpPr>
            <p:nvPr/>
          </p:nvGrpSpPr>
          <p:grpSpPr>
            <a:xfrm rot="5468532">
              <a:off x="1170721" y="1439168"/>
              <a:ext cx="382469" cy="382467"/>
              <a:chOff x="0" y="0"/>
              <a:chExt cx="6350000" cy="6350000"/>
            </a:xfrm>
          </p:grpSpPr>
          <p:sp>
            <p:nvSpPr>
              <p:cNvPr name="Freeform 58" id="58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EC1C34"/>
              </a:solidFill>
            </p:spPr>
          </p:sp>
        </p:grpSp>
        <p:grpSp>
          <p:nvGrpSpPr>
            <p:cNvPr name="Group 59" id="59"/>
            <p:cNvGrpSpPr>
              <a:grpSpLocks noChangeAspect="true"/>
            </p:cNvGrpSpPr>
            <p:nvPr/>
          </p:nvGrpSpPr>
          <p:grpSpPr>
            <a:xfrm rot="-5400000">
              <a:off x="574155" y="1085369"/>
              <a:ext cx="382471" cy="382467"/>
              <a:chOff x="0" y="0"/>
              <a:chExt cx="6350000" cy="6350000"/>
            </a:xfrm>
          </p:grpSpPr>
          <p:sp>
            <p:nvSpPr>
              <p:cNvPr name="Freeform 60" id="60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8931D"/>
              </a:solidFill>
            </p:spPr>
          </p:sp>
        </p:grpSp>
        <p:grpSp>
          <p:nvGrpSpPr>
            <p:cNvPr name="Group 61" id="61"/>
            <p:cNvGrpSpPr>
              <a:grpSpLocks noChangeAspect="true"/>
            </p:cNvGrpSpPr>
            <p:nvPr/>
          </p:nvGrpSpPr>
          <p:grpSpPr>
            <a:xfrm rot="-5400000">
              <a:off x="1159423" y="58016"/>
              <a:ext cx="382464" cy="382467"/>
              <a:chOff x="0" y="0"/>
              <a:chExt cx="6350000" cy="6350000"/>
            </a:xfrm>
          </p:grpSpPr>
          <p:sp>
            <p:nvSpPr>
              <p:cNvPr name="Freeform 62" id="62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8DC73F"/>
              </a:solidFill>
            </p:spPr>
          </p:sp>
        </p:grpSp>
        <p:grpSp>
          <p:nvGrpSpPr>
            <p:cNvPr name="Group 63" id="63"/>
            <p:cNvGrpSpPr>
              <a:grpSpLocks noChangeAspect="true"/>
            </p:cNvGrpSpPr>
            <p:nvPr/>
          </p:nvGrpSpPr>
          <p:grpSpPr>
            <a:xfrm rot="-5400000">
              <a:off x="1784450" y="1085371"/>
              <a:ext cx="382466" cy="382467"/>
              <a:chOff x="0" y="0"/>
              <a:chExt cx="6350000" cy="6350000"/>
            </a:xfrm>
          </p:grpSpPr>
          <p:sp>
            <p:nvSpPr>
              <p:cNvPr name="Freeform 64" id="64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A72D98"/>
              </a:solidFill>
            </p:spPr>
          </p:sp>
        </p:grpSp>
        <p:sp>
          <p:nvSpPr>
            <p:cNvPr name="TextBox 65" id="65"/>
            <p:cNvSpPr txBox="true"/>
            <p:nvPr/>
          </p:nvSpPr>
          <p:spPr>
            <a:xfrm rot="0">
              <a:off x="0" y="1803332"/>
              <a:ext cx="2857936" cy="3763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22"/>
                </a:lnSpc>
              </a:pPr>
              <a:r>
                <a:rPr lang="en-US" sz="1730" spc="328">
                  <a:solidFill>
                    <a:srgbClr val="FFFFFF"/>
                  </a:solidFill>
                  <a:latin typeface="Open Sans Extra Bold 2"/>
                </a:rPr>
                <a:t>INFOLECCIÓN</a:t>
              </a:r>
            </a:p>
          </p:txBody>
        </p:sp>
        <p:grpSp>
          <p:nvGrpSpPr>
            <p:cNvPr name="Group 66" id="66"/>
            <p:cNvGrpSpPr>
              <a:grpSpLocks noChangeAspect="true"/>
            </p:cNvGrpSpPr>
            <p:nvPr/>
          </p:nvGrpSpPr>
          <p:grpSpPr>
            <a:xfrm rot="0">
              <a:off x="1050215" y="613411"/>
              <a:ext cx="648227" cy="648230"/>
              <a:chOff x="0" y="0"/>
              <a:chExt cx="6350000" cy="6350000"/>
            </a:xfrm>
          </p:grpSpPr>
          <p:sp>
            <p:nvSpPr>
              <p:cNvPr name="Freeform 67" id="67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68" id="68"/>
            <p:cNvGrpSpPr>
              <a:grpSpLocks noChangeAspect="true"/>
            </p:cNvGrpSpPr>
            <p:nvPr/>
          </p:nvGrpSpPr>
          <p:grpSpPr>
            <a:xfrm rot="0">
              <a:off x="1159422" y="718543"/>
              <a:ext cx="442334" cy="442336"/>
              <a:chOff x="0" y="0"/>
              <a:chExt cx="6350000" cy="6350000"/>
            </a:xfrm>
          </p:grpSpPr>
          <p:sp>
            <p:nvSpPr>
              <p:cNvPr name="Freeform 69" id="69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70" id="70"/>
            <p:cNvSpPr/>
            <p:nvPr/>
          </p:nvSpPr>
          <p:spPr>
            <a:xfrm flipH="false" flipV="false" rot="0">
              <a:off x="1024218" y="718543"/>
              <a:ext cx="592803" cy="437967"/>
            </a:xfrm>
            <a:custGeom>
              <a:avLst/>
              <a:gdLst/>
              <a:ahLst/>
              <a:cxnLst/>
              <a:rect r="r" b="b" t="t" l="l"/>
              <a:pathLst>
                <a:path h="437967" w="592803">
                  <a:moveTo>
                    <a:pt x="0" y="0"/>
                  </a:moveTo>
                  <a:lnTo>
                    <a:pt x="592803" y="0"/>
                  </a:lnTo>
                  <a:lnTo>
                    <a:pt x="592803" y="437967"/>
                  </a:lnTo>
                  <a:lnTo>
                    <a:pt x="0" y="4379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8DD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84745" y="-235181"/>
            <a:ext cx="3988176" cy="1283199"/>
            <a:chOff x="0" y="0"/>
            <a:chExt cx="2481859" cy="79854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81859" cy="798541"/>
            </a:xfrm>
            <a:custGeom>
              <a:avLst/>
              <a:gdLst/>
              <a:ahLst/>
              <a:cxnLst/>
              <a:rect r="r" b="b" t="t" l="l"/>
              <a:pathLst>
                <a:path h="798541" w="2481859">
                  <a:moveTo>
                    <a:pt x="2357399" y="798540"/>
                  </a:moveTo>
                  <a:lnTo>
                    <a:pt x="124460" y="798540"/>
                  </a:lnTo>
                  <a:cubicBezTo>
                    <a:pt x="55880" y="798540"/>
                    <a:pt x="0" y="742660"/>
                    <a:pt x="0" y="6740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7399" y="0"/>
                  </a:lnTo>
                  <a:cubicBezTo>
                    <a:pt x="2425979" y="0"/>
                    <a:pt x="2481859" y="55880"/>
                    <a:pt x="2481859" y="124460"/>
                  </a:cubicBezTo>
                  <a:lnTo>
                    <a:pt x="2481859" y="674081"/>
                  </a:lnTo>
                  <a:cubicBezTo>
                    <a:pt x="2481859" y="742661"/>
                    <a:pt x="2425979" y="798541"/>
                    <a:pt x="2357399" y="798541"/>
                  </a:cubicBezTo>
                  <a:close/>
                </a:path>
              </a:pathLst>
            </a:custGeom>
            <a:solidFill>
              <a:srgbClr val="145DA0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474903" y="2630285"/>
            <a:ext cx="6822622" cy="5592813"/>
            <a:chOff x="0" y="0"/>
            <a:chExt cx="1796905" cy="147300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796905" cy="1473004"/>
            </a:xfrm>
            <a:custGeom>
              <a:avLst/>
              <a:gdLst/>
              <a:ahLst/>
              <a:cxnLst/>
              <a:rect r="r" b="b" t="t" l="l"/>
              <a:pathLst>
                <a:path h="1473004" w="1796905">
                  <a:moveTo>
                    <a:pt x="0" y="0"/>
                  </a:moveTo>
                  <a:lnTo>
                    <a:pt x="1796905" y="0"/>
                  </a:lnTo>
                  <a:lnTo>
                    <a:pt x="1796905" y="1473004"/>
                  </a:lnTo>
                  <a:lnTo>
                    <a:pt x="0" y="1473004"/>
                  </a:lnTo>
                  <a:close/>
                </a:path>
              </a:pathLst>
            </a:custGeom>
            <a:solidFill>
              <a:srgbClr val="145DA0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80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5361791" y="2417417"/>
            <a:ext cx="6302300" cy="5805681"/>
            <a:chOff x="0" y="0"/>
            <a:chExt cx="1659865" cy="152906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659865" cy="1529068"/>
            </a:xfrm>
            <a:custGeom>
              <a:avLst/>
              <a:gdLst/>
              <a:ahLst/>
              <a:cxnLst/>
              <a:rect r="r" b="b" t="t" l="l"/>
              <a:pathLst>
                <a:path h="1529068" w="1659865">
                  <a:moveTo>
                    <a:pt x="0" y="0"/>
                  </a:moveTo>
                  <a:lnTo>
                    <a:pt x="1659865" y="0"/>
                  </a:lnTo>
                  <a:lnTo>
                    <a:pt x="1659865" y="1529068"/>
                  </a:lnTo>
                  <a:lnTo>
                    <a:pt x="0" y="1529068"/>
                  </a:lnTo>
                  <a:close/>
                </a:path>
              </a:pathLst>
            </a:custGeom>
            <a:solidFill>
              <a:srgbClr val="145DA0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80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-8691" y="2417417"/>
            <a:ext cx="5521899" cy="5805681"/>
            <a:chOff x="0" y="0"/>
            <a:chExt cx="1454327" cy="1529068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454327" cy="1529068"/>
            </a:xfrm>
            <a:custGeom>
              <a:avLst/>
              <a:gdLst/>
              <a:ahLst/>
              <a:cxnLst/>
              <a:rect r="r" b="b" t="t" l="l"/>
              <a:pathLst>
                <a:path h="1529068" w="1454327">
                  <a:moveTo>
                    <a:pt x="0" y="0"/>
                  </a:moveTo>
                  <a:lnTo>
                    <a:pt x="1454327" y="0"/>
                  </a:lnTo>
                  <a:lnTo>
                    <a:pt x="1454327" y="1529068"/>
                  </a:lnTo>
                  <a:lnTo>
                    <a:pt x="0" y="1529068"/>
                  </a:lnTo>
                  <a:close/>
                </a:path>
              </a:pathLst>
            </a:custGeom>
            <a:solidFill>
              <a:srgbClr val="145DA0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80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-186827" y="1249509"/>
            <a:ext cx="16030217" cy="1380777"/>
            <a:chOff x="0" y="0"/>
            <a:chExt cx="9975673" cy="859263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9975673" cy="859263"/>
            </a:xfrm>
            <a:custGeom>
              <a:avLst/>
              <a:gdLst/>
              <a:ahLst/>
              <a:cxnLst/>
              <a:rect r="r" b="b" t="t" l="l"/>
              <a:pathLst>
                <a:path h="859263" w="9975673">
                  <a:moveTo>
                    <a:pt x="9851213" y="859263"/>
                  </a:moveTo>
                  <a:lnTo>
                    <a:pt x="124460" y="859263"/>
                  </a:lnTo>
                  <a:cubicBezTo>
                    <a:pt x="55880" y="859263"/>
                    <a:pt x="0" y="803383"/>
                    <a:pt x="0" y="7348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51213" y="0"/>
                  </a:lnTo>
                  <a:cubicBezTo>
                    <a:pt x="9919794" y="0"/>
                    <a:pt x="9975673" y="55880"/>
                    <a:pt x="9975673" y="124460"/>
                  </a:cubicBezTo>
                  <a:lnTo>
                    <a:pt x="9975673" y="734803"/>
                  </a:lnTo>
                  <a:cubicBezTo>
                    <a:pt x="9975673" y="803383"/>
                    <a:pt x="9919794" y="859263"/>
                    <a:pt x="9851213" y="85926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3"/>
                    <a:pt x="7350927" y="763143"/>
                    <a:pt x="7282347" y="763143"/>
                  </a:cubicBezTo>
                  <a:close/>
                </a:path>
              </a:pathLst>
            </a:custGeom>
            <a:solidFill>
              <a:srgbClr val="051D40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-79410" y="9675885"/>
            <a:ext cx="18506612" cy="1065639"/>
            <a:chOff x="0" y="0"/>
            <a:chExt cx="11516744" cy="663152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1516744" cy="663152"/>
            </a:xfrm>
            <a:custGeom>
              <a:avLst/>
              <a:gdLst/>
              <a:ahLst/>
              <a:cxnLst/>
              <a:rect r="r" b="b" t="t" l="l"/>
              <a:pathLst>
                <a:path h="663152" w="11516744">
                  <a:moveTo>
                    <a:pt x="11392284" y="663152"/>
                  </a:moveTo>
                  <a:lnTo>
                    <a:pt x="124460" y="663152"/>
                  </a:lnTo>
                  <a:cubicBezTo>
                    <a:pt x="55880" y="663152"/>
                    <a:pt x="0" y="607272"/>
                    <a:pt x="0" y="53869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392284" y="0"/>
                  </a:lnTo>
                  <a:cubicBezTo>
                    <a:pt x="11460865" y="0"/>
                    <a:pt x="11516744" y="55880"/>
                    <a:pt x="11516744" y="124460"/>
                  </a:cubicBezTo>
                  <a:lnTo>
                    <a:pt x="11516744" y="538692"/>
                  </a:lnTo>
                  <a:cubicBezTo>
                    <a:pt x="11516744" y="607272"/>
                    <a:pt x="11460865" y="663152"/>
                    <a:pt x="11392284" y="66315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-186827" y="7999834"/>
            <a:ext cx="18935828" cy="1676052"/>
            <a:chOff x="0" y="0"/>
            <a:chExt cx="11783848" cy="1043014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1783847" cy="1043014"/>
            </a:xfrm>
            <a:custGeom>
              <a:avLst/>
              <a:gdLst/>
              <a:ahLst/>
              <a:cxnLst/>
              <a:rect r="r" b="b" t="t" l="l"/>
              <a:pathLst>
                <a:path h="1043014" w="11783847">
                  <a:moveTo>
                    <a:pt x="11659388" y="1043014"/>
                  </a:moveTo>
                  <a:lnTo>
                    <a:pt x="124460" y="1043014"/>
                  </a:lnTo>
                  <a:cubicBezTo>
                    <a:pt x="55880" y="1043014"/>
                    <a:pt x="0" y="987134"/>
                    <a:pt x="0" y="91855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659388" y="0"/>
                  </a:lnTo>
                  <a:cubicBezTo>
                    <a:pt x="11727968" y="0"/>
                    <a:pt x="11783847" y="55880"/>
                    <a:pt x="11783847" y="124460"/>
                  </a:cubicBezTo>
                  <a:lnTo>
                    <a:pt x="11783847" y="918554"/>
                  </a:lnTo>
                  <a:cubicBezTo>
                    <a:pt x="11783847" y="987134"/>
                    <a:pt x="11727968" y="1043014"/>
                    <a:pt x="11659388" y="1043014"/>
                  </a:cubicBezTo>
                  <a:close/>
                </a:path>
              </a:pathLst>
            </a:custGeom>
            <a:solidFill>
              <a:srgbClr val="051D40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16015293" y="-178299"/>
            <a:ext cx="2411909" cy="2808584"/>
            <a:chOff x="0" y="0"/>
            <a:chExt cx="1500941" cy="1747794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500941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1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1" y="55880"/>
                    <a:pt x="1500941" y="124460"/>
                  </a:cubicBezTo>
                  <a:lnTo>
                    <a:pt x="1500941" y="1623334"/>
                  </a:lnTo>
                  <a:cubicBezTo>
                    <a:pt x="1500941" y="1691914"/>
                    <a:pt x="1445061" y="1747794"/>
                    <a:pt x="1376481" y="174779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23" id="23"/>
          <p:cNvSpPr/>
          <p:nvPr/>
        </p:nvSpPr>
        <p:spPr>
          <a:xfrm flipH="false" flipV="false" rot="0">
            <a:off x="7460037" y="3387019"/>
            <a:ext cx="2394197" cy="2992746"/>
          </a:xfrm>
          <a:custGeom>
            <a:avLst/>
            <a:gdLst/>
            <a:ahLst/>
            <a:cxnLst/>
            <a:rect r="r" b="b" t="t" l="l"/>
            <a:pathLst>
              <a:path h="2992746" w="2394197">
                <a:moveTo>
                  <a:pt x="0" y="0"/>
                </a:moveTo>
                <a:lnTo>
                  <a:pt x="2394197" y="0"/>
                </a:lnTo>
                <a:lnTo>
                  <a:pt x="2394197" y="2992747"/>
                </a:lnTo>
                <a:lnTo>
                  <a:pt x="0" y="29927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2030923" y="3418227"/>
            <a:ext cx="1480769" cy="2961538"/>
          </a:xfrm>
          <a:custGeom>
            <a:avLst/>
            <a:gdLst/>
            <a:ahLst/>
            <a:cxnLst/>
            <a:rect r="r" b="b" t="t" l="l"/>
            <a:pathLst>
              <a:path h="2961538" w="1480769">
                <a:moveTo>
                  <a:pt x="0" y="0"/>
                </a:moveTo>
                <a:lnTo>
                  <a:pt x="1480769" y="0"/>
                </a:lnTo>
                <a:lnTo>
                  <a:pt x="1480769" y="2961539"/>
                </a:lnTo>
                <a:lnTo>
                  <a:pt x="0" y="29615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3957992" y="2806137"/>
            <a:ext cx="1742144" cy="3573629"/>
          </a:xfrm>
          <a:custGeom>
            <a:avLst/>
            <a:gdLst/>
            <a:ahLst/>
            <a:cxnLst/>
            <a:rect r="r" b="b" t="t" l="l"/>
            <a:pathLst>
              <a:path h="3573629" w="1742144">
                <a:moveTo>
                  <a:pt x="0" y="0"/>
                </a:moveTo>
                <a:lnTo>
                  <a:pt x="1742144" y="0"/>
                </a:lnTo>
                <a:lnTo>
                  <a:pt x="1742144" y="3573629"/>
                </a:lnTo>
                <a:lnTo>
                  <a:pt x="0" y="35736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3957992" y="2806137"/>
            <a:ext cx="208404" cy="716341"/>
          </a:xfrm>
          <a:custGeom>
            <a:avLst/>
            <a:gdLst/>
            <a:ahLst/>
            <a:cxnLst/>
            <a:rect r="r" b="b" t="t" l="l"/>
            <a:pathLst>
              <a:path h="716341" w="208404">
                <a:moveTo>
                  <a:pt x="0" y="0"/>
                </a:moveTo>
                <a:lnTo>
                  <a:pt x="208404" y="0"/>
                </a:lnTo>
                <a:lnTo>
                  <a:pt x="208404" y="716341"/>
                </a:lnTo>
                <a:lnTo>
                  <a:pt x="0" y="7163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-735946" b="-398872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2882805" y="4441740"/>
            <a:ext cx="383612" cy="380892"/>
          </a:xfrm>
          <a:custGeom>
            <a:avLst/>
            <a:gdLst/>
            <a:ahLst/>
            <a:cxnLst/>
            <a:rect r="r" b="b" t="t" l="l"/>
            <a:pathLst>
              <a:path h="380892" w="383612">
                <a:moveTo>
                  <a:pt x="0" y="0"/>
                </a:moveTo>
                <a:lnTo>
                  <a:pt x="383612" y="0"/>
                </a:lnTo>
                <a:lnTo>
                  <a:pt x="383612" y="380892"/>
                </a:lnTo>
                <a:lnTo>
                  <a:pt x="0" y="3808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22044" t="-22671" r="-22056" b="-22458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8383417" y="3387019"/>
            <a:ext cx="233196" cy="233196"/>
          </a:xfrm>
          <a:custGeom>
            <a:avLst/>
            <a:gdLst/>
            <a:ahLst/>
            <a:cxnLst/>
            <a:rect r="r" b="b" t="t" l="l"/>
            <a:pathLst>
              <a:path h="233196" w="233196">
                <a:moveTo>
                  <a:pt x="0" y="0"/>
                </a:moveTo>
                <a:lnTo>
                  <a:pt x="233196" y="0"/>
                </a:lnTo>
                <a:lnTo>
                  <a:pt x="233196" y="233196"/>
                </a:lnTo>
                <a:lnTo>
                  <a:pt x="0" y="2331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8560303" y="3589749"/>
            <a:ext cx="257682" cy="257682"/>
          </a:xfrm>
          <a:custGeom>
            <a:avLst/>
            <a:gdLst/>
            <a:ahLst/>
            <a:cxnLst/>
            <a:rect r="r" b="b" t="t" l="l"/>
            <a:pathLst>
              <a:path h="257682" w="257682">
                <a:moveTo>
                  <a:pt x="0" y="0"/>
                </a:moveTo>
                <a:lnTo>
                  <a:pt x="257682" y="0"/>
                </a:lnTo>
                <a:lnTo>
                  <a:pt x="257682" y="257682"/>
                </a:lnTo>
                <a:lnTo>
                  <a:pt x="0" y="2576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8405868" y="3827809"/>
            <a:ext cx="233196" cy="233196"/>
          </a:xfrm>
          <a:custGeom>
            <a:avLst/>
            <a:gdLst/>
            <a:ahLst/>
            <a:cxnLst/>
            <a:rect r="r" b="b" t="t" l="l"/>
            <a:pathLst>
              <a:path h="233196" w="233196">
                <a:moveTo>
                  <a:pt x="0" y="0"/>
                </a:moveTo>
                <a:lnTo>
                  <a:pt x="233196" y="0"/>
                </a:lnTo>
                <a:lnTo>
                  <a:pt x="233196" y="233196"/>
                </a:lnTo>
                <a:lnTo>
                  <a:pt x="0" y="2331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3138385" y="3733941"/>
            <a:ext cx="399156" cy="399156"/>
          </a:xfrm>
          <a:custGeom>
            <a:avLst/>
            <a:gdLst/>
            <a:ahLst/>
            <a:cxnLst/>
            <a:rect r="r" b="b" t="t" l="l"/>
            <a:pathLst>
              <a:path h="399156" w="399156">
                <a:moveTo>
                  <a:pt x="0" y="0"/>
                </a:moveTo>
                <a:lnTo>
                  <a:pt x="399156" y="0"/>
                </a:lnTo>
                <a:lnTo>
                  <a:pt x="399156" y="399156"/>
                </a:lnTo>
                <a:lnTo>
                  <a:pt x="0" y="3991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2116815" y="3847431"/>
            <a:ext cx="406864" cy="401143"/>
          </a:xfrm>
          <a:custGeom>
            <a:avLst/>
            <a:gdLst/>
            <a:ahLst/>
            <a:cxnLst/>
            <a:rect r="r" b="b" t="t" l="l"/>
            <a:pathLst>
              <a:path h="401143" w="406864">
                <a:moveTo>
                  <a:pt x="0" y="0"/>
                </a:moveTo>
                <a:lnTo>
                  <a:pt x="406864" y="0"/>
                </a:lnTo>
                <a:lnTo>
                  <a:pt x="406864" y="401143"/>
                </a:lnTo>
                <a:lnTo>
                  <a:pt x="0" y="4011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-6368" b="-7885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2801785" y="4233907"/>
            <a:ext cx="181410" cy="252704"/>
          </a:xfrm>
          <a:custGeom>
            <a:avLst/>
            <a:gdLst/>
            <a:ahLst/>
            <a:cxnLst/>
            <a:rect r="r" b="b" t="t" l="l"/>
            <a:pathLst>
              <a:path h="252704" w="181410">
                <a:moveTo>
                  <a:pt x="0" y="0"/>
                </a:moveTo>
                <a:lnTo>
                  <a:pt x="181410" y="0"/>
                </a:lnTo>
                <a:lnTo>
                  <a:pt x="181410" y="252703"/>
                </a:lnTo>
                <a:lnTo>
                  <a:pt x="0" y="25270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46490" t="0" r="0" b="0"/>
            </a:stretch>
          </a:blipFill>
        </p:spPr>
      </p:sp>
      <p:sp>
        <p:nvSpPr>
          <p:cNvPr name="TextBox 34" id="34"/>
          <p:cNvSpPr txBox="true"/>
          <p:nvPr/>
        </p:nvSpPr>
        <p:spPr>
          <a:xfrm rot="0">
            <a:off x="12204456" y="6617891"/>
            <a:ext cx="5539978" cy="4176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80"/>
              </a:lnSpc>
              <a:spcBef>
                <a:spcPct val="0"/>
              </a:spcBef>
            </a:pPr>
            <a:r>
              <a:rPr lang="en-US" sz="2578">
                <a:solidFill>
                  <a:srgbClr val="F4C678"/>
                </a:solidFill>
                <a:latin typeface="League Spartan"/>
              </a:rPr>
              <a:t>HONRAR A PODERES MALIGNOS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59643" y="169033"/>
            <a:ext cx="3710071" cy="7256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FFFFFF"/>
                </a:solidFill>
                <a:latin typeface="League Spartan"/>
              </a:rPr>
              <a:t>Viernes</a:t>
            </a:r>
          </a:p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FFFFFF"/>
                </a:solidFill>
                <a:latin typeface="League Spartan"/>
              </a:rPr>
              <a:t>30 de junio del 2023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4230371" y="178558"/>
            <a:ext cx="11323813" cy="740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68"/>
              </a:lnSpc>
            </a:pPr>
            <a:r>
              <a:rPr lang="en-US" sz="4668" spc="116">
                <a:solidFill>
                  <a:srgbClr val="FFFFFF"/>
                </a:solidFill>
                <a:latin typeface="League Spartan"/>
              </a:rPr>
              <a:t>PARA ESTUDIAR Y MEDITAR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88218" y="1443327"/>
            <a:ext cx="15755172" cy="931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 spc="67">
                <a:solidFill>
                  <a:srgbClr val="051D40"/>
                </a:solidFill>
                <a:latin typeface="League Spartan"/>
              </a:rPr>
              <a:t>Los efesios necesitaban instrucciones sobre como lidiar con la influencia y </a:t>
            </a:r>
          </a:p>
          <a:p>
            <a:pPr algn="ctr">
              <a:lnSpc>
                <a:spcPts val="3780"/>
              </a:lnSpc>
            </a:pPr>
            <a:r>
              <a:rPr lang="en-US" sz="2700" spc="67">
                <a:solidFill>
                  <a:srgbClr val="051D40"/>
                </a:solidFill>
                <a:latin typeface="League Spartan"/>
              </a:rPr>
              <a:t>los ataques de siniestros poderes cósmicos que tentaban a los creyentes a: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234969" y="8277987"/>
            <a:ext cx="17747117" cy="9803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95"/>
              </a:lnSpc>
            </a:pPr>
            <a:r>
              <a:rPr lang="en-US" sz="2699" spc="67">
                <a:solidFill>
                  <a:srgbClr val="FFFFFF"/>
                </a:solidFill>
                <a:latin typeface="League Spartan"/>
              </a:rPr>
              <a:t>La respuesta de Pablo, es la carta que señala a Cristo exaltado sobre todos los otros poderes,</a:t>
            </a:r>
          </a:p>
          <a:p>
            <a:pPr algn="ctr">
              <a:lnSpc>
                <a:spcPts val="3995"/>
              </a:lnSpc>
            </a:pPr>
            <a:r>
              <a:rPr lang="en-US" sz="2699" spc="67">
                <a:solidFill>
                  <a:srgbClr val="FFFFFF"/>
                </a:solidFill>
                <a:latin typeface="League Spartan"/>
              </a:rPr>
              <a:t>y enfatiza la superioridad del poder que Dios ofrece. (Ef 1:20-23; 2:15-19; 3:14-21; 6:10-20)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634322" y="6617891"/>
            <a:ext cx="4235872" cy="4176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80"/>
              </a:lnSpc>
              <a:spcBef>
                <a:spcPct val="0"/>
              </a:spcBef>
            </a:pPr>
            <a:r>
              <a:rPr lang="en-US" sz="2578">
                <a:solidFill>
                  <a:srgbClr val="F4C678"/>
                </a:solidFill>
                <a:latin typeface="League Spartan"/>
              </a:rPr>
              <a:t>HONRARSE A SÍ MISMOS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5932985" y="6617891"/>
            <a:ext cx="5448300" cy="4176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80"/>
              </a:lnSpc>
              <a:spcBef>
                <a:spcPct val="0"/>
              </a:spcBef>
            </a:pPr>
            <a:r>
              <a:rPr lang="en-US" sz="2578">
                <a:solidFill>
                  <a:srgbClr val="F4C678"/>
                </a:solidFill>
                <a:latin typeface="League Spartan"/>
              </a:rPr>
              <a:t>HONRAR A LÍDERES FARSANTES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3460351" y="9866385"/>
            <a:ext cx="11213184" cy="297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51D40"/>
                </a:solidFill>
                <a:latin typeface="League Spartan Bold"/>
              </a:rPr>
              <a:t>Contenido y diseño: Pablo Amon - Traducción: Eliezer GC</a:t>
            </a:r>
          </a:p>
        </p:txBody>
      </p:sp>
      <p:grpSp>
        <p:nvGrpSpPr>
          <p:cNvPr name="Group 42" id="42"/>
          <p:cNvGrpSpPr/>
          <p:nvPr/>
        </p:nvGrpSpPr>
        <p:grpSpPr>
          <a:xfrm rot="0">
            <a:off x="16081968" y="434859"/>
            <a:ext cx="2143452" cy="1634788"/>
            <a:chOff x="0" y="0"/>
            <a:chExt cx="2857936" cy="2179717"/>
          </a:xfrm>
        </p:grpSpPr>
        <p:sp>
          <p:nvSpPr>
            <p:cNvPr name="Freeform 43" id="43"/>
            <p:cNvSpPr/>
            <p:nvPr/>
          </p:nvSpPr>
          <p:spPr>
            <a:xfrm flipH="false" flipV="false" rot="-10800000">
              <a:off x="626380" y="86377"/>
              <a:ext cx="1495896" cy="1702300"/>
            </a:xfrm>
            <a:custGeom>
              <a:avLst/>
              <a:gdLst/>
              <a:ahLst/>
              <a:cxnLst/>
              <a:rect r="r" b="b" t="t" l="l"/>
              <a:pathLst>
                <a:path h="1702300" w="1495896">
                  <a:moveTo>
                    <a:pt x="0" y="0"/>
                  </a:moveTo>
                  <a:lnTo>
                    <a:pt x="1495896" y="0"/>
                  </a:lnTo>
                  <a:lnTo>
                    <a:pt x="1495896" y="1702299"/>
                  </a:lnTo>
                  <a:lnTo>
                    <a:pt x="0" y="170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44" id="44"/>
            <p:cNvGrpSpPr>
              <a:grpSpLocks noChangeAspect="true"/>
            </p:cNvGrpSpPr>
            <p:nvPr/>
          </p:nvGrpSpPr>
          <p:grpSpPr>
            <a:xfrm rot="5468532">
              <a:off x="1732990" y="331901"/>
              <a:ext cx="485386" cy="485386"/>
              <a:chOff x="0" y="0"/>
              <a:chExt cx="6350000" cy="6350000"/>
            </a:xfrm>
          </p:grpSpPr>
          <p:sp>
            <p:nvSpPr>
              <p:cNvPr name="Freeform 45" id="45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46" id="46"/>
            <p:cNvGrpSpPr>
              <a:grpSpLocks noChangeAspect="true"/>
            </p:cNvGrpSpPr>
            <p:nvPr/>
          </p:nvGrpSpPr>
          <p:grpSpPr>
            <a:xfrm rot="5468532">
              <a:off x="517908" y="331901"/>
              <a:ext cx="485386" cy="485386"/>
              <a:chOff x="0" y="0"/>
              <a:chExt cx="6350000" cy="6350000"/>
            </a:xfrm>
          </p:grpSpPr>
          <p:sp>
            <p:nvSpPr>
              <p:cNvPr name="Freeform 47" id="47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48" id="48"/>
            <p:cNvGrpSpPr>
              <a:grpSpLocks noChangeAspect="true"/>
            </p:cNvGrpSpPr>
            <p:nvPr/>
          </p:nvGrpSpPr>
          <p:grpSpPr>
            <a:xfrm rot="5468532">
              <a:off x="1119263" y="1387709"/>
              <a:ext cx="485386" cy="485386"/>
              <a:chOff x="0" y="0"/>
              <a:chExt cx="6350000" cy="6350000"/>
            </a:xfrm>
          </p:grpSpPr>
          <p:sp>
            <p:nvSpPr>
              <p:cNvPr name="Freeform 49" id="49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50" id="50"/>
            <p:cNvGrpSpPr>
              <a:grpSpLocks noChangeAspect="true"/>
            </p:cNvGrpSpPr>
            <p:nvPr/>
          </p:nvGrpSpPr>
          <p:grpSpPr>
            <a:xfrm rot="-5400000">
              <a:off x="522698" y="1033909"/>
              <a:ext cx="485386" cy="485386"/>
              <a:chOff x="0" y="0"/>
              <a:chExt cx="6350000" cy="6350000"/>
            </a:xfrm>
          </p:grpSpPr>
          <p:sp>
            <p:nvSpPr>
              <p:cNvPr name="Freeform 51" id="51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52" id="52"/>
            <p:cNvGrpSpPr>
              <a:grpSpLocks noChangeAspect="true"/>
            </p:cNvGrpSpPr>
            <p:nvPr/>
          </p:nvGrpSpPr>
          <p:grpSpPr>
            <a:xfrm rot="-5400000">
              <a:off x="1112766" y="0"/>
              <a:ext cx="485386" cy="485386"/>
              <a:chOff x="0" y="0"/>
              <a:chExt cx="6350000" cy="6350000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54" id="54"/>
            <p:cNvGrpSpPr>
              <a:grpSpLocks noChangeAspect="true"/>
            </p:cNvGrpSpPr>
            <p:nvPr/>
          </p:nvGrpSpPr>
          <p:grpSpPr>
            <a:xfrm rot="-5400000">
              <a:off x="1732990" y="1033909"/>
              <a:ext cx="485386" cy="485386"/>
              <a:chOff x="0" y="0"/>
              <a:chExt cx="6350000" cy="6350000"/>
            </a:xfrm>
          </p:grpSpPr>
          <p:sp>
            <p:nvSpPr>
              <p:cNvPr name="Freeform 55" id="55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56" id="56"/>
            <p:cNvGrpSpPr>
              <a:grpSpLocks noChangeAspect="true"/>
            </p:cNvGrpSpPr>
            <p:nvPr/>
          </p:nvGrpSpPr>
          <p:grpSpPr>
            <a:xfrm rot="5468532">
              <a:off x="1780723" y="382330"/>
              <a:ext cx="382467" cy="382467"/>
              <a:chOff x="0" y="0"/>
              <a:chExt cx="6350000" cy="6350000"/>
            </a:xfrm>
          </p:grpSpPr>
          <p:sp>
            <p:nvSpPr>
              <p:cNvPr name="Freeform 57" id="57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7298C2"/>
              </a:solidFill>
            </p:spPr>
          </p:sp>
        </p:grpSp>
        <p:grpSp>
          <p:nvGrpSpPr>
            <p:cNvPr name="Group 58" id="58"/>
            <p:cNvGrpSpPr>
              <a:grpSpLocks noChangeAspect="true"/>
            </p:cNvGrpSpPr>
            <p:nvPr/>
          </p:nvGrpSpPr>
          <p:grpSpPr>
            <a:xfrm rot="5468532">
              <a:off x="569367" y="383360"/>
              <a:ext cx="382468" cy="382467"/>
              <a:chOff x="0" y="0"/>
              <a:chExt cx="6350000" cy="6350000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CC29"/>
              </a:solidFill>
            </p:spPr>
          </p:sp>
        </p:grpSp>
        <p:grpSp>
          <p:nvGrpSpPr>
            <p:cNvPr name="Group 60" id="60"/>
            <p:cNvGrpSpPr>
              <a:grpSpLocks noChangeAspect="true"/>
            </p:cNvGrpSpPr>
            <p:nvPr/>
          </p:nvGrpSpPr>
          <p:grpSpPr>
            <a:xfrm rot="5468532">
              <a:off x="1170721" y="1439168"/>
              <a:ext cx="382469" cy="382467"/>
              <a:chOff x="0" y="0"/>
              <a:chExt cx="6350000" cy="6350000"/>
            </a:xfrm>
          </p:grpSpPr>
          <p:sp>
            <p:nvSpPr>
              <p:cNvPr name="Freeform 61" id="61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EC1C34"/>
              </a:solidFill>
            </p:spPr>
          </p:sp>
        </p:grpSp>
        <p:grpSp>
          <p:nvGrpSpPr>
            <p:cNvPr name="Group 62" id="62"/>
            <p:cNvGrpSpPr>
              <a:grpSpLocks noChangeAspect="true"/>
            </p:cNvGrpSpPr>
            <p:nvPr/>
          </p:nvGrpSpPr>
          <p:grpSpPr>
            <a:xfrm rot="-5400000">
              <a:off x="574155" y="1085369"/>
              <a:ext cx="382471" cy="382467"/>
              <a:chOff x="0" y="0"/>
              <a:chExt cx="6350000" cy="6350000"/>
            </a:xfrm>
          </p:grpSpPr>
          <p:sp>
            <p:nvSpPr>
              <p:cNvPr name="Freeform 63" id="63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8931D"/>
              </a:solidFill>
            </p:spPr>
          </p:sp>
        </p:grpSp>
        <p:grpSp>
          <p:nvGrpSpPr>
            <p:cNvPr name="Group 64" id="64"/>
            <p:cNvGrpSpPr>
              <a:grpSpLocks noChangeAspect="true"/>
            </p:cNvGrpSpPr>
            <p:nvPr/>
          </p:nvGrpSpPr>
          <p:grpSpPr>
            <a:xfrm rot="-5400000">
              <a:off x="1159423" y="58016"/>
              <a:ext cx="382464" cy="382467"/>
              <a:chOff x="0" y="0"/>
              <a:chExt cx="6350000" cy="6350000"/>
            </a:xfrm>
          </p:grpSpPr>
          <p:sp>
            <p:nvSpPr>
              <p:cNvPr name="Freeform 65" id="65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8DC73F"/>
              </a:solidFill>
            </p:spPr>
          </p:sp>
        </p:grpSp>
        <p:grpSp>
          <p:nvGrpSpPr>
            <p:cNvPr name="Group 66" id="66"/>
            <p:cNvGrpSpPr>
              <a:grpSpLocks noChangeAspect="true"/>
            </p:cNvGrpSpPr>
            <p:nvPr/>
          </p:nvGrpSpPr>
          <p:grpSpPr>
            <a:xfrm rot="-5400000">
              <a:off x="1784450" y="1085371"/>
              <a:ext cx="382466" cy="382467"/>
              <a:chOff x="0" y="0"/>
              <a:chExt cx="6350000" cy="6350000"/>
            </a:xfrm>
          </p:grpSpPr>
          <p:sp>
            <p:nvSpPr>
              <p:cNvPr name="Freeform 67" id="67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A72D98"/>
              </a:solidFill>
            </p:spPr>
          </p:sp>
        </p:grpSp>
        <p:sp>
          <p:nvSpPr>
            <p:cNvPr name="TextBox 68" id="68"/>
            <p:cNvSpPr txBox="true"/>
            <p:nvPr/>
          </p:nvSpPr>
          <p:spPr>
            <a:xfrm rot="0">
              <a:off x="0" y="1803332"/>
              <a:ext cx="2857936" cy="3763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22"/>
                </a:lnSpc>
              </a:pPr>
              <a:r>
                <a:rPr lang="en-US" sz="1730" spc="328">
                  <a:solidFill>
                    <a:srgbClr val="051D40"/>
                  </a:solidFill>
                  <a:latin typeface="Open Sans Extra Bold 2"/>
                </a:rPr>
                <a:t>INFOLECCIÓN</a:t>
              </a:r>
            </a:p>
          </p:txBody>
        </p:sp>
        <p:grpSp>
          <p:nvGrpSpPr>
            <p:cNvPr name="Group 69" id="69"/>
            <p:cNvGrpSpPr>
              <a:grpSpLocks noChangeAspect="true"/>
            </p:cNvGrpSpPr>
            <p:nvPr/>
          </p:nvGrpSpPr>
          <p:grpSpPr>
            <a:xfrm rot="0">
              <a:off x="1050215" y="613411"/>
              <a:ext cx="648227" cy="648230"/>
              <a:chOff x="0" y="0"/>
              <a:chExt cx="6350000" cy="6350000"/>
            </a:xfrm>
          </p:grpSpPr>
          <p:sp>
            <p:nvSpPr>
              <p:cNvPr name="Freeform 70" id="70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71" id="71"/>
            <p:cNvGrpSpPr>
              <a:grpSpLocks noChangeAspect="true"/>
            </p:cNvGrpSpPr>
            <p:nvPr/>
          </p:nvGrpSpPr>
          <p:grpSpPr>
            <a:xfrm rot="0">
              <a:off x="1159422" y="718543"/>
              <a:ext cx="442334" cy="442336"/>
              <a:chOff x="0" y="0"/>
              <a:chExt cx="6350000" cy="6350000"/>
            </a:xfrm>
          </p:grpSpPr>
          <p:sp>
            <p:nvSpPr>
              <p:cNvPr name="Freeform 72" id="72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73" id="73"/>
            <p:cNvSpPr/>
            <p:nvPr/>
          </p:nvSpPr>
          <p:spPr>
            <a:xfrm flipH="false" flipV="false" rot="0">
              <a:off x="1024218" y="718543"/>
              <a:ext cx="592803" cy="437967"/>
            </a:xfrm>
            <a:custGeom>
              <a:avLst/>
              <a:gdLst/>
              <a:ahLst/>
              <a:cxnLst/>
              <a:rect r="r" b="b" t="t" l="l"/>
              <a:pathLst>
                <a:path h="437967" w="592803">
                  <a:moveTo>
                    <a:pt x="0" y="0"/>
                  </a:moveTo>
                  <a:lnTo>
                    <a:pt x="592803" y="0"/>
                  </a:lnTo>
                  <a:lnTo>
                    <a:pt x="592803" y="437967"/>
                  </a:lnTo>
                  <a:lnTo>
                    <a:pt x="0" y="4379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DAFm3wBc2is</dc:identifier>
  <dcterms:modified xsi:type="dcterms:W3CDTF">2011-08-01T06:04:30Z</dcterms:modified>
  <cp:revision>1</cp:revision>
  <dc:title>Lección 1 (3º TRI 2023)</dc:title>
</cp:coreProperties>
</file>