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5240000" cy="8572500"/>
  <p:notesSz cx="15240000" cy="8572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

</file>

<file path=ppt/slides/_rels/slide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

</file>

<file path=ppt/slides/_rels/slide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5240000" cy="857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