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no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24"/>
    <p:sldId id="257" r:id="rId25"/>
    <p:sldId id="258" r:id="rId26"/>
    <p:sldId id="259" r:id="rId27"/>
    <p:sldId id="260" r:id="rId28"/>
    <p:sldId id="261" r:id="rId29"/>
    <p:sldId id="262" r:id="rId30"/>
    <p:sldId id="263" r:id="rId31"/>
    <p:sldId id="264" r:id="rId32"/>
  </p:sldIdLst>
  <p:sldSz cx="18288000" cy="10287000"/>
  <p:notesSz cx="6858000" cy="9144000"/>
  <p:embeddedFontLst>
    <p:embeddedFont>
      <p:font typeface="Montserrat Classic" charset="1" panose="00000500000000000000"/>
      <p:regular r:id="rId6"/>
    </p:embeddedFont>
    <p:embeddedFont>
      <p:font typeface="Montserrat Classic Bold" charset="1" panose="00000800000000000000"/>
      <p:regular r:id="rId7"/>
    </p:embeddedFont>
    <p:embeddedFont>
      <p:font typeface="Open Sans Extra Bold 1" charset="1" panose="020B0906030804020204"/>
      <p:regular r:id="rId8"/>
    </p:embeddedFont>
    <p:embeddedFont>
      <p:font typeface="Open Sans Extra Bold 1 Italics" charset="1" panose="020B0906030804020204"/>
      <p:regular r:id="rId9"/>
    </p:embeddedFont>
    <p:embeddedFont>
      <p:font typeface="Peace Sans" charset="1" panose="02000505040000020004"/>
      <p:regular r:id="rId10"/>
    </p:embeddedFont>
    <p:embeddedFont>
      <p:font typeface="Aileron Regular" charset="1" panose="00000500000000000000"/>
      <p:regular r:id="rId11"/>
    </p:embeddedFont>
    <p:embeddedFont>
      <p:font typeface="Aileron Regular Bold" charset="1" panose="00000800000000000000"/>
      <p:regular r:id="rId12"/>
    </p:embeddedFont>
    <p:embeddedFont>
      <p:font typeface="Aileron Regular Italics" charset="1" panose="00000500000000000000"/>
      <p:regular r:id="rId13"/>
    </p:embeddedFont>
    <p:embeddedFont>
      <p:font typeface="Aileron Regular Bold Italics" charset="1" panose="00000800000000000000"/>
      <p:regular r:id="rId14"/>
    </p:embeddedFont>
    <p:embeddedFont>
      <p:font typeface="Arimo" charset="1" panose="020B0604020202020204"/>
      <p:regular r:id="rId15"/>
    </p:embeddedFont>
    <p:embeddedFont>
      <p:font typeface="Arimo Bold" charset="1" panose="020B0704020202020204"/>
      <p:regular r:id="rId16"/>
    </p:embeddedFont>
    <p:embeddedFont>
      <p:font typeface="Arimo Italics" charset="1" panose="020B0604020202090204"/>
      <p:regular r:id="rId17"/>
    </p:embeddedFont>
    <p:embeddedFont>
      <p:font typeface="Arimo Bold Italics" charset="1" panose="020B0704020202090204"/>
      <p:regular r:id="rId18"/>
    </p:embeddedFont>
    <p:embeddedFont>
      <p:font typeface="League Spartan" charset="1" panose="00000800000000000000"/>
      <p:regular r:id="rId19"/>
    </p:embeddedFont>
    <p:embeddedFont>
      <p:font typeface="Assistant Bold" charset="1" panose="00000800000000000000"/>
      <p:regular r:id="rId20"/>
    </p:embeddedFont>
    <p:embeddedFont>
      <p:font typeface="Assistant Bold Bold" charset="1" panose="00000900000000000000"/>
      <p:regular r:id="rId21"/>
    </p:embeddedFont>
    <p:embeddedFont>
      <p:font typeface="Open Sans Extra Bold 2" charset="1" panose="020B0906030804020204"/>
      <p:regular r:id="rId22"/>
    </p:embeddedFont>
    <p:embeddedFont>
      <p:font typeface="Open Sans Extra Bold 2 Italics" charset="1" panose="020B0906030804020204"/>
      <p:regular r:id="rId2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no"?><Relationships xmlns="http://schemas.openxmlformats.org/package/2006/relationships"><Relationship Id="rId1" Target="slideMasters/slideMaster1.xml" Type="http://schemas.openxmlformats.org/officeDocument/2006/relationships/slideMaster"/><Relationship Id="rId10" Target="fonts/font10.fntdata" Type="http://schemas.openxmlformats.org/officeDocument/2006/relationships/font"/><Relationship Id="rId11" Target="fonts/font11.fntdata" Type="http://schemas.openxmlformats.org/officeDocument/2006/relationships/font"/><Relationship Id="rId12" Target="fonts/font12.fntdata" Type="http://schemas.openxmlformats.org/officeDocument/2006/relationships/font"/><Relationship Id="rId13" Target="fonts/font13.fntdata" Type="http://schemas.openxmlformats.org/officeDocument/2006/relationships/font"/><Relationship Id="rId14" Target="fonts/font14.fntdata" Type="http://schemas.openxmlformats.org/officeDocument/2006/relationships/font"/><Relationship Id="rId15" Target="fonts/font15.fntdata" Type="http://schemas.openxmlformats.org/officeDocument/2006/relationships/font"/><Relationship Id="rId16" Target="fonts/font16.fntdata" Type="http://schemas.openxmlformats.org/officeDocument/2006/relationships/font"/><Relationship Id="rId17" Target="fonts/font17.fntdata" Type="http://schemas.openxmlformats.org/officeDocument/2006/relationships/font"/><Relationship Id="rId18" Target="fonts/font18.fntdata" Type="http://schemas.openxmlformats.org/officeDocument/2006/relationships/font"/><Relationship Id="rId19" Target="fonts/font19.fntdata" Type="http://schemas.openxmlformats.org/officeDocument/2006/relationships/font"/><Relationship Id="rId2" Target="presProps.xml" Type="http://schemas.openxmlformats.org/officeDocument/2006/relationships/presProps"/><Relationship Id="rId20" Target="fonts/font20.fntdata" Type="http://schemas.openxmlformats.org/officeDocument/2006/relationships/font"/><Relationship Id="rId21" Target="fonts/font21.fntdata" Type="http://schemas.openxmlformats.org/officeDocument/2006/relationships/font"/><Relationship Id="rId22" Target="fonts/font22.fntdata" Type="http://schemas.openxmlformats.org/officeDocument/2006/relationships/font"/><Relationship Id="rId23" Target="fonts/font23.fntdata" Type="http://schemas.openxmlformats.org/officeDocument/2006/relationships/font"/><Relationship Id="rId24" Target="slides/slide1.xml" Type="http://schemas.openxmlformats.org/officeDocument/2006/relationships/slide"/><Relationship Id="rId25" Target="slides/slide2.xml" Type="http://schemas.openxmlformats.org/officeDocument/2006/relationships/slide"/><Relationship Id="rId26" Target="slides/slide3.xml" Type="http://schemas.openxmlformats.org/officeDocument/2006/relationships/slide"/><Relationship Id="rId27" Target="slides/slide4.xml" Type="http://schemas.openxmlformats.org/officeDocument/2006/relationships/slide"/><Relationship Id="rId28" Target="slides/slide5.xml" Type="http://schemas.openxmlformats.org/officeDocument/2006/relationships/slide"/><Relationship Id="rId29" Target="slides/slide6.xml" Type="http://schemas.openxmlformats.org/officeDocument/2006/relationships/slide"/><Relationship Id="rId3" Target="viewProps.xml" Type="http://schemas.openxmlformats.org/officeDocument/2006/relationships/viewProps"/><Relationship Id="rId30" Target="slides/slide7.xml" Type="http://schemas.openxmlformats.org/officeDocument/2006/relationships/slide"/><Relationship Id="rId31" Target="slides/slide8.xml" Type="http://schemas.openxmlformats.org/officeDocument/2006/relationships/slide"/><Relationship Id="rId32" Target="slides/slide9.xml" Type="http://schemas.openxmlformats.org/officeDocument/2006/relationships/slide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fonts/font6.fntdata" Type="http://schemas.openxmlformats.org/officeDocument/2006/relationships/font"/><Relationship Id="rId7" Target="fonts/font7.fntdata" Type="http://schemas.openxmlformats.org/officeDocument/2006/relationships/font"/><Relationship Id="rId8" Target="fonts/font8.fntdata" Type="http://schemas.openxmlformats.org/officeDocument/2006/relationships/font"/><Relationship Id="rId9" Target="fonts/font9.fntdata" Type="http://schemas.openxmlformats.org/officeDocument/2006/relationships/font"/></Relationships>
</file>

<file path=ppt/slideLayouts/_rels/slideLayout1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no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.png" Type="http://schemas.openxmlformats.org/officeDocument/2006/relationships/image"/><Relationship Id="rId4" Target="../media/image3.png" Type="http://schemas.openxmlformats.org/officeDocument/2006/relationships/image"/><Relationship Id="rId5" Target="../media/image4.png" Type="http://schemas.openxmlformats.org/officeDocument/2006/relationships/image"/><Relationship Id="rId6" Target="../media/image5.png" Type="http://schemas.openxmlformats.org/officeDocument/2006/relationships/image"/><Relationship Id="rId7" Target="../media/image6.png" Type="http://schemas.openxmlformats.org/officeDocument/2006/relationships/image"/><Relationship Id="rId8" Target="../media/image7.svg" Type="http://schemas.openxmlformats.org/officeDocument/2006/relationships/image"/><Relationship Id="rId9" Target="../media/image8.png" Type="http://schemas.openxmlformats.org/officeDocument/2006/relationships/image"/></Relationships>
</file>

<file path=ppt/slides/_rels/slide2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9.png" Type="http://schemas.openxmlformats.org/officeDocument/2006/relationships/image"/><Relationship Id="rId3" Target="../media/image10.png" Type="http://schemas.openxmlformats.org/officeDocument/2006/relationships/image"/><Relationship Id="rId4" Target="../media/image11.png" Type="http://schemas.openxmlformats.org/officeDocument/2006/relationships/image"/><Relationship Id="rId5" Target="../media/image12.svg" Type="http://schemas.openxmlformats.org/officeDocument/2006/relationships/image"/><Relationship Id="rId6" Target="../media/image6.png" Type="http://schemas.openxmlformats.org/officeDocument/2006/relationships/image"/><Relationship Id="rId7" Target="../media/image7.svg" Type="http://schemas.openxmlformats.org/officeDocument/2006/relationships/image"/><Relationship Id="rId8" Target="../media/image8.png" Type="http://schemas.openxmlformats.org/officeDocument/2006/relationships/image"/></Relationships>
</file>

<file path=ppt/slides/_rels/slide3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1.png" Type="http://schemas.openxmlformats.org/officeDocument/2006/relationships/image"/><Relationship Id="rId2" Target="../media/image13.png" Type="http://schemas.openxmlformats.org/officeDocument/2006/relationships/image"/><Relationship Id="rId3" Target="../media/image14.svg" Type="http://schemas.openxmlformats.org/officeDocument/2006/relationships/image"/><Relationship Id="rId4" Target="../media/image15.png" Type="http://schemas.openxmlformats.org/officeDocument/2006/relationships/image"/><Relationship Id="rId5" Target="../media/image16.svg" Type="http://schemas.openxmlformats.org/officeDocument/2006/relationships/image"/><Relationship Id="rId6" Target="../media/image17.png" Type="http://schemas.openxmlformats.org/officeDocument/2006/relationships/image"/><Relationship Id="rId7" Target="../media/image18.svg" Type="http://schemas.openxmlformats.org/officeDocument/2006/relationships/image"/><Relationship Id="rId8" Target="../media/image19.png" Type="http://schemas.openxmlformats.org/officeDocument/2006/relationships/image"/><Relationship Id="rId9" Target="../media/image20.svg" Type="http://schemas.openxmlformats.org/officeDocument/2006/relationships/image"/></Relationships>
</file>

<file path=ppt/slides/_rels/slide4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30.png" Type="http://schemas.openxmlformats.org/officeDocument/2006/relationships/image"/><Relationship Id="rId11" Target="../media/image31.svg" Type="http://schemas.openxmlformats.org/officeDocument/2006/relationships/image"/><Relationship Id="rId12" Target="../media/image32.png" Type="http://schemas.openxmlformats.org/officeDocument/2006/relationships/image"/><Relationship Id="rId13" Target="../media/image33.svg" Type="http://schemas.openxmlformats.org/officeDocument/2006/relationships/image"/><Relationship Id="rId14" Target="../media/image34.png" Type="http://schemas.openxmlformats.org/officeDocument/2006/relationships/image"/><Relationship Id="rId15" Target="../media/image35.svg" Type="http://schemas.openxmlformats.org/officeDocument/2006/relationships/image"/><Relationship Id="rId16" Target="../media/image36.png" Type="http://schemas.openxmlformats.org/officeDocument/2006/relationships/image"/><Relationship Id="rId17" Target="../media/image37.svg" Type="http://schemas.openxmlformats.org/officeDocument/2006/relationships/image"/><Relationship Id="rId18" Target="../media/image38.png" Type="http://schemas.openxmlformats.org/officeDocument/2006/relationships/image"/><Relationship Id="rId19" Target="../media/image39.svg" Type="http://schemas.openxmlformats.org/officeDocument/2006/relationships/image"/><Relationship Id="rId2" Target="../media/image22.png" Type="http://schemas.openxmlformats.org/officeDocument/2006/relationships/image"/><Relationship Id="rId20" Target="../media/image21.png" Type="http://schemas.openxmlformats.org/officeDocument/2006/relationships/image"/><Relationship Id="rId3" Target="../media/image23.svg" Type="http://schemas.openxmlformats.org/officeDocument/2006/relationships/image"/><Relationship Id="rId4" Target="../media/image24.png" Type="http://schemas.openxmlformats.org/officeDocument/2006/relationships/image"/><Relationship Id="rId5" Target="../media/image25.svg" Type="http://schemas.openxmlformats.org/officeDocument/2006/relationships/image"/><Relationship Id="rId6" Target="../media/image26.png" Type="http://schemas.openxmlformats.org/officeDocument/2006/relationships/image"/><Relationship Id="rId7" Target="../media/image27.svg" Type="http://schemas.openxmlformats.org/officeDocument/2006/relationships/image"/><Relationship Id="rId8" Target="../media/image28.png" Type="http://schemas.openxmlformats.org/officeDocument/2006/relationships/image"/><Relationship Id="rId9" Target="../media/image29.svg" Type="http://schemas.openxmlformats.org/officeDocument/2006/relationships/image"/></Relationships>
</file>

<file path=ppt/slides/_rels/slide5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48.png" Type="http://schemas.openxmlformats.org/officeDocument/2006/relationships/image"/><Relationship Id="rId11" Target="../media/image49.svg" Type="http://schemas.openxmlformats.org/officeDocument/2006/relationships/image"/><Relationship Id="rId12" Target="../media/image50.png" Type="http://schemas.openxmlformats.org/officeDocument/2006/relationships/image"/><Relationship Id="rId13" Target="../media/image51.svg" Type="http://schemas.openxmlformats.org/officeDocument/2006/relationships/image"/><Relationship Id="rId14" Target="../media/image21.png" Type="http://schemas.openxmlformats.org/officeDocument/2006/relationships/image"/><Relationship Id="rId2" Target="../media/image40.png" Type="http://schemas.openxmlformats.org/officeDocument/2006/relationships/image"/><Relationship Id="rId3" Target="../media/image41.svg" Type="http://schemas.openxmlformats.org/officeDocument/2006/relationships/image"/><Relationship Id="rId4" Target="../media/image42.png" Type="http://schemas.openxmlformats.org/officeDocument/2006/relationships/image"/><Relationship Id="rId5" Target="../media/image43.svg" Type="http://schemas.openxmlformats.org/officeDocument/2006/relationships/image"/><Relationship Id="rId6" Target="../media/image44.png" Type="http://schemas.openxmlformats.org/officeDocument/2006/relationships/image"/><Relationship Id="rId7" Target="../media/image45.svg" Type="http://schemas.openxmlformats.org/officeDocument/2006/relationships/image"/><Relationship Id="rId8" Target="../media/image46.png" Type="http://schemas.openxmlformats.org/officeDocument/2006/relationships/image"/><Relationship Id="rId9" Target="../media/image47.svg" Type="http://schemas.openxmlformats.org/officeDocument/2006/relationships/image"/></Relationships>
</file>

<file path=ppt/slides/_rels/slide6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60.png" Type="http://schemas.openxmlformats.org/officeDocument/2006/relationships/image"/><Relationship Id="rId11" Target="../media/image61.svg" Type="http://schemas.openxmlformats.org/officeDocument/2006/relationships/image"/><Relationship Id="rId12" Target="../media/image62.png" Type="http://schemas.openxmlformats.org/officeDocument/2006/relationships/image"/><Relationship Id="rId13" Target="../media/image63.svg" Type="http://schemas.openxmlformats.org/officeDocument/2006/relationships/image"/><Relationship Id="rId14" Target="../media/image21.png" Type="http://schemas.openxmlformats.org/officeDocument/2006/relationships/image"/><Relationship Id="rId2" Target="../media/image52.png" Type="http://schemas.openxmlformats.org/officeDocument/2006/relationships/image"/><Relationship Id="rId3" Target="../media/image53.svg" Type="http://schemas.openxmlformats.org/officeDocument/2006/relationships/image"/><Relationship Id="rId4" Target="../media/image54.png" Type="http://schemas.openxmlformats.org/officeDocument/2006/relationships/image"/><Relationship Id="rId5" Target="../media/image55.svg" Type="http://schemas.openxmlformats.org/officeDocument/2006/relationships/image"/><Relationship Id="rId6" Target="../media/image56.png" Type="http://schemas.openxmlformats.org/officeDocument/2006/relationships/image"/><Relationship Id="rId7" Target="../media/image57.svg" Type="http://schemas.openxmlformats.org/officeDocument/2006/relationships/image"/><Relationship Id="rId8" Target="../media/image58.png" Type="http://schemas.openxmlformats.org/officeDocument/2006/relationships/image"/><Relationship Id="rId9" Target="../media/image59.svg" Type="http://schemas.openxmlformats.org/officeDocument/2006/relationships/image"/></Relationships>
</file>

<file path=ppt/slides/_rels/slide7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72.png" Type="http://schemas.openxmlformats.org/officeDocument/2006/relationships/image"/><Relationship Id="rId11" Target="../media/image73.svg" Type="http://schemas.openxmlformats.org/officeDocument/2006/relationships/image"/><Relationship Id="rId12" Target="../media/image74.png" Type="http://schemas.openxmlformats.org/officeDocument/2006/relationships/image"/><Relationship Id="rId13" Target="../media/image75.svg" Type="http://schemas.openxmlformats.org/officeDocument/2006/relationships/image"/><Relationship Id="rId14" Target="../media/image76.png" Type="http://schemas.openxmlformats.org/officeDocument/2006/relationships/image"/><Relationship Id="rId15" Target="../media/image77.svg" Type="http://schemas.openxmlformats.org/officeDocument/2006/relationships/image"/><Relationship Id="rId16" Target="../media/image78.png" Type="http://schemas.openxmlformats.org/officeDocument/2006/relationships/image"/><Relationship Id="rId17" Target="../media/image79.svg" Type="http://schemas.openxmlformats.org/officeDocument/2006/relationships/image"/><Relationship Id="rId18" Target="../media/image80.png" Type="http://schemas.openxmlformats.org/officeDocument/2006/relationships/image"/><Relationship Id="rId19" Target="../media/image81.svg" Type="http://schemas.openxmlformats.org/officeDocument/2006/relationships/image"/><Relationship Id="rId2" Target="../media/image64.png" Type="http://schemas.openxmlformats.org/officeDocument/2006/relationships/image"/><Relationship Id="rId20" Target="../media/image82.png" Type="http://schemas.openxmlformats.org/officeDocument/2006/relationships/image"/><Relationship Id="rId21" Target="../media/image83.svg" Type="http://schemas.openxmlformats.org/officeDocument/2006/relationships/image"/><Relationship Id="rId22" Target="../media/image84.png" Type="http://schemas.openxmlformats.org/officeDocument/2006/relationships/image"/><Relationship Id="rId23" Target="../media/image85.svg" Type="http://schemas.openxmlformats.org/officeDocument/2006/relationships/image"/><Relationship Id="rId24" Target="../media/image86.png" Type="http://schemas.openxmlformats.org/officeDocument/2006/relationships/image"/><Relationship Id="rId25" Target="../media/image87.svg" Type="http://schemas.openxmlformats.org/officeDocument/2006/relationships/image"/><Relationship Id="rId26" Target="../media/image88.png" Type="http://schemas.openxmlformats.org/officeDocument/2006/relationships/image"/><Relationship Id="rId27" Target="../media/image89.svg" Type="http://schemas.openxmlformats.org/officeDocument/2006/relationships/image"/><Relationship Id="rId28" Target="../media/image21.png" Type="http://schemas.openxmlformats.org/officeDocument/2006/relationships/image"/><Relationship Id="rId3" Target="../media/image65.svg" Type="http://schemas.openxmlformats.org/officeDocument/2006/relationships/image"/><Relationship Id="rId4" Target="../media/image66.png" Type="http://schemas.openxmlformats.org/officeDocument/2006/relationships/image"/><Relationship Id="rId5" Target="../media/image67.svg" Type="http://schemas.openxmlformats.org/officeDocument/2006/relationships/image"/><Relationship Id="rId6" Target="../media/image68.png" Type="http://schemas.openxmlformats.org/officeDocument/2006/relationships/image"/><Relationship Id="rId7" Target="../media/image69.svg" Type="http://schemas.openxmlformats.org/officeDocument/2006/relationships/image"/><Relationship Id="rId8" Target="../media/image70.png" Type="http://schemas.openxmlformats.org/officeDocument/2006/relationships/image"/><Relationship Id="rId9" Target="../media/image71.svg" Type="http://schemas.openxmlformats.org/officeDocument/2006/relationships/image"/></Relationships>
</file>

<file path=ppt/slides/_rels/slide8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8.svg" Type="http://schemas.openxmlformats.org/officeDocument/2006/relationships/image"/><Relationship Id="rId11" Target="../media/image99.png" Type="http://schemas.openxmlformats.org/officeDocument/2006/relationships/image"/><Relationship Id="rId12" Target="../media/image100.svg" Type="http://schemas.openxmlformats.org/officeDocument/2006/relationships/image"/><Relationship Id="rId13" Target="../media/image101.png" Type="http://schemas.openxmlformats.org/officeDocument/2006/relationships/image"/><Relationship Id="rId14" Target="../media/image102.svg" Type="http://schemas.openxmlformats.org/officeDocument/2006/relationships/image"/><Relationship Id="rId15" Target="../media/image21.png" Type="http://schemas.openxmlformats.org/officeDocument/2006/relationships/image"/><Relationship Id="rId2" Target="../media/image90.png" Type="http://schemas.openxmlformats.org/officeDocument/2006/relationships/image"/><Relationship Id="rId3" Target="../media/image91.png" Type="http://schemas.openxmlformats.org/officeDocument/2006/relationships/image"/><Relationship Id="rId4" Target="../media/image92.svg" Type="http://schemas.openxmlformats.org/officeDocument/2006/relationships/image"/><Relationship Id="rId5" Target="../media/image93.png" Type="http://schemas.openxmlformats.org/officeDocument/2006/relationships/image"/><Relationship Id="rId6" Target="../media/image94.svg" Type="http://schemas.openxmlformats.org/officeDocument/2006/relationships/image"/><Relationship Id="rId7" Target="../media/image95.png" Type="http://schemas.openxmlformats.org/officeDocument/2006/relationships/image"/><Relationship Id="rId8" Target="../media/image96.svg" Type="http://schemas.openxmlformats.org/officeDocument/2006/relationships/image"/><Relationship Id="rId9" Target="../media/image97.png" Type="http://schemas.openxmlformats.org/officeDocument/2006/relationships/image"/></Relationships>
</file>

<file path=ppt/slides/_rels/slide9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11.png" Type="http://schemas.openxmlformats.org/officeDocument/2006/relationships/image"/><Relationship Id="rId11" Target="../media/image112.svg" Type="http://schemas.openxmlformats.org/officeDocument/2006/relationships/image"/><Relationship Id="rId12" Target="../media/image113.png" Type="http://schemas.openxmlformats.org/officeDocument/2006/relationships/image"/><Relationship Id="rId13" Target="../media/image114.svg" Type="http://schemas.openxmlformats.org/officeDocument/2006/relationships/image"/><Relationship Id="rId14" Target="../media/image115.png" Type="http://schemas.openxmlformats.org/officeDocument/2006/relationships/image"/><Relationship Id="rId15" Target="../media/image116.svg" Type="http://schemas.openxmlformats.org/officeDocument/2006/relationships/image"/><Relationship Id="rId16" Target="../media/image117.png" Type="http://schemas.openxmlformats.org/officeDocument/2006/relationships/image"/><Relationship Id="rId17" Target="../media/image118.svg" Type="http://schemas.openxmlformats.org/officeDocument/2006/relationships/image"/><Relationship Id="rId18" Target="../media/image119.png" Type="http://schemas.openxmlformats.org/officeDocument/2006/relationships/image"/><Relationship Id="rId19" Target="../media/image120.png" Type="http://schemas.openxmlformats.org/officeDocument/2006/relationships/image"/><Relationship Id="rId2" Target="../media/image103.png" Type="http://schemas.openxmlformats.org/officeDocument/2006/relationships/image"/><Relationship Id="rId3" Target="../media/image104.svg" Type="http://schemas.openxmlformats.org/officeDocument/2006/relationships/image"/><Relationship Id="rId4" Target="../media/image105.png" Type="http://schemas.openxmlformats.org/officeDocument/2006/relationships/image"/><Relationship Id="rId5" Target="../media/image106.svg" Type="http://schemas.openxmlformats.org/officeDocument/2006/relationships/image"/><Relationship Id="rId6" Target="../media/image107.png" Type="http://schemas.openxmlformats.org/officeDocument/2006/relationships/image"/><Relationship Id="rId7" Target="../media/image108.svg" Type="http://schemas.openxmlformats.org/officeDocument/2006/relationships/image"/><Relationship Id="rId8" Target="../media/image109.png" Type="http://schemas.openxmlformats.org/officeDocument/2006/relationships/image"/><Relationship Id="rId9" Target="../media/image110.sv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0" t="0" r="52" b="2648"/>
          <a:stretch>
            <a:fillRect/>
          </a:stretch>
        </p:blipFill>
        <p:spPr>
          <a:xfrm flipH="false" flipV="false">
            <a:off x="0" y="0"/>
            <a:ext cx="18288000" cy="10287000"/>
          </a:xfrm>
          <a:prstGeom prst="rect">
            <a:avLst/>
          </a:prstGeom>
        </p:spPr>
      </p:pic>
      <p:grpSp>
        <p:nvGrpSpPr>
          <p:cNvPr name="Group 3" id="3"/>
          <p:cNvGrpSpPr/>
          <p:nvPr/>
        </p:nvGrpSpPr>
        <p:grpSpPr>
          <a:xfrm rot="0">
            <a:off x="-277141" y="9631690"/>
            <a:ext cx="18707886" cy="655310"/>
            <a:chOff x="0" y="0"/>
            <a:chExt cx="4350738" cy="1524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4350738" cy="152400"/>
            </a:xfrm>
            <a:custGeom>
              <a:avLst/>
              <a:gdLst/>
              <a:ahLst/>
              <a:cxnLst/>
              <a:rect r="r" b="b" t="t" l="l"/>
              <a:pathLst>
                <a:path h="152400" w="4350738">
                  <a:moveTo>
                    <a:pt x="0" y="0"/>
                  </a:moveTo>
                  <a:lnTo>
                    <a:pt x="4350738" y="0"/>
                  </a:lnTo>
                  <a:lnTo>
                    <a:pt x="4350738" y="152400"/>
                  </a:lnTo>
                  <a:lnTo>
                    <a:pt x="0" y="1524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5" id="5"/>
          <p:cNvGrpSpPr/>
          <p:nvPr/>
        </p:nvGrpSpPr>
        <p:grpSpPr>
          <a:xfrm rot="0">
            <a:off x="-277141" y="9631690"/>
            <a:ext cx="18707886" cy="655310"/>
            <a:chOff x="0" y="0"/>
            <a:chExt cx="4350738" cy="15240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4350738" cy="152400"/>
            </a:xfrm>
            <a:custGeom>
              <a:avLst/>
              <a:gdLst/>
              <a:ahLst/>
              <a:cxnLst/>
              <a:rect r="r" b="b" t="t" l="l"/>
              <a:pathLst>
                <a:path h="152400" w="4350738">
                  <a:moveTo>
                    <a:pt x="0" y="0"/>
                  </a:moveTo>
                  <a:lnTo>
                    <a:pt x="4350738" y="0"/>
                  </a:lnTo>
                  <a:lnTo>
                    <a:pt x="4350738" y="152400"/>
                  </a:lnTo>
                  <a:lnTo>
                    <a:pt x="0" y="1524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7" id="7"/>
          <p:cNvGrpSpPr/>
          <p:nvPr/>
        </p:nvGrpSpPr>
        <p:grpSpPr>
          <a:xfrm rot="0">
            <a:off x="-575769" y="1354676"/>
            <a:ext cx="14644348" cy="5855111"/>
            <a:chOff x="0" y="0"/>
            <a:chExt cx="3577218" cy="1430245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3577218" cy="1430245"/>
            </a:xfrm>
            <a:custGeom>
              <a:avLst/>
              <a:gdLst/>
              <a:ahLst/>
              <a:cxnLst/>
              <a:rect r="r" b="b" t="t" l="l"/>
              <a:pathLst>
                <a:path h="1430245" w="3577218">
                  <a:moveTo>
                    <a:pt x="0" y="0"/>
                  </a:moveTo>
                  <a:lnTo>
                    <a:pt x="3577218" y="0"/>
                  </a:lnTo>
                  <a:lnTo>
                    <a:pt x="3577218" y="1430245"/>
                  </a:lnTo>
                  <a:lnTo>
                    <a:pt x="0" y="1430245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name="Freeform 9" id="9"/>
          <p:cNvSpPr/>
          <p:nvPr/>
        </p:nvSpPr>
        <p:spPr>
          <a:xfrm flipH="false" flipV="false" rot="0">
            <a:off x="270451" y="1619949"/>
            <a:ext cx="13522707" cy="5324566"/>
          </a:xfrm>
          <a:custGeom>
            <a:avLst/>
            <a:gdLst/>
            <a:ahLst/>
            <a:cxnLst/>
            <a:rect r="r" b="b" t="t" l="l"/>
            <a:pathLst>
              <a:path h="5324566" w="13522707">
                <a:moveTo>
                  <a:pt x="0" y="0"/>
                </a:moveTo>
                <a:lnTo>
                  <a:pt x="13522707" y="0"/>
                </a:lnTo>
                <a:lnTo>
                  <a:pt x="13522707" y="5324566"/>
                </a:lnTo>
                <a:lnTo>
                  <a:pt x="0" y="532456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3846131" y="8340715"/>
            <a:ext cx="13413169" cy="82550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6699"/>
              </a:lnSpc>
            </a:pPr>
            <a:r>
              <a:rPr lang="en-US" sz="4999" spc="124">
                <a:solidFill>
                  <a:srgbClr val="FFFFFF"/>
                </a:solidFill>
                <a:latin typeface="Peace Sans"/>
              </a:rPr>
              <a:t>ENCENDIDOS CON LA GLORIA DE DIOS</a:t>
            </a:r>
          </a:p>
        </p:txBody>
      </p:sp>
      <p:sp>
        <p:nvSpPr>
          <p:cNvPr name="Freeform 11" id="11"/>
          <p:cNvSpPr/>
          <p:nvPr/>
        </p:nvSpPr>
        <p:spPr>
          <a:xfrm flipH="false" flipV="false" rot="0">
            <a:off x="15280970" y="5606748"/>
            <a:ext cx="1622652" cy="2164739"/>
          </a:xfrm>
          <a:custGeom>
            <a:avLst/>
            <a:gdLst/>
            <a:ahLst/>
            <a:cxnLst/>
            <a:rect r="r" b="b" t="t" l="l"/>
            <a:pathLst>
              <a:path h="2164739" w="1622652">
                <a:moveTo>
                  <a:pt x="0" y="0"/>
                </a:moveTo>
                <a:lnTo>
                  <a:pt x="1622652" y="0"/>
                </a:lnTo>
                <a:lnTo>
                  <a:pt x="1622652" y="2164739"/>
                </a:lnTo>
                <a:lnTo>
                  <a:pt x="0" y="216473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15092255" y="0"/>
            <a:ext cx="1801324" cy="2403100"/>
          </a:xfrm>
          <a:custGeom>
            <a:avLst/>
            <a:gdLst/>
            <a:ahLst/>
            <a:cxnLst/>
            <a:rect r="r" b="b" t="t" l="l"/>
            <a:pathLst>
              <a:path h="2403100" w="1801324">
                <a:moveTo>
                  <a:pt x="0" y="0"/>
                </a:moveTo>
                <a:lnTo>
                  <a:pt x="1801324" y="0"/>
                </a:lnTo>
                <a:lnTo>
                  <a:pt x="1801324" y="2403100"/>
                </a:lnTo>
                <a:lnTo>
                  <a:pt x="0" y="24031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TextBox 13" id="13"/>
          <p:cNvSpPr txBox="true"/>
          <p:nvPr/>
        </p:nvSpPr>
        <p:spPr>
          <a:xfrm rot="0">
            <a:off x="14381250" y="7629663"/>
            <a:ext cx="3422090" cy="9733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637"/>
              </a:lnSpc>
            </a:pPr>
            <a:r>
              <a:rPr lang="en-US" sz="1953">
                <a:solidFill>
                  <a:srgbClr val="FFDB4F"/>
                </a:solidFill>
                <a:latin typeface="League Spartan"/>
              </a:rPr>
              <a:t>Ilustración de portada: </a:t>
            </a:r>
          </a:p>
          <a:p>
            <a:pPr algn="ctr">
              <a:lnSpc>
                <a:spcPts val="2637"/>
              </a:lnSpc>
            </a:pPr>
            <a:r>
              <a:rPr lang="en-US" sz="1953">
                <a:solidFill>
                  <a:srgbClr val="FFFFFF"/>
                </a:solidFill>
                <a:latin typeface="League Spartan"/>
              </a:rPr>
              <a:t> Adinan Batista</a:t>
            </a:r>
          </a:p>
          <a:p>
            <a:pPr algn="ctr">
              <a:lnSpc>
                <a:spcPts val="2637"/>
              </a:lnSpc>
            </a:pPr>
          </a:p>
        </p:txBody>
      </p:sp>
      <p:sp>
        <p:nvSpPr>
          <p:cNvPr name="TextBox 14" id="14"/>
          <p:cNvSpPr txBox="true"/>
          <p:nvPr/>
        </p:nvSpPr>
        <p:spPr>
          <a:xfrm rot="0">
            <a:off x="14750078" y="5021283"/>
            <a:ext cx="2684436" cy="63083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571"/>
              </a:lnSpc>
            </a:pPr>
            <a:r>
              <a:rPr lang="en-US" sz="1904">
                <a:solidFill>
                  <a:srgbClr val="FFDB4F"/>
                </a:solidFill>
                <a:latin typeface="League Spartan"/>
              </a:rPr>
              <a:t>Diseño:</a:t>
            </a:r>
          </a:p>
          <a:p>
            <a:pPr algn="ctr">
              <a:lnSpc>
                <a:spcPts val="2571"/>
              </a:lnSpc>
            </a:pPr>
            <a:r>
              <a:rPr lang="en-US" sz="1904">
                <a:solidFill>
                  <a:srgbClr val="FFFFFF"/>
                </a:solidFill>
                <a:latin typeface="League Spartan"/>
              </a:rPr>
              <a:t>Bruno Flávio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14750078" y="2081253"/>
            <a:ext cx="2684436" cy="63083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571"/>
              </a:lnSpc>
            </a:pPr>
            <a:r>
              <a:rPr lang="en-US" sz="1904">
                <a:solidFill>
                  <a:srgbClr val="FFDB4F"/>
                </a:solidFill>
                <a:latin typeface="League Spartan"/>
              </a:rPr>
              <a:t>Contenido:</a:t>
            </a:r>
          </a:p>
          <a:p>
            <a:pPr algn="ctr">
              <a:lnSpc>
                <a:spcPts val="2571"/>
              </a:lnSpc>
            </a:pPr>
            <a:r>
              <a:rPr lang="en-US" sz="1904">
                <a:solidFill>
                  <a:srgbClr val="FFFFFF"/>
                </a:solidFill>
                <a:latin typeface="League Spartan"/>
              </a:rPr>
              <a:t>Luís Cláudio</a:t>
            </a:r>
          </a:p>
        </p:txBody>
      </p:sp>
      <p:sp>
        <p:nvSpPr>
          <p:cNvPr name="Freeform 16" id="16"/>
          <p:cNvSpPr/>
          <p:nvPr/>
        </p:nvSpPr>
        <p:spPr>
          <a:xfrm flipH="false" flipV="false" rot="0">
            <a:off x="15092255" y="2445391"/>
            <a:ext cx="1945125" cy="2594942"/>
          </a:xfrm>
          <a:custGeom>
            <a:avLst/>
            <a:gdLst/>
            <a:ahLst/>
            <a:cxnLst/>
            <a:rect r="r" b="b" t="t" l="l"/>
            <a:pathLst>
              <a:path h="2594942" w="1945125">
                <a:moveTo>
                  <a:pt x="0" y="0"/>
                </a:moveTo>
                <a:lnTo>
                  <a:pt x="1945125" y="0"/>
                </a:lnTo>
                <a:lnTo>
                  <a:pt x="1945125" y="2594942"/>
                </a:lnTo>
                <a:lnTo>
                  <a:pt x="0" y="259494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TextBox 17" id="17"/>
          <p:cNvSpPr txBox="true"/>
          <p:nvPr/>
        </p:nvSpPr>
        <p:spPr>
          <a:xfrm rot="0">
            <a:off x="79553" y="9669790"/>
            <a:ext cx="18128894" cy="5238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100"/>
              </a:lnSpc>
            </a:pPr>
            <a:r>
              <a:rPr lang="en-US" sz="1500">
                <a:solidFill>
                  <a:srgbClr val="141517"/>
                </a:solidFill>
                <a:latin typeface="Assistant Bold Bold"/>
              </a:rPr>
              <a:t>Equipo: Adinan Batista, Bruno Flávio, Cíntia Bini, Eduardo Harada, Elias Duarte, Eliezer GC, Eleandro Borel, Elton Batista, Emenson Camara, Esron Waslley, Gusttavo Santana, Luís Claudio, Luiz Francisco, Morais Junior,</a:t>
            </a:r>
            <a:r>
              <a:rPr lang="en-US" sz="1500">
                <a:solidFill>
                  <a:srgbClr val="141517"/>
                </a:solidFill>
                <a:latin typeface="Assistant Bold Bold"/>
              </a:rPr>
              <a:t>  Manoel Roberto, Mirian Buch, Nkosi Moyo, Patrícia Sales, Pablo Amon, Philippe Buch, Ramon Gomes, René Henriquez, Sinecio Alfonso, Valdeane Costa e Willian Arsenio.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3567026" y="7449867"/>
            <a:ext cx="4623503" cy="81800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6864"/>
              </a:lnSpc>
            </a:pPr>
            <a:r>
              <a:rPr lang="en-US" sz="4400">
                <a:solidFill>
                  <a:srgbClr val="FFDB4F"/>
                </a:solidFill>
                <a:latin typeface="Peace Sans"/>
              </a:rPr>
              <a:t>LECCIÓN 13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470488" y="191429"/>
            <a:ext cx="3460231" cy="37584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181"/>
              </a:lnSpc>
            </a:pPr>
            <a:r>
              <a:rPr lang="en-US" sz="2039">
                <a:solidFill>
                  <a:srgbClr val="FFFFFF"/>
                </a:solidFill>
                <a:latin typeface="League Spartan"/>
              </a:rPr>
              <a:t>ABR/MAY/JUN - 2023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688148" y="490993"/>
            <a:ext cx="13536795" cy="68761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5674"/>
              </a:lnSpc>
            </a:pPr>
            <a:r>
              <a:rPr lang="en-US" sz="4053">
                <a:solidFill>
                  <a:srgbClr val="FFDB4F"/>
                </a:solidFill>
                <a:latin typeface="Peace Sans"/>
              </a:rPr>
              <a:t>LOS TRES MENSAJES CÓSMICOS</a:t>
            </a:r>
          </a:p>
        </p:txBody>
      </p:sp>
      <p:grpSp>
        <p:nvGrpSpPr>
          <p:cNvPr name="Group 21" id="21"/>
          <p:cNvGrpSpPr/>
          <p:nvPr/>
        </p:nvGrpSpPr>
        <p:grpSpPr>
          <a:xfrm rot="0">
            <a:off x="322477" y="7464266"/>
            <a:ext cx="2354045" cy="1794034"/>
            <a:chOff x="0" y="0"/>
            <a:chExt cx="3138727" cy="2392045"/>
          </a:xfrm>
        </p:grpSpPr>
        <p:sp>
          <p:nvSpPr>
            <p:cNvPr name="Freeform 22" id="22"/>
            <p:cNvSpPr/>
            <p:nvPr/>
          </p:nvSpPr>
          <p:spPr>
            <a:xfrm flipH="false" flipV="false" rot="-10800000">
              <a:off x="687922" y="94863"/>
              <a:ext cx="1642867" cy="1869550"/>
            </a:xfrm>
            <a:custGeom>
              <a:avLst/>
              <a:gdLst/>
              <a:ahLst/>
              <a:cxnLst/>
              <a:rect r="r" b="b" t="t" l="l"/>
              <a:pathLst>
                <a:path h="1869550" w="1642867">
                  <a:moveTo>
                    <a:pt x="0" y="0"/>
                  </a:moveTo>
                  <a:lnTo>
                    <a:pt x="1642867" y="0"/>
                  </a:lnTo>
                  <a:lnTo>
                    <a:pt x="1642867" y="1869550"/>
                  </a:lnTo>
                  <a:lnTo>
                    <a:pt x="0" y="18695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 l="0" t="0" r="0" b="0"/>
              </a:stretch>
            </a:blipFill>
          </p:spPr>
        </p:sp>
        <p:grpSp>
          <p:nvGrpSpPr>
            <p:cNvPr name="Group 23" id="23"/>
            <p:cNvGrpSpPr>
              <a:grpSpLocks noChangeAspect="true"/>
            </p:cNvGrpSpPr>
            <p:nvPr/>
          </p:nvGrpSpPr>
          <p:grpSpPr>
            <a:xfrm rot="5468532">
              <a:off x="1903256" y="364510"/>
              <a:ext cx="533075" cy="533075"/>
              <a:chOff x="0" y="0"/>
              <a:chExt cx="6350000" cy="6350000"/>
            </a:xfrm>
          </p:grpSpPr>
          <p:sp>
            <p:nvSpPr>
              <p:cNvPr name="Freeform 24" id="24"/>
              <p:cNvSpPr/>
              <p:nvPr/>
            </p:nvSpPr>
            <p:spPr>
              <a:xfrm flipH="false" flipV="false" rot="0">
                <a:off x="-156812" y="-5088"/>
                <a:ext cx="6663624" cy="6360176"/>
              </a:xfrm>
              <a:custGeom>
                <a:avLst/>
                <a:gdLst/>
                <a:ahLst/>
                <a:cxnLst/>
                <a:rect r="r" b="b" t="t" l="l"/>
                <a:pathLst>
                  <a:path h="6360176" w="6663624">
                    <a:moveTo>
                      <a:pt x="3331812" y="5088"/>
                    </a:moveTo>
                    <a:lnTo>
                      <a:pt x="3331812" y="5088"/>
                    </a:lnTo>
                    <a:cubicBezTo>
                      <a:pt x="2194111" y="0"/>
                      <a:pt x="1140649" y="604036"/>
                      <a:pt x="570324" y="1588475"/>
                    </a:cubicBezTo>
                    <a:cubicBezTo>
                      <a:pt x="0" y="2572913"/>
                      <a:pt x="0" y="3787263"/>
                      <a:pt x="570324" y="4771701"/>
                    </a:cubicBezTo>
                    <a:cubicBezTo>
                      <a:pt x="1140649" y="5756140"/>
                      <a:pt x="2194111" y="6360176"/>
                      <a:pt x="3331812" y="6355088"/>
                    </a:cubicBezTo>
                    <a:cubicBezTo>
                      <a:pt x="4469513" y="6360176"/>
                      <a:pt x="5522976" y="5756140"/>
                      <a:pt x="6093300" y="4771701"/>
                    </a:cubicBezTo>
                    <a:cubicBezTo>
                      <a:pt x="6663624" y="3787263"/>
                      <a:pt x="6663624" y="2572913"/>
                      <a:pt x="6093300" y="1588475"/>
                    </a:cubicBezTo>
                    <a:cubicBezTo>
                      <a:pt x="5522976" y="604036"/>
                      <a:pt x="4469513" y="0"/>
                      <a:pt x="3331812" y="5088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25" id="25"/>
            <p:cNvGrpSpPr>
              <a:grpSpLocks noChangeAspect="true"/>
            </p:cNvGrpSpPr>
            <p:nvPr/>
          </p:nvGrpSpPr>
          <p:grpSpPr>
            <a:xfrm rot="5468532">
              <a:off x="568793" y="364510"/>
              <a:ext cx="533075" cy="533075"/>
              <a:chOff x="0" y="0"/>
              <a:chExt cx="6350000" cy="6350000"/>
            </a:xfrm>
          </p:grpSpPr>
          <p:sp>
            <p:nvSpPr>
              <p:cNvPr name="Freeform 26" id="26"/>
              <p:cNvSpPr/>
              <p:nvPr/>
            </p:nvSpPr>
            <p:spPr>
              <a:xfrm flipH="false" flipV="false" rot="0">
                <a:off x="-156812" y="-5088"/>
                <a:ext cx="6663624" cy="6360176"/>
              </a:xfrm>
              <a:custGeom>
                <a:avLst/>
                <a:gdLst/>
                <a:ahLst/>
                <a:cxnLst/>
                <a:rect r="r" b="b" t="t" l="l"/>
                <a:pathLst>
                  <a:path h="6360176" w="6663624">
                    <a:moveTo>
                      <a:pt x="3331812" y="5088"/>
                    </a:moveTo>
                    <a:lnTo>
                      <a:pt x="3331812" y="5088"/>
                    </a:lnTo>
                    <a:cubicBezTo>
                      <a:pt x="2194111" y="0"/>
                      <a:pt x="1140649" y="604036"/>
                      <a:pt x="570324" y="1588475"/>
                    </a:cubicBezTo>
                    <a:cubicBezTo>
                      <a:pt x="0" y="2572913"/>
                      <a:pt x="0" y="3787263"/>
                      <a:pt x="570324" y="4771701"/>
                    </a:cubicBezTo>
                    <a:cubicBezTo>
                      <a:pt x="1140649" y="5756140"/>
                      <a:pt x="2194111" y="6360176"/>
                      <a:pt x="3331812" y="6355088"/>
                    </a:cubicBezTo>
                    <a:cubicBezTo>
                      <a:pt x="4469513" y="6360176"/>
                      <a:pt x="5522976" y="5756140"/>
                      <a:pt x="6093300" y="4771701"/>
                    </a:cubicBezTo>
                    <a:cubicBezTo>
                      <a:pt x="6663624" y="3787263"/>
                      <a:pt x="6663624" y="2572913"/>
                      <a:pt x="6093300" y="1588475"/>
                    </a:cubicBezTo>
                    <a:cubicBezTo>
                      <a:pt x="5522976" y="604036"/>
                      <a:pt x="4469513" y="0"/>
                      <a:pt x="3331812" y="5088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27" id="27"/>
            <p:cNvGrpSpPr>
              <a:grpSpLocks noChangeAspect="true"/>
            </p:cNvGrpSpPr>
            <p:nvPr/>
          </p:nvGrpSpPr>
          <p:grpSpPr>
            <a:xfrm rot="5468532">
              <a:off x="1229230" y="1524051"/>
              <a:ext cx="533075" cy="533075"/>
              <a:chOff x="0" y="0"/>
              <a:chExt cx="6350000" cy="6350000"/>
            </a:xfrm>
          </p:grpSpPr>
          <p:sp>
            <p:nvSpPr>
              <p:cNvPr name="Freeform 28" id="28"/>
              <p:cNvSpPr/>
              <p:nvPr/>
            </p:nvSpPr>
            <p:spPr>
              <a:xfrm flipH="false" flipV="false" rot="0">
                <a:off x="-156812" y="-5088"/>
                <a:ext cx="6663624" cy="6360176"/>
              </a:xfrm>
              <a:custGeom>
                <a:avLst/>
                <a:gdLst/>
                <a:ahLst/>
                <a:cxnLst/>
                <a:rect r="r" b="b" t="t" l="l"/>
                <a:pathLst>
                  <a:path h="6360176" w="6663624">
                    <a:moveTo>
                      <a:pt x="3331812" y="5088"/>
                    </a:moveTo>
                    <a:lnTo>
                      <a:pt x="3331812" y="5088"/>
                    </a:lnTo>
                    <a:cubicBezTo>
                      <a:pt x="2194111" y="0"/>
                      <a:pt x="1140649" y="604036"/>
                      <a:pt x="570324" y="1588475"/>
                    </a:cubicBezTo>
                    <a:cubicBezTo>
                      <a:pt x="0" y="2572913"/>
                      <a:pt x="0" y="3787263"/>
                      <a:pt x="570324" y="4771701"/>
                    </a:cubicBezTo>
                    <a:cubicBezTo>
                      <a:pt x="1140649" y="5756140"/>
                      <a:pt x="2194111" y="6360176"/>
                      <a:pt x="3331812" y="6355088"/>
                    </a:cubicBezTo>
                    <a:cubicBezTo>
                      <a:pt x="4469513" y="6360176"/>
                      <a:pt x="5522976" y="5756140"/>
                      <a:pt x="6093300" y="4771701"/>
                    </a:cubicBezTo>
                    <a:cubicBezTo>
                      <a:pt x="6663624" y="3787263"/>
                      <a:pt x="6663624" y="2572913"/>
                      <a:pt x="6093300" y="1588475"/>
                    </a:cubicBezTo>
                    <a:cubicBezTo>
                      <a:pt x="5522976" y="604036"/>
                      <a:pt x="4469513" y="0"/>
                      <a:pt x="3331812" y="5088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29" id="29"/>
            <p:cNvGrpSpPr>
              <a:grpSpLocks noChangeAspect="true"/>
            </p:cNvGrpSpPr>
            <p:nvPr/>
          </p:nvGrpSpPr>
          <p:grpSpPr>
            <a:xfrm rot="-5400000">
              <a:off x="574053" y="1135491"/>
              <a:ext cx="533075" cy="533075"/>
              <a:chOff x="0" y="0"/>
              <a:chExt cx="6350000" cy="6350000"/>
            </a:xfrm>
          </p:grpSpPr>
          <p:sp>
            <p:nvSpPr>
              <p:cNvPr name="Freeform 30" id="30"/>
              <p:cNvSpPr/>
              <p:nvPr/>
            </p:nvSpPr>
            <p:spPr>
              <a:xfrm flipH="false" flipV="false" rot="0">
                <a:off x="-156812" y="-5088"/>
                <a:ext cx="6663624" cy="6360176"/>
              </a:xfrm>
              <a:custGeom>
                <a:avLst/>
                <a:gdLst/>
                <a:ahLst/>
                <a:cxnLst/>
                <a:rect r="r" b="b" t="t" l="l"/>
                <a:pathLst>
                  <a:path h="6360176" w="6663624">
                    <a:moveTo>
                      <a:pt x="3331812" y="5088"/>
                    </a:moveTo>
                    <a:lnTo>
                      <a:pt x="3331812" y="5088"/>
                    </a:lnTo>
                    <a:cubicBezTo>
                      <a:pt x="2194111" y="0"/>
                      <a:pt x="1140649" y="604036"/>
                      <a:pt x="570324" y="1588475"/>
                    </a:cubicBezTo>
                    <a:cubicBezTo>
                      <a:pt x="0" y="2572913"/>
                      <a:pt x="0" y="3787263"/>
                      <a:pt x="570324" y="4771701"/>
                    </a:cubicBezTo>
                    <a:cubicBezTo>
                      <a:pt x="1140649" y="5756140"/>
                      <a:pt x="2194111" y="6360176"/>
                      <a:pt x="3331812" y="6355088"/>
                    </a:cubicBezTo>
                    <a:cubicBezTo>
                      <a:pt x="4469513" y="6360176"/>
                      <a:pt x="5522976" y="5756140"/>
                      <a:pt x="6093300" y="4771701"/>
                    </a:cubicBezTo>
                    <a:cubicBezTo>
                      <a:pt x="6663624" y="3787263"/>
                      <a:pt x="6663624" y="2572913"/>
                      <a:pt x="6093300" y="1588475"/>
                    </a:cubicBezTo>
                    <a:cubicBezTo>
                      <a:pt x="5522976" y="604036"/>
                      <a:pt x="4469513" y="0"/>
                      <a:pt x="3331812" y="5088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31" id="31"/>
            <p:cNvGrpSpPr>
              <a:grpSpLocks noChangeAspect="true"/>
            </p:cNvGrpSpPr>
            <p:nvPr/>
          </p:nvGrpSpPr>
          <p:grpSpPr>
            <a:xfrm rot="-5400000">
              <a:off x="1222095" y="0"/>
              <a:ext cx="533075" cy="533075"/>
              <a:chOff x="0" y="0"/>
              <a:chExt cx="6350000" cy="6350000"/>
            </a:xfrm>
          </p:grpSpPr>
          <p:sp>
            <p:nvSpPr>
              <p:cNvPr name="Freeform 32" id="32"/>
              <p:cNvSpPr/>
              <p:nvPr/>
            </p:nvSpPr>
            <p:spPr>
              <a:xfrm flipH="false" flipV="false" rot="0">
                <a:off x="-156812" y="-5088"/>
                <a:ext cx="6663624" cy="6360176"/>
              </a:xfrm>
              <a:custGeom>
                <a:avLst/>
                <a:gdLst/>
                <a:ahLst/>
                <a:cxnLst/>
                <a:rect r="r" b="b" t="t" l="l"/>
                <a:pathLst>
                  <a:path h="6360176" w="6663624">
                    <a:moveTo>
                      <a:pt x="3331812" y="5088"/>
                    </a:moveTo>
                    <a:lnTo>
                      <a:pt x="3331812" y="5088"/>
                    </a:lnTo>
                    <a:cubicBezTo>
                      <a:pt x="2194111" y="0"/>
                      <a:pt x="1140649" y="604036"/>
                      <a:pt x="570324" y="1588475"/>
                    </a:cubicBezTo>
                    <a:cubicBezTo>
                      <a:pt x="0" y="2572913"/>
                      <a:pt x="0" y="3787263"/>
                      <a:pt x="570324" y="4771701"/>
                    </a:cubicBezTo>
                    <a:cubicBezTo>
                      <a:pt x="1140649" y="5756140"/>
                      <a:pt x="2194111" y="6360176"/>
                      <a:pt x="3331812" y="6355088"/>
                    </a:cubicBezTo>
                    <a:cubicBezTo>
                      <a:pt x="4469513" y="6360176"/>
                      <a:pt x="5522976" y="5756140"/>
                      <a:pt x="6093300" y="4771701"/>
                    </a:cubicBezTo>
                    <a:cubicBezTo>
                      <a:pt x="6663624" y="3787263"/>
                      <a:pt x="6663624" y="2572913"/>
                      <a:pt x="6093300" y="1588475"/>
                    </a:cubicBezTo>
                    <a:cubicBezTo>
                      <a:pt x="5522976" y="604036"/>
                      <a:pt x="4469513" y="0"/>
                      <a:pt x="3331812" y="5088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33" id="33"/>
            <p:cNvGrpSpPr>
              <a:grpSpLocks noChangeAspect="true"/>
            </p:cNvGrpSpPr>
            <p:nvPr/>
          </p:nvGrpSpPr>
          <p:grpSpPr>
            <a:xfrm rot="-5400000">
              <a:off x="1903256" y="1135491"/>
              <a:ext cx="533075" cy="533075"/>
              <a:chOff x="0" y="0"/>
              <a:chExt cx="6350000" cy="6350000"/>
            </a:xfrm>
          </p:grpSpPr>
          <p:sp>
            <p:nvSpPr>
              <p:cNvPr name="Freeform 34" id="34"/>
              <p:cNvSpPr/>
              <p:nvPr/>
            </p:nvSpPr>
            <p:spPr>
              <a:xfrm flipH="false" flipV="false" rot="0">
                <a:off x="-156812" y="-5088"/>
                <a:ext cx="6663624" cy="6360176"/>
              </a:xfrm>
              <a:custGeom>
                <a:avLst/>
                <a:gdLst/>
                <a:ahLst/>
                <a:cxnLst/>
                <a:rect r="r" b="b" t="t" l="l"/>
                <a:pathLst>
                  <a:path h="6360176" w="6663624">
                    <a:moveTo>
                      <a:pt x="3331812" y="5088"/>
                    </a:moveTo>
                    <a:lnTo>
                      <a:pt x="3331812" y="5088"/>
                    </a:lnTo>
                    <a:cubicBezTo>
                      <a:pt x="2194111" y="0"/>
                      <a:pt x="1140649" y="604036"/>
                      <a:pt x="570324" y="1588475"/>
                    </a:cubicBezTo>
                    <a:cubicBezTo>
                      <a:pt x="0" y="2572913"/>
                      <a:pt x="0" y="3787263"/>
                      <a:pt x="570324" y="4771701"/>
                    </a:cubicBezTo>
                    <a:cubicBezTo>
                      <a:pt x="1140649" y="5756140"/>
                      <a:pt x="2194111" y="6360176"/>
                      <a:pt x="3331812" y="6355088"/>
                    </a:cubicBezTo>
                    <a:cubicBezTo>
                      <a:pt x="4469513" y="6360176"/>
                      <a:pt x="5522976" y="5756140"/>
                      <a:pt x="6093300" y="4771701"/>
                    </a:cubicBezTo>
                    <a:cubicBezTo>
                      <a:pt x="6663624" y="3787263"/>
                      <a:pt x="6663624" y="2572913"/>
                      <a:pt x="6093300" y="1588475"/>
                    </a:cubicBezTo>
                    <a:cubicBezTo>
                      <a:pt x="5522976" y="604036"/>
                      <a:pt x="4469513" y="0"/>
                      <a:pt x="3331812" y="5088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35" id="35"/>
            <p:cNvGrpSpPr>
              <a:grpSpLocks noChangeAspect="true"/>
            </p:cNvGrpSpPr>
            <p:nvPr/>
          </p:nvGrpSpPr>
          <p:grpSpPr>
            <a:xfrm rot="5468532">
              <a:off x="1955679" y="419894"/>
              <a:ext cx="420045" cy="420045"/>
              <a:chOff x="0" y="0"/>
              <a:chExt cx="6350000" cy="6350000"/>
            </a:xfrm>
          </p:grpSpPr>
          <p:sp>
            <p:nvSpPr>
              <p:cNvPr name="Freeform 36" id="36"/>
              <p:cNvSpPr/>
              <p:nvPr/>
            </p:nvSpPr>
            <p:spPr>
              <a:xfrm flipH="false" flipV="false" rot="0">
                <a:off x="-156812" y="-5088"/>
                <a:ext cx="6663624" cy="6360176"/>
              </a:xfrm>
              <a:custGeom>
                <a:avLst/>
                <a:gdLst/>
                <a:ahLst/>
                <a:cxnLst/>
                <a:rect r="r" b="b" t="t" l="l"/>
                <a:pathLst>
                  <a:path h="6360176" w="6663624">
                    <a:moveTo>
                      <a:pt x="3331812" y="5088"/>
                    </a:moveTo>
                    <a:lnTo>
                      <a:pt x="3331812" y="5088"/>
                    </a:lnTo>
                    <a:cubicBezTo>
                      <a:pt x="2194111" y="0"/>
                      <a:pt x="1140649" y="604036"/>
                      <a:pt x="570324" y="1588475"/>
                    </a:cubicBezTo>
                    <a:cubicBezTo>
                      <a:pt x="0" y="2572913"/>
                      <a:pt x="0" y="3787263"/>
                      <a:pt x="570324" y="4771701"/>
                    </a:cubicBezTo>
                    <a:cubicBezTo>
                      <a:pt x="1140649" y="5756140"/>
                      <a:pt x="2194111" y="6360176"/>
                      <a:pt x="3331812" y="6355088"/>
                    </a:cubicBezTo>
                    <a:cubicBezTo>
                      <a:pt x="4469513" y="6360176"/>
                      <a:pt x="5522976" y="5756140"/>
                      <a:pt x="6093300" y="4771701"/>
                    </a:cubicBezTo>
                    <a:cubicBezTo>
                      <a:pt x="6663624" y="3787263"/>
                      <a:pt x="6663624" y="2572913"/>
                      <a:pt x="6093300" y="1588475"/>
                    </a:cubicBezTo>
                    <a:cubicBezTo>
                      <a:pt x="5522976" y="604036"/>
                      <a:pt x="4469513" y="0"/>
                      <a:pt x="3331812" y="5088"/>
                    </a:cubicBezTo>
                    <a:close/>
                  </a:path>
                </a:pathLst>
              </a:custGeom>
              <a:solidFill>
                <a:srgbClr val="7298C2"/>
              </a:solidFill>
            </p:spPr>
          </p:sp>
        </p:grpSp>
        <p:grpSp>
          <p:nvGrpSpPr>
            <p:cNvPr name="Group 37" id="37"/>
            <p:cNvGrpSpPr>
              <a:grpSpLocks noChangeAspect="true"/>
            </p:cNvGrpSpPr>
            <p:nvPr/>
          </p:nvGrpSpPr>
          <p:grpSpPr>
            <a:xfrm rot="5468532">
              <a:off x="625307" y="421025"/>
              <a:ext cx="420046" cy="420045"/>
              <a:chOff x="0" y="0"/>
              <a:chExt cx="6350000" cy="6350000"/>
            </a:xfrm>
          </p:grpSpPr>
          <p:sp>
            <p:nvSpPr>
              <p:cNvPr name="Freeform 38" id="38"/>
              <p:cNvSpPr/>
              <p:nvPr/>
            </p:nvSpPr>
            <p:spPr>
              <a:xfrm flipH="false" flipV="false" rot="0">
                <a:off x="-156812" y="-5088"/>
                <a:ext cx="6663624" cy="6360176"/>
              </a:xfrm>
              <a:custGeom>
                <a:avLst/>
                <a:gdLst/>
                <a:ahLst/>
                <a:cxnLst/>
                <a:rect r="r" b="b" t="t" l="l"/>
                <a:pathLst>
                  <a:path h="6360176" w="6663624">
                    <a:moveTo>
                      <a:pt x="3331812" y="5088"/>
                    </a:moveTo>
                    <a:lnTo>
                      <a:pt x="3331812" y="5088"/>
                    </a:lnTo>
                    <a:cubicBezTo>
                      <a:pt x="2194111" y="0"/>
                      <a:pt x="1140649" y="604036"/>
                      <a:pt x="570324" y="1588475"/>
                    </a:cubicBezTo>
                    <a:cubicBezTo>
                      <a:pt x="0" y="2572913"/>
                      <a:pt x="0" y="3787263"/>
                      <a:pt x="570324" y="4771701"/>
                    </a:cubicBezTo>
                    <a:cubicBezTo>
                      <a:pt x="1140649" y="5756140"/>
                      <a:pt x="2194111" y="6360176"/>
                      <a:pt x="3331812" y="6355088"/>
                    </a:cubicBezTo>
                    <a:cubicBezTo>
                      <a:pt x="4469513" y="6360176"/>
                      <a:pt x="5522976" y="5756140"/>
                      <a:pt x="6093300" y="4771701"/>
                    </a:cubicBezTo>
                    <a:cubicBezTo>
                      <a:pt x="6663624" y="3787263"/>
                      <a:pt x="6663624" y="2572913"/>
                      <a:pt x="6093300" y="1588475"/>
                    </a:cubicBezTo>
                    <a:cubicBezTo>
                      <a:pt x="5522976" y="604036"/>
                      <a:pt x="4469513" y="0"/>
                      <a:pt x="3331812" y="5088"/>
                    </a:cubicBezTo>
                    <a:close/>
                  </a:path>
                </a:pathLst>
              </a:custGeom>
              <a:solidFill>
                <a:srgbClr val="FFCC29"/>
              </a:solidFill>
            </p:spPr>
          </p:sp>
        </p:grpSp>
        <p:grpSp>
          <p:nvGrpSpPr>
            <p:cNvPr name="Group 39" id="39"/>
            <p:cNvGrpSpPr>
              <a:grpSpLocks noChangeAspect="true"/>
            </p:cNvGrpSpPr>
            <p:nvPr/>
          </p:nvGrpSpPr>
          <p:grpSpPr>
            <a:xfrm rot="5468532">
              <a:off x="1285744" y="1580566"/>
              <a:ext cx="420046" cy="420045"/>
              <a:chOff x="0" y="0"/>
              <a:chExt cx="6350000" cy="6350000"/>
            </a:xfrm>
          </p:grpSpPr>
          <p:sp>
            <p:nvSpPr>
              <p:cNvPr name="Freeform 40" id="40"/>
              <p:cNvSpPr/>
              <p:nvPr/>
            </p:nvSpPr>
            <p:spPr>
              <a:xfrm flipH="false" flipV="false" rot="0">
                <a:off x="-156812" y="-5088"/>
                <a:ext cx="6663624" cy="6360176"/>
              </a:xfrm>
              <a:custGeom>
                <a:avLst/>
                <a:gdLst/>
                <a:ahLst/>
                <a:cxnLst/>
                <a:rect r="r" b="b" t="t" l="l"/>
                <a:pathLst>
                  <a:path h="6360176" w="6663624">
                    <a:moveTo>
                      <a:pt x="3331812" y="5088"/>
                    </a:moveTo>
                    <a:lnTo>
                      <a:pt x="3331812" y="5088"/>
                    </a:lnTo>
                    <a:cubicBezTo>
                      <a:pt x="2194111" y="0"/>
                      <a:pt x="1140649" y="604036"/>
                      <a:pt x="570324" y="1588475"/>
                    </a:cubicBezTo>
                    <a:cubicBezTo>
                      <a:pt x="0" y="2572913"/>
                      <a:pt x="0" y="3787263"/>
                      <a:pt x="570324" y="4771701"/>
                    </a:cubicBezTo>
                    <a:cubicBezTo>
                      <a:pt x="1140649" y="5756140"/>
                      <a:pt x="2194111" y="6360176"/>
                      <a:pt x="3331812" y="6355088"/>
                    </a:cubicBezTo>
                    <a:cubicBezTo>
                      <a:pt x="4469513" y="6360176"/>
                      <a:pt x="5522976" y="5756140"/>
                      <a:pt x="6093300" y="4771701"/>
                    </a:cubicBezTo>
                    <a:cubicBezTo>
                      <a:pt x="6663624" y="3787263"/>
                      <a:pt x="6663624" y="2572913"/>
                      <a:pt x="6093300" y="1588475"/>
                    </a:cubicBezTo>
                    <a:cubicBezTo>
                      <a:pt x="5522976" y="604036"/>
                      <a:pt x="4469513" y="0"/>
                      <a:pt x="3331812" y="5088"/>
                    </a:cubicBezTo>
                    <a:close/>
                  </a:path>
                </a:pathLst>
              </a:custGeom>
              <a:solidFill>
                <a:srgbClr val="EC1C34"/>
              </a:solidFill>
            </p:spPr>
          </p:sp>
        </p:grpSp>
        <p:grpSp>
          <p:nvGrpSpPr>
            <p:cNvPr name="Group 41" id="41"/>
            <p:cNvGrpSpPr>
              <a:grpSpLocks noChangeAspect="true"/>
            </p:cNvGrpSpPr>
            <p:nvPr/>
          </p:nvGrpSpPr>
          <p:grpSpPr>
            <a:xfrm rot="-5400000">
              <a:off x="630566" y="1192006"/>
              <a:ext cx="420048" cy="420045"/>
              <a:chOff x="0" y="0"/>
              <a:chExt cx="6350000" cy="6350000"/>
            </a:xfrm>
          </p:grpSpPr>
          <p:sp>
            <p:nvSpPr>
              <p:cNvPr name="Freeform 42" id="42"/>
              <p:cNvSpPr/>
              <p:nvPr/>
            </p:nvSpPr>
            <p:spPr>
              <a:xfrm flipH="false" flipV="false" rot="0">
                <a:off x="-156812" y="-5088"/>
                <a:ext cx="6663624" cy="6360176"/>
              </a:xfrm>
              <a:custGeom>
                <a:avLst/>
                <a:gdLst/>
                <a:ahLst/>
                <a:cxnLst/>
                <a:rect r="r" b="b" t="t" l="l"/>
                <a:pathLst>
                  <a:path h="6360176" w="6663624">
                    <a:moveTo>
                      <a:pt x="3331812" y="5088"/>
                    </a:moveTo>
                    <a:lnTo>
                      <a:pt x="3331812" y="5088"/>
                    </a:lnTo>
                    <a:cubicBezTo>
                      <a:pt x="2194111" y="0"/>
                      <a:pt x="1140649" y="604036"/>
                      <a:pt x="570324" y="1588475"/>
                    </a:cubicBezTo>
                    <a:cubicBezTo>
                      <a:pt x="0" y="2572913"/>
                      <a:pt x="0" y="3787263"/>
                      <a:pt x="570324" y="4771701"/>
                    </a:cubicBezTo>
                    <a:cubicBezTo>
                      <a:pt x="1140649" y="5756140"/>
                      <a:pt x="2194111" y="6360176"/>
                      <a:pt x="3331812" y="6355088"/>
                    </a:cubicBezTo>
                    <a:cubicBezTo>
                      <a:pt x="4469513" y="6360176"/>
                      <a:pt x="5522976" y="5756140"/>
                      <a:pt x="6093300" y="4771701"/>
                    </a:cubicBezTo>
                    <a:cubicBezTo>
                      <a:pt x="6663624" y="3787263"/>
                      <a:pt x="6663624" y="2572913"/>
                      <a:pt x="6093300" y="1588475"/>
                    </a:cubicBezTo>
                    <a:cubicBezTo>
                      <a:pt x="5522976" y="604036"/>
                      <a:pt x="4469513" y="0"/>
                      <a:pt x="3331812" y="5088"/>
                    </a:cubicBezTo>
                    <a:close/>
                  </a:path>
                </a:pathLst>
              </a:custGeom>
              <a:solidFill>
                <a:srgbClr val="F8931D"/>
              </a:solidFill>
            </p:spPr>
          </p:sp>
        </p:grpSp>
        <p:grpSp>
          <p:nvGrpSpPr>
            <p:cNvPr name="Group 43" id="43"/>
            <p:cNvGrpSpPr>
              <a:grpSpLocks noChangeAspect="true"/>
            </p:cNvGrpSpPr>
            <p:nvPr/>
          </p:nvGrpSpPr>
          <p:grpSpPr>
            <a:xfrm rot="-5400000">
              <a:off x="1273336" y="63716"/>
              <a:ext cx="420041" cy="420045"/>
              <a:chOff x="0" y="0"/>
              <a:chExt cx="6350000" cy="6350000"/>
            </a:xfrm>
          </p:grpSpPr>
          <p:sp>
            <p:nvSpPr>
              <p:cNvPr name="Freeform 44" id="44"/>
              <p:cNvSpPr/>
              <p:nvPr/>
            </p:nvSpPr>
            <p:spPr>
              <a:xfrm flipH="false" flipV="false" rot="0">
                <a:off x="-156812" y="-5088"/>
                <a:ext cx="6663624" cy="6360176"/>
              </a:xfrm>
              <a:custGeom>
                <a:avLst/>
                <a:gdLst/>
                <a:ahLst/>
                <a:cxnLst/>
                <a:rect r="r" b="b" t="t" l="l"/>
                <a:pathLst>
                  <a:path h="6360176" w="6663624">
                    <a:moveTo>
                      <a:pt x="3331812" y="5088"/>
                    </a:moveTo>
                    <a:lnTo>
                      <a:pt x="3331812" y="5088"/>
                    </a:lnTo>
                    <a:cubicBezTo>
                      <a:pt x="2194111" y="0"/>
                      <a:pt x="1140649" y="604036"/>
                      <a:pt x="570324" y="1588475"/>
                    </a:cubicBezTo>
                    <a:cubicBezTo>
                      <a:pt x="0" y="2572913"/>
                      <a:pt x="0" y="3787263"/>
                      <a:pt x="570324" y="4771701"/>
                    </a:cubicBezTo>
                    <a:cubicBezTo>
                      <a:pt x="1140649" y="5756140"/>
                      <a:pt x="2194111" y="6360176"/>
                      <a:pt x="3331812" y="6355088"/>
                    </a:cubicBezTo>
                    <a:cubicBezTo>
                      <a:pt x="4469513" y="6360176"/>
                      <a:pt x="5522976" y="5756140"/>
                      <a:pt x="6093300" y="4771701"/>
                    </a:cubicBezTo>
                    <a:cubicBezTo>
                      <a:pt x="6663624" y="3787263"/>
                      <a:pt x="6663624" y="2572913"/>
                      <a:pt x="6093300" y="1588475"/>
                    </a:cubicBezTo>
                    <a:cubicBezTo>
                      <a:pt x="5522976" y="604036"/>
                      <a:pt x="4469513" y="0"/>
                      <a:pt x="3331812" y="5088"/>
                    </a:cubicBezTo>
                    <a:close/>
                  </a:path>
                </a:pathLst>
              </a:custGeom>
              <a:solidFill>
                <a:srgbClr val="8DC73F"/>
              </a:solidFill>
            </p:spPr>
          </p:sp>
        </p:grpSp>
        <p:grpSp>
          <p:nvGrpSpPr>
            <p:cNvPr name="Group 45" id="45"/>
            <p:cNvGrpSpPr>
              <a:grpSpLocks noChangeAspect="true"/>
            </p:cNvGrpSpPr>
            <p:nvPr/>
          </p:nvGrpSpPr>
          <p:grpSpPr>
            <a:xfrm rot="-5400000">
              <a:off x="1959772" y="1192008"/>
              <a:ext cx="420043" cy="420045"/>
              <a:chOff x="0" y="0"/>
              <a:chExt cx="6350000" cy="6350000"/>
            </a:xfrm>
          </p:grpSpPr>
          <p:sp>
            <p:nvSpPr>
              <p:cNvPr name="Freeform 46" id="46"/>
              <p:cNvSpPr/>
              <p:nvPr/>
            </p:nvSpPr>
            <p:spPr>
              <a:xfrm flipH="false" flipV="false" rot="0">
                <a:off x="-156812" y="-5088"/>
                <a:ext cx="6663624" cy="6360176"/>
              </a:xfrm>
              <a:custGeom>
                <a:avLst/>
                <a:gdLst/>
                <a:ahLst/>
                <a:cxnLst/>
                <a:rect r="r" b="b" t="t" l="l"/>
                <a:pathLst>
                  <a:path h="6360176" w="6663624">
                    <a:moveTo>
                      <a:pt x="3331812" y="5088"/>
                    </a:moveTo>
                    <a:lnTo>
                      <a:pt x="3331812" y="5088"/>
                    </a:lnTo>
                    <a:cubicBezTo>
                      <a:pt x="2194111" y="0"/>
                      <a:pt x="1140649" y="604036"/>
                      <a:pt x="570324" y="1588475"/>
                    </a:cubicBezTo>
                    <a:cubicBezTo>
                      <a:pt x="0" y="2572913"/>
                      <a:pt x="0" y="3787263"/>
                      <a:pt x="570324" y="4771701"/>
                    </a:cubicBezTo>
                    <a:cubicBezTo>
                      <a:pt x="1140649" y="5756140"/>
                      <a:pt x="2194111" y="6360176"/>
                      <a:pt x="3331812" y="6355088"/>
                    </a:cubicBezTo>
                    <a:cubicBezTo>
                      <a:pt x="4469513" y="6360176"/>
                      <a:pt x="5522976" y="5756140"/>
                      <a:pt x="6093300" y="4771701"/>
                    </a:cubicBezTo>
                    <a:cubicBezTo>
                      <a:pt x="6663624" y="3787263"/>
                      <a:pt x="6663624" y="2572913"/>
                      <a:pt x="6093300" y="1588475"/>
                    </a:cubicBezTo>
                    <a:cubicBezTo>
                      <a:pt x="5522976" y="604036"/>
                      <a:pt x="4469513" y="0"/>
                      <a:pt x="3331812" y="5088"/>
                    </a:cubicBezTo>
                    <a:close/>
                  </a:path>
                </a:pathLst>
              </a:custGeom>
              <a:solidFill>
                <a:srgbClr val="A72D98"/>
              </a:solidFill>
            </p:spPr>
          </p:sp>
        </p:grpSp>
        <p:sp>
          <p:nvSpPr>
            <p:cNvPr name="TextBox 47" id="47"/>
            <p:cNvSpPr txBox="true"/>
            <p:nvPr/>
          </p:nvSpPr>
          <p:spPr>
            <a:xfrm rot="0">
              <a:off x="0" y="1973792"/>
              <a:ext cx="3138727" cy="41825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659"/>
                </a:lnSpc>
              </a:pPr>
              <a:r>
                <a:rPr lang="en-US" sz="1899" spc="360">
                  <a:solidFill>
                    <a:srgbClr val="FFDB4F"/>
                  </a:solidFill>
                  <a:latin typeface="Open Sans Extra Bold 1"/>
                </a:rPr>
                <a:t>INFOLECCIÓN</a:t>
              </a:r>
            </a:p>
          </p:txBody>
        </p:sp>
        <p:grpSp>
          <p:nvGrpSpPr>
            <p:cNvPr name="Group 48" id="48"/>
            <p:cNvGrpSpPr>
              <a:grpSpLocks noChangeAspect="true"/>
            </p:cNvGrpSpPr>
            <p:nvPr/>
          </p:nvGrpSpPr>
          <p:grpSpPr>
            <a:xfrm rot="0">
              <a:off x="1153398" y="673679"/>
              <a:ext cx="711915" cy="711919"/>
              <a:chOff x="0" y="0"/>
              <a:chExt cx="6350000" cy="6350000"/>
            </a:xfrm>
          </p:grpSpPr>
          <p:sp>
            <p:nvSpPr>
              <p:cNvPr name="Freeform 49" id="49"/>
              <p:cNvSpPr/>
              <p:nvPr/>
            </p:nvSpPr>
            <p:spPr>
              <a:xfrm flipH="false" flipV="false" rot="0">
                <a:off x="-156812" y="-5088"/>
                <a:ext cx="6663624" cy="6360176"/>
              </a:xfrm>
              <a:custGeom>
                <a:avLst/>
                <a:gdLst/>
                <a:ahLst/>
                <a:cxnLst/>
                <a:rect r="r" b="b" t="t" l="l"/>
                <a:pathLst>
                  <a:path h="6360176" w="6663624">
                    <a:moveTo>
                      <a:pt x="3331812" y="5088"/>
                    </a:moveTo>
                    <a:lnTo>
                      <a:pt x="3331812" y="5088"/>
                    </a:lnTo>
                    <a:cubicBezTo>
                      <a:pt x="2194111" y="0"/>
                      <a:pt x="1140649" y="604036"/>
                      <a:pt x="570324" y="1588475"/>
                    </a:cubicBezTo>
                    <a:cubicBezTo>
                      <a:pt x="0" y="2572913"/>
                      <a:pt x="0" y="3787263"/>
                      <a:pt x="570324" y="4771701"/>
                    </a:cubicBezTo>
                    <a:cubicBezTo>
                      <a:pt x="1140649" y="5756140"/>
                      <a:pt x="2194111" y="6360176"/>
                      <a:pt x="3331812" y="6355088"/>
                    </a:cubicBezTo>
                    <a:cubicBezTo>
                      <a:pt x="4469513" y="6360176"/>
                      <a:pt x="5522976" y="5756140"/>
                      <a:pt x="6093300" y="4771701"/>
                    </a:cubicBezTo>
                    <a:cubicBezTo>
                      <a:pt x="6663624" y="3787263"/>
                      <a:pt x="6663624" y="2572913"/>
                      <a:pt x="6093300" y="1588475"/>
                    </a:cubicBezTo>
                    <a:cubicBezTo>
                      <a:pt x="5522976" y="604036"/>
                      <a:pt x="4469513" y="0"/>
                      <a:pt x="3331812" y="5088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50" id="50"/>
            <p:cNvGrpSpPr>
              <a:grpSpLocks noChangeAspect="true"/>
            </p:cNvGrpSpPr>
            <p:nvPr/>
          </p:nvGrpSpPr>
          <p:grpSpPr>
            <a:xfrm rot="0">
              <a:off x="1273335" y="789140"/>
              <a:ext cx="485794" cy="485796"/>
              <a:chOff x="0" y="0"/>
              <a:chExt cx="6350000" cy="6350000"/>
            </a:xfrm>
          </p:grpSpPr>
          <p:sp>
            <p:nvSpPr>
              <p:cNvPr name="Freeform 51" id="51"/>
              <p:cNvSpPr/>
              <p:nvPr/>
            </p:nvSpPr>
            <p:spPr>
              <a:xfrm flipH="false" flipV="false" rot="0">
                <a:off x="-156812" y="-5088"/>
                <a:ext cx="6663624" cy="6360176"/>
              </a:xfrm>
              <a:custGeom>
                <a:avLst/>
                <a:gdLst/>
                <a:ahLst/>
                <a:cxnLst/>
                <a:rect r="r" b="b" t="t" l="l"/>
                <a:pathLst>
                  <a:path h="6360176" w="6663624">
                    <a:moveTo>
                      <a:pt x="3331812" y="5088"/>
                    </a:moveTo>
                    <a:lnTo>
                      <a:pt x="3331812" y="5088"/>
                    </a:lnTo>
                    <a:cubicBezTo>
                      <a:pt x="2194111" y="0"/>
                      <a:pt x="1140649" y="604036"/>
                      <a:pt x="570324" y="1588475"/>
                    </a:cubicBezTo>
                    <a:cubicBezTo>
                      <a:pt x="0" y="2572913"/>
                      <a:pt x="0" y="3787263"/>
                      <a:pt x="570324" y="4771701"/>
                    </a:cubicBezTo>
                    <a:cubicBezTo>
                      <a:pt x="1140649" y="5756140"/>
                      <a:pt x="2194111" y="6360176"/>
                      <a:pt x="3331812" y="6355088"/>
                    </a:cubicBezTo>
                    <a:cubicBezTo>
                      <a:pt x="4469513" y="6360176"/>
                      <a:pt x="5522976" y="5756140"/>
                      <a:pt x="6093300" y="4771701"/>
                    </a:cubicBezTo>
                    <a:cubicBezTo>
                      <a:pt x="6663624" y="3787263"/>
                      <a:pt x="6663624" y="2572913"/>
                      <a:pt x="6093300" y="1588475"/>
                    </a:cubicBezTo>
                    <a:cubicBezTo>
                      <a:pt x="5522976" y="604036"/>
                      <a:pt x="4469513" y="0"/>
                      <a:pt x="3331812" y="5088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sp>
          <p:nvSpPr>
            <p:cNvPr name="Freeform 52" id="52"/>
            <p:cNvSpPr/>
            <p:nvPr/>
          </p:nvSpPr>
          <p:spPr>
            <a:xfrm flipH="false" flipV="false" rot="0">
              <a:off x="1124847" y="789140"/>
              <a:ext cx="651046" cy="480997"/>
            </a:xfrm>
            <a:custGeom>
              <a:avLst/>
              <a:gdLst/>
              <a:ahLst/>
              <a:cxnLst/>
              <a:rect r="r" b="b" t="t" l="l"/>
              <a:pathLst>
                <a:path h="480997" w="651046">
                  <a:moveTo>
                    <a:pt x="0" y="0"/>
                  </a:moveTo>
                  <a:lnTo>
                    <a:pt x="651046" y="0"/>
                  </a:lnTo>
                  <a:lnTo>
                    <a:pt x="651046" y="480997"/>
                  </a:lnTo>
                  <a:lnTo>
                    <a:pt x="0" y="4809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l="0" t="0" r="0" b="0"/>
              </a:stretch>
            </a:blipFill>
          </p:spPr>
        </p:sp>
      </p:grp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3A362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8960109" y="-273549"/>
            <a:ext cx="11926101" cy="11538502"/>
          </a:xfrm>
          <a:custGeom>
            <a:avLst/>
            <a:gdLst/>
            <a:ahLst/>
            <a:cxnLst/>
            <a:rect r="r" b="b" t="t" l="l"/>
            <a:pathLst>
              <a:path h="11538502" w="11926101">
                <a:moveTo>
                  <a:pt x="0" y="0"/>
                </a:moveTo>
                <a:lnTo>
                  <a:pt x="11926100" y="0"/>
                </a:lnTo>
                <a:lnTo>
                  <a:pt x="11926100" y="11538502"/>
                </a:lnTo>
                <a:lnTo>
                  <a:pt x="0" y="1153850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4000"/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3941164" y="-178299"/>
            <a:ext cx="11902226" cy="1226317"/>
            <a:chOff x="0" y="0"/>
            <a:chExt cx="7406807" cy="763142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7406807" cy="763143"/>
            </a:xfrm>
            <a:custGeom>
              <a:avLst/>
              <a:gdLst/>
              <a:ahLst/>
              <a:cxnLst/>
              <a:rect r="r" b="b" t="t" l="l"/>
              <a:pathLst>
                <a:path h="763143" w="7406807">
                  <a:moveTo>
                    <a:pt x="7282347" y="763142"/>
                  </a:moveTo>
                  <a:lnTo>
                    <a:pt x="124460" y="763142"/>
                  </a:lnTo>
                  <a:cubicBezTo>
                    <a:pt x="55880" y="763142"/>
                    <a:pt x="0" y="707262"/>
                    <a:pt x="0" y="63868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7282347" y="0"/>
                  </a:lnTo>
                  <a:cubicBezTo>
                    <a:pt x="7350927" y="0"/>
                    <a:pt x="7406807" y="55880"/>
                    <a:pt x="7406807" y="124460"/>
                  </a:cubicBezTo>
                  <a:lnTo>
                    <a:pt x="7406807" y="638683"/>
                  </a:lnTo>
                  <a:cubicBezTo>
                    <a:pt x="7406807" y="707263"/>
                    <a:pt x="7350927" y="763143"/>
                    <a:pt x="7282347" y="763143"/>
                  </a:cubicBezTo>
                  <a:close/>
                </a:path>
              </a:pathLst>
            </a:custGeom>
            <a:solidFill>
              <a:srgbClr val="2D4B73"/>
            </a:solidFill>
          </p:spPr>
        </p:sp>
      </p:grpSp>
      <p:grpSp>
        <p:nvGrpSpPr>
          <p:cNvPr name="Group 5" id="5"/>
          <p:cNvGrpSpPr/>
          <p:nvPr/>
        </p:nvGrpSpPr>
        <p:grpSpPr>
          <a:xfrm rot="0">
            <a:off x="-186827" y="1249509"/>
            <a:ext cx="16030217" cy="1380777"/>
            <a:chOff x="0" y="0"/>
            <a:chExt cx="9975673" cy="859263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9975673" cy="859263"/>
            </a:xfrm>
            <a:custGeom>
              <a:avLst/>
              <a:gdLst/>
              <a:ahLst/>
              <a:cxnLst/>
              <a:rect r="r" b="b" t="t" l="l"/>
              <a:pathLst>
                <a:path h="859263" w="9975673">
                  <a:moveTo>
                    <a:pt x="9851213" y="859263"/>
                  </a:moveTo>
                  <a:lnTo>
                    <a:pt x="124460" y="859263"/>
                  </a:lnTo>
                  <a:cubicBezTo>
                    <a:pt x="55880" y="859263"/>
                    <a:pt x="0" y="803383"/>
                    <a:pt x="0" y="73480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9851213" y="0"/>
                  </a:lnTo>
                  <a:cubicBezTo>
                    <a:pt x="9919794" y="0"/>
                    <a:pt x="9975673" y="55880"/>
                    <a:pt x="9975673" y="124460"/>
                  </a:cubicBezTo>
                  <a:lnTo>
                    <a:pt x="9975673" y="734803"/>
                  </a:lnTo>
                  <a:cubicBezTo>
                    <a:pt x="9975673" y="803383"/>
                    <a:pt x="9919794" y="859263"/>
                    <a:pt x="9851213" y="859263"/>
                  </a:cubicBezTo>
                  <a:close/>
                </a:path>
              </a:pathLst>
            </a:custGeom>
            <a:solidFill>
              <a:srgbClr val="2D4B73"/>
            </a:solidFill>
          </p:spPr>
        </p:sp>
      </p:grpSp>
      <p:grpSp>
        <p:nvGrpSpPr>
          <p:cNvPr name="Group 7" id="7"/>
          <p:cNvGrpSpPr/>
          <p:nvPr/>
        </p:nvGrpSpPr>
        <p:grpSpPr>
          <a:xfrm rot="0">
            <a:off x="-129527" y="-273549"/>
            <a:ext cx="3909045" cy="1321567"/>
            <a:chOff x="0" y="0"/>
            <a:chExt cx="2432616" cy="822417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2432616" cy="822417"/>
            </a:xfrm>
            <a:custGeom>
              <a:avLst/>
              <a:gdLst/>
              <a:ahLst/>
              <a:cxnLst/>
              <a:rect r="r" b="b" t="t" l="l"/>
              <a:pathLst>
                <a:path h="822417" w="2432616">
                  <a:moveTo>
                    <a:pt x="2308156" y="822417"/>
                  </a:moveTo>
                  <a:lnTo>
                    <a:pt x="124460" y="822417"/>
                  </a:lnTo>
                  <a:cubicBezTo>
                    <a:pt x="55880" y="822417"/>
                    <a:pt x="0" y="766537"/>
                    <a:pt x="0" y="69795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308156" y="0"/>
                  </a:lnTo>
                  <a:cubicBezTo>
                    <a:pt x="2376736" y="0"/>
                    <a:pt x="2432616" y="55880"/>
                    <a:pt x="2432616" y="124460"/>
                  </a:cubicBezTo>
                  <a:lnTo>
                    <a:pt x="2432616" y="697957"/>
                  </a:lnTo>
                  <a:cubicBezTo>
                    <a:pt x="2432616" y="766537"/>
                    <a:pt x="2376736" y="822417"/>
                    <a:pt x="2308156" y="822417"/>
                  </a:cubicBezTo>
                  <a:close/>
                </a:path>
              </a:pathLst>
            </a:custGeom>
            <a:solidFill>
              <a:srgbClr val="2D4B73"/>
            </a:solidFill>
          </p:spPr>
        </p:sp>
      </p:grpSp>
      <p:grpSp>
        <p:nvGrpSpPr>
          <p:cNvPr name="Group 9" id="9"/>
          <p:cNvGrpSpPr/>
          <p:nvPr/>
        </p:nvGrpSpPr>
        <p:grpSpPr>
          <a:xfrm rot="0">
            <a:off x="16015293" y="-178299"/>
            <a:ext cx="2411909" cy="2808584"/>
            <a:chOff x="0" y="0"/>
            <a:chExt cx="1500941" cy="1747794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1500941" cy="1747794"/>
            </a:xfrm>
            <a:custGeom>
              <a:avLst/>
              <a:gdLst/>
              <a:ahLst/>
              <a:cxnLst/>
              <a:rect r="r" b="b" t="t" l="l"/>
              <a:pathLst>
                <a:path h="1747794" w="1500941">
                  <a:moveTo>
                    <a:pt x="1376481" y="1747794"/>
                  </a:moveTo>
                  <a:lnTo>
                    <a:pt x="124460" y="1747794"/>
                  </a:lnTo>
                  <a:cubicBezTo>
                    <a:pt x="55880" y="1747794"/>
                    <a:pt x="0" y="1691914"/>
                    <a:pt x="0" y="162333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376481" y="0"/>
                  </a:lnTo>
                  <a:cubicBezTo>
                    <a:pt x="1445061" y="0"/>
                    <a:pt x="1500941" y="55880"/>
                    <a:pt x="1500941" y="124460"/>
                  </a:cubicBezTo>
                  <a:lnTo>
                    <a:pt x="1500941" y="1623334"/>
                  </a:lnTo>
                  <a:cubicBezTo>
                    <a:pt x="1500941" y="1691914"/>
                    <a:pt x="1445061" y="1747794"/>
                    <a:pt x="1376481" y="1747794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name="Freeform 11" id="11"/>
          <p:cNvSpPr/>
          <p:nvPr/>
        </p:nvSpPr>
        <p:spPr>
          <a:xfrm flipH="false" flipV="false" rot="0">
            <a:off x="11359108" y="8270997"/>
            <a:ext cx="6626574" cy="1308748"/>
          </a:xfrm>
          <a:custGeom>
            <a:avLst/>
            <a:gdLst/>
            <a:ahLst/>
            <a:cxnLst/>
            <a:rect r="r" b="b" t="t" l="l"/>
            <a:pathLst>
              <a:path h="1308748" w="6626574">
                <a:moveTo>
                  <a:pt x="0" y="0"/>
                </a:moveTo>
                <a:lnTo>
                  <a:pt x="6626574" y="0"/>
                </a:lnTo>
                <a:lnTo>
                  <a:pt x="6626574" y="1308748"/>
                </a:lnTo>
                <a:lnTo>
                  <a:pt x="0" y="130874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11965743" y="3258935"/>
            <a:ext cx="5293557" cy="4612012"/>
          </a:xfrm>
          <a:custGeom>
            <a:avLst/>
            <a:gdLst/>
            <a:ahLst/>
            <a:cxnLst/>
            <a:rect r="r" b="b" t="t" l="l"/>
            <a:pathLst>
              <a:path h="4612012" w="5293557">
                <a:moveTo>
                  <a:pt x="0" y="0"/>
                </a:moveTo>
                <a:lnTo>
                  <a:pt x="5293557" y="0"/>
                </a:lnTo>
                <a:lnTo>
                  <a:pt x="5293557" y="4612012"/>
                </a:lnTo>
                <a:lnTo>
                  <a:pt x="0" y="461201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3" id="13"/>
          <p:cNvSpPr txBox="true"/>
          <p:nvPr/>
        </p:nvSpPr>
        <p:spPr>
          <a:xfrm rot="0">
            <a:off x="1028700" y="3648413"/>
            <a:ext cx="10330408" cy="535315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7053"/>
              </a:lnSpc>
            </a:pPr>
            <a:r>
              <a:rPr lang="en-US" sz="5829">
                <a:solidFill>
                  <a:srgbClr val="FFFFFF"/>
                </a:solidFill>
                <a:latin typeface="League Spartan"/>
              </a:rPr>
              <a:t>« Después de esto vi a otro ángel descender del cielo con gran poder; y la tierra fue alumbrada con su gloria »</a:t>
            </a:r>
          </a:p>
          <a:p>
            <a:pPr algn="just">
              <a:lnSpc>
                <a:spcPts val="7744"/>
              </a:lnSpc>
            </a:pPr>
            <a:r>
              <a:rPr lang="en-US" sz="5129" spc="128">
                <a:solidFill>
                  <a:srgbClr val="B0BEC5"/>
                </a:solidFill>
                <a:latin typeface="League Spartan"/>
              </a:rPr>
              <a:t>Apocalipsis 18:1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0" y="1355333"/>
            <a:ext cx="15770385" cy="104530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534"/>
              </a:lnSpc>
            </a:pPr>
            <a:r>
              <a:rPr lang="en-US" sz="6096">
                <a:solidFill>
                  <a:srgbClr val="FFFFFF"/>
                </a:solidFill>
                <a:latin typeface="League Spartan"/>
              </a:rPr>
              <a:t>Para memorizar: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0" y="188640"/>
            <a:ext cx="3658829" cy="7715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299"/>
              </a:lnSpc>
            </a:pPr>
            <a:r>
              <a:rPr lang="en-US" sz="4500">
                <a:solidFill>
                  <a:srgbClr val="FFFFFF"/>
                </a:solidFill>
                <a:latin typeface="League Spartan"/>
              </a:rPr>
              <a:t>LECCIÓN 13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4014169" y="169374"/>
            <a:ext cx="11756216" cy="6800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460"/>
              </a:lnSpc>
            </a:pPr>
            <a:r>
              <a:rPr lang="en-US" sz="4200" spc="105">
                <a:solidFill>
                  <a:srgbClr val="FFFFFF"/>
                </a:solidFill>
                <a:latin typeface="League Spartan"/>
              </a:rPr>
              <a:t>ENCENDIDOS CON LA GLORIA DE DIOS</a:t>
            </a:r>
          </a:p>
        </p:txBody>
      </p:sp>
      <p:grpSp>
        <p:nvGrpSpPr>
          <p:cNvPr name="Group 17" id="17"/>
          <p:cNvGrpSpPr/>
          <p:nvPr/>
        </p:nvGrpSpPr>
        <p:grpSpPr>
          <a:xfrm rot="0">
            <a:off x="15976740" y="434859"/>
            <a:ext cx="2354045" cy="1794034"/>
            <a:chOff x="0" y="0"/>
            <a:chExt cx="3138727" cy="2392045"/>
          </a:xfrm>
        </p:grpSpPr>
        <p:sp>
          <p:nvSpPr>
            <p:cNvPr name="Freeform 18" id="18"/>
            <p:cNvSpPr/>
            <p:nvPr/>
          </p:nvSpPr>
          <p:spPr>
            <a:xfrm flipH="false" flipV="false" rot="-10800000">
              <a:off x="687922" y="94863"/>
              <a:ext cx="1642867" cy="1869550"/>
            </a:xfrm>
            <a:custGeom>
              <a:avLst/>
              <a:gdLst/>
              <a:ahLst/>
              <a:cxnLst/>
              <a:rect r="r" b="b" t="t" l="l"/>
              <a:pathLst>
                <a:path h="1869550" w="1642867">
                  <a:moveTo>
                    <a:pt x="0" y="0"/>
                  </a:moveTo>
                  <a:lnTo>
                    <a:pt x="1642867" y="0"/>
                  </a:lnTo>
                  <a:lnTo>
                    <a:pt x="1642867" y="1869550"/>
                  </a:lnTo>
                  <a:lnTo>
                    <a:pt x="0" y="18695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 l="0" t="0" r="0" b="0"/>
              </a:stretch>
            </a:blipFill>
          </p:spPr>
        </p:sp>
        <p:grpSp>
          <p:nvGrpSpPr>
            <p:cNvPr name="Group 19" id="19"/>
            <p:cNvGrpSpPr>
              <a:grpSpLocks noChangeAspect="true"/>
            </p:cNvGrpSpPr>
            <p:nvPr/>
          </p:nvGrpSpPr>
          <p:grpSpPr>
            <a:xfrm rot="5468532">
              <a:off x="1903256" y="364510"/>
              <a:ext cx="533075" cy="533075"/>
              <a:chOff x="0" y="0"/>
              <a:chExt cx="6350000" cy="6350000"/>
            </a:xfrm>
          </p:grpSpPr>
          <p:sp>
            <p:nvSpPr>
              <p:cNvPr name="Freeform 20" id="20"/>
              <p:cNvSpPr/>
              <p:nvPr/>
            </p:nvSpPr>
            <p:spPr>
              <a:xfrm flipH="false" flipV="false" rot="0">
                <a:off x="-156812" y="-5088"/>
                <a:ext cx="6663624" cy="6360176"/>
              </a:xfrm>
              <a:custGeom>
                <a:avLst/>
                <a:gdLst/>
                <a:ahLst/>
                <a:cxnLst/>
                <a:rect r="r" b="b" t="t" l="l"/>
                <a:pathLst>
                  <a:path h="6360176" w="6663624">
                    <a:moveTo>
                      <a:pt x="3331812" y="5088"/>
                    </a:moveTo>
                    <a:lnTo>
                      <a:pt x="3331812" y="5088"/>
                    </a:lnTo>
                    <a:cubicBezTo>
                      <a:pt x="2194111" y="0"/>
                      <a:pt x="1140649" y="604036"/>
                      <a:pt x="570324" y="1588475"/>
                    </a:cubicBezTo>
                    <a:cubicBezTo>
                      <a:pt x="0" y="2572913"/>
                      <a:pt x="0" y="3787263"/>
                      <a:pt x="570324" y="4771701"/>
                    </a:cubicBezTo>
                    <a:cubicBezTo>
                      <a:pt x="1140649" y="5756140"/>
                      <a:pt x="2194111" y="6360176"/>
                      <a:pt x="3331812" y="6355088"/>
                    </a:cubicBezTo>
                    <a:cubicBezTo>
                      <a:pt x="4469513" y="6360176"/>
                      <a:pt x="5522976" y="5756140"/>
                      <a:pt x="6093300" y="4771701"/>
                    </a:cubicBezTo>
                    <a:cubicBezTo>
                      <a:pt x="6663624" y="3787263"/>
                      <a:pt x="6663624" y="2572913"/>
                      <a:pt x="6093300" y="1588475"/>
                    </a:cubicBezTo>
                    <a:cubicBezTo>
                      <a:pt x="5522976" y="604036"/>
                      <a:pt x="4469513" y="0"/>
                      <a:pt x="3331812" y="5088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21" id="21"/>
            <p:cNvGrpSpPr>
              <a:grpSpLocks noChangeAspect="true"/>
            </p:cNvGrpSpPr>
            <p:nvPr/>
          </p:nvGrpSpPr>
          <p:grpSpPr>
            <a:xfrm rot="5468532">
              <a:off x="568793" y="364510"/>
              <a:ext cx="533075" cy="533075"/>
              <a:chOff x="0" y="0"/>
              <a:chExt cx="6350000" cy="6350000"/>
            </a:xfrm>
          </p:grpSpPr>
          <p:sp>
            <p:nvSpPr>
              <p:cNvPr name="Freeform 22" id="22"/>
              <p:cNvSpPr/>
              <p:nvPr/>
            </p:nvSpPr>
            <p:spPr>
              <a:xfrm flipH="false" flipV="false" rot="0">
                <a:off x="-156812" y="-5088"/>
                <a:ext cx="6663624" cy="6360176"/>
              </a:xfrm>
              <a:custGeom>
                <a:avLst/>
                <a:gdLst/>
                <a:ahLst/>
                <a:cxnLst/>
                <a:rect r="r" b="b" t="t" l="l"/>
                <a:pathLst>
                  <a:path h="6360176" w="6663624">
                    <a:moveTo>
                      <a:pt x="3331812" y="5088"/>
                    </a:moveTo>
                    <a:lnTo>
                      <a:pt x="3331812" y="5088"/>
                    </a:lnTo>
                    <a:cubicBezTo>
                      <a:pt x="2194111" y="0"/>
                      <a:pt x="1140649" y="604036"/>
                      <a:pt x="570324" y="1588475"/>
                    </a:cubicBezTo>
                    <a:cubicBezTo>
                      <a:pt x="0" y="2572913"/>
                      <a:pt x="0" y="3787263"/>
                      <a:pt x="570324" y="4771701"/>
                    </a:cubicBezTo>
                    <a:cubicBezTo>
                      <a:pt x="1140649" y="5756140"/>
                      <a:pt x="2194111" y="6360176"/>
                      <a:pt x="3331812" y="6355088"/>
                    </a:cubicBezTo>
                    <a:cubicBezTo>
                      <a:pt x="4469513" y="6360176"/>
                      <a:pt x="5522976" y="5756140"/>
                      <a:pt x="6093300" y="4771701"/>
                    </a:cubicBezTo>
                    <a:cubicBezTo>
                      <a:pt x="6663624" y="3787263"/>
                      <a:pt x="6663624" y="2572913"/>
                      <a:pt x="6093300" y="1588475"/>
                    </a:cubicBezTo>
                    <a:cubicBezTo>
                      <a:pt x="5522976" y="604036"/>
                      <a:pt x="4469513" y="0"/>
                      <a:pt x="3331812" y="5088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23" id="23"/>
            <p:cNvGrpSpPr>
              <a:grpSpLocks noChangeAspect="true"/>
            </p:cNvGrpSpPr>
            <p:nvPr/>
          </p:nvGrpSpPr>
          <p:grpSpPr>
            <a:xfrm rot="5468532">
              <a:off x="1229230" y="1524051"/>
              <a:ext cx="533075" cy="533075"/>
              <a:chOff x="0" y="0"/>
              <a:chExt cx="6350000" cy="6350000"/>
            </a:xfrm>
          </p:grpSpPr>
          <p:sp>
            <p:nvSpPr>
              <p:cNvPr name="Freeform 24" id="24"/>
              <p:cNvSpPr/>
              <p:nvPr/>
            </p:nvSpPr>
            <p:spPr>
              <a:xfrm flipH="false" flipV="false" rot="0">
                <a:off x="-156812" y="-5088"/>
                <a:ext cx="6663624" cy="6360176"/>
              </a:xfrm>
              <a:custGeom>
                <a:avLst/>
                <a:gdLst/>
                <a:ahLst/>
                <a:cxnLst/>
                <a:rect r="r" b="b" t="t" l="l"/>
                <a:pathLst>
                  <a:path h="6360176" w="6663624">
                    <a:moveTo>
                      <a:pt x="3331812" y="5088"/>
                    </a:moveTo>
                    <a:lnTo>
                      <a:pt x="3331812" y="5088"/>
                    </a:lnTo>
                    <a:cubicBezTo>
                      <a:pt x="2194111" y="0"/>
                      <a:pt x="1140649" y="604036"/>
                      <a:pt x="570324" y="1588475"/>
                    </a:cubicBezTo>
                    <a:cubicBezTo>
                      <a:pt x="0" y="2572913"/>
                      <a:pt x="0" y="3787263"/>
                      <a:pt x="570324" y="4771701"/>
                    </a:cubicBezTo>
                    <a:cubicBezTo>
                      <a:pt x="1140649" y="5756140"/>
                      <a:pt x="2194111" y="6360176"/>
                      <a:pt x="3331812" y="6355088"/>
                    </a:cubicBezTo>
                    <a:cubicBezTo>
                      <a:pt x="4469513" y="6360176"/>
                      <a:pt x="5522976" y="5756140"/>
                      <a:pt x="6093300" y="4771701"/>
                    </a:cubicBezTo>
                    <a:cubicBezTo>
                      <a:pt x="6663624" y="3787263"/>
                      <a:pt x="6663624" y="2572913"/>
                      <a:pt x="6093300" y="1588475"/>
                    </a:cubicBezTo>
                    <a:cubicBezTo>
                      <a:pt x="5522976" y="604036"/>
                      <a:pt x="4469513" y="0"/>
                      <a:pt x="3331812" y="5088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25" id="25"/>
            <p:cNvGrpSpPr>
              <a:grpSpLocks noChangeAspect="true"/>
            </p:cNvGrpSpPr>
            <p:nvPr/>
          </p:nvGrpSpPr>
          <p:grpSpPr>
            <a:xfrm rot="-5400000">
              <a:off x="574053" y="1135491"/>
              <a:ext cx="533075" cy="533075"/>
              <a:chOff x="0" y="0"/>
              <a:chExt cx="6350000" cy="6350000"/>
            </a:xfrm>
          </p:grpSpPr>
          <p:sp>
            <p:nvSpPr>
              <p:cNvPr name="Freeform 26" id="26"/>
              <p:cNvSpPr/>
              <p:nvPr/>
            </p:nvSpPr>
            <p:spPr>
              <a:xfrm flipH="false" flipV="false" rot="0">
                <a:off x="-156812" y="-5088"/>
                <a:ext cx="6663624" cy="6360176"/>
              </a:xfrm>
              <a:custGeom>
                <a:avLst/>
                <a:gdLst/>
                <a:ahLst/>
                <a:cxnLst/>
                <a:rect r="r" b="b" t="t" l="l"/>
                <a:pathLst>
                  <a:path h="6360176" w="6663624">
                    <a:moveTo>
                      <a:pt x="3331812" y="5088"/>
                    </a:moveTo>
                    <a:lnTo>
                      <a:pt x="3331812" y="5088"/>
                    </a:lnTo>
                    <a:cubicBezTo>
                      <a:pt x="2194111" y="0"/>
                      <a:pt x="1140649" y="604036"/>
                      <a:pt x="570324" y="1588475"/>
                    </a:cubicBezTo>
                    <a:cubicBezTo>
                      <a:pt x="0" y="2572913"/>
                      <a:pt x="0" y="3787263"/>
                      <a:pt x="570324" y="4771701"/>
                    </a:cubicBezTo>
                    <a:cubicBezTo>
                      <a:pt x="1140649" y="5756140"/>
                      <a:pt x="2194111" y="6360176"/>
                      <a:pt x="3331812" y="6355088"/>
                    </a:cubicBezTo>
                    <a:cubicBezTo>
                      <a:pt x="4469513" y="6360176"/>
                      <a:pt x="5522976" y="5756140"/>
                      <a:pt x="6093300" y="4771701"/>
                    </a:cubicBezTo>
                    <a:cubicBezTo>
                      <a:pt x="6663624" y="3787263"/>
                      <a:pt x="6663624" y="2572913"/>
                      <a:pt x="6093300" y="1588475"/>
                    </a:cubicBezTo>
                    <a:cubicBezTo>
                      <a:pt x="5522976" y="604036"/>
                      <a:pt x="4469513" y="0"/>
                      <a:pt x="3331812" y="5088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27" id="27"/>
            <p:cNvGrpSpPr>
              <a:grpSpLocks noChangeAspect="true"/>
            </p:cNvGrpSpPr>
            <p:nvPr/>
          </p:nvGrpSpPr>
          <p:grpSpPr>
            <a:xfrm rot="-5400000">
              <a:off x="1222095" y="0"/>
              <a:ext cx="533075" cy="533075"/>
              <a:chOff x="0" y="0"/>
              <a:chExt cx="6350000" cy="6350000"/>
            </a:xfrm>
          </p:grpSpPr>
          <p:sp>
            <p:nvSpPr>
              <p:cNvPr name="Freeform 28" id="28"/>
              <p:cNvSpPr/>
              <p:nvPr/>
            </p:nvSpPr>
            <p:spPr>
              <a:xfrm flipH="false" flipV="false" rot="0">
                <a:off x="-156812" y="-5088"/>
                <a:ext cx="6663624" cy="6360176"/>
              </a:xfrm>
              <a:custGeom>
                <a:avLst/>
                <a:gdLst/>
                <a:ahLst/>
                <a:cxnLst/>
                <a:rect r="r" b="b" t="t" l="l"/>
                <a:pathLst>
                  <a:path h="6360176" w="6663624">
                    <a:moveTo>
                      <a:pt x="3331812" y="5088"/>
                    </a:moveTo>
                    <a:lnTo>
                      <a:pt x="3331812" y="5088"/>
                    </a:lnTo>
                    <a:cubicBezTo>
                      <a:pt x="2194111" y="0"/>
                      <a:pt x="1140649" y="604036"/>
                      <a:pt x="570324" y="1588475"/>
                    </a:cubicBezTo>
                    <a:cubicBezTo>
                      <a:pt x="0" y="2572913"/>
                      <a:pt x="0" y="3787263"/>
                      <a:pt x="570324" y="4771701"/>
                    </a:cubicBezTo>
                    <a:cubicBezTo>
                      <a:pt x="1140649" y="5756140"/>
                      <a:pt x="2194111" y="6360176"/>
                      <a:pt x="3331812" y="6355088"/>
                    </a:cubicBezTo>
                    <a:cubicBezTo>
                      <a:pt x="4469513" y="6360176"/>
                      <a:pt x="5522976" y="5756140"/>
                      <a:pt x="6093300" y="4771701"/>
                    </a:cubicBezTo>
                    <a:cubicBezTo>
                      <a:pt x="6663624" y="3787263"/>
                      <a:pt x="6663624" y="2572913"/>
                      <a:pt x="6093300" y="1588475"/>
                    </a:cubicBezTo>
                    <a:cubicBezTo>
                      <a:pt x="5522976" y="604036"/>
                      <a:pt x="4469513" y="0"/>
                      <a:pt x="3331812" y="5088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29" id="29"/>
            <p:cNvGrpSpPr>
              <a:grpSpLocks noChangeAspect="true"/>
            </p:cNvGrpSpPr>
            <p:nvPr/>
          </p:nvGrpSpPr>
          <p:grpSpPr>
            <a:xfrm rot="-5400000">
              <a:off x="1903256" y="1135491"/>
              <a:ext cx="533075" cy="533075"/>
              <a:chOff x="0" y="0"/>
              <a:chExt cx="6350000" cy="6350000"/>
            </a:xfrm>
          </p:grpSpPr>
          <p:sp>
            <p:nvSpPr>
              <p:cNvPr name="Freeform 30" id="30"/>
              <p:cNvSpPr/>
              <p:nvPr/>
            </p:nvSpPr>
            <p:spPr>
              <a:xfrm flipH="false" flipV="false" rot="0">
                <a:off x="-156812" y="-5088"/>
                <a:ext cx="6663624" cy="6360176"/>
              </a:xfrm>
              <a:custGeom>
                <a:avLst/>
                <a:gdLst/>
                <a:ahLst/>
                <a:cxnLst/>
                <a:rect r="r" b="b" t="t" l="l"/>
                <a:pathLst>
                  <a:path h="6360176" w="6663624">
                    <a:moveTo>
                      <a:pt x="3331812" y="5088"/>
                    </a:moveTo>
                    <a:lnTo>
                      <a:pt x="3331812" y="5088"/>
                    </a:lnTo>
                    <a:cubicBezTo>
                      <a:pt x="2194111" y="0"/>
                      <a:pt x="1140649" y="604036"/>
                      <a:pt x="570324" y="1588475"/>
                    </a:cubicBezTo>
                    <a:cubicBezTo>
                      <a:pt x="0" y="2572913"/>
                      <a:pt x="0" y="3787263"/>
                      <a:pt x="570324" y="4771701"/>
                    </a:cubicBezTo>
                    <a:cubicBezTo>
                      <a:pt x="1140649" y="5756140"/>
                      <a:pt x="2194111" y="6360176"/>
                      <a:pt x="3331812" y="6355088"/>
                    </a:cubicBezTo>
                    <a:cubicBezTo>
                      <a:pt x="4469513" y="6360176"/>
                      <a:pt x="5522976" y="5756140"/>
                      <a:pt x="6093300" y="4771701"/>
                    </a:cubicBezTo>
                    <a:cubicBezTo>
                      <a:pt x="6663624" y="3787263"/>
                      <a:pt x="6663624" y="2572913"/>
                      <a:pt x="6093300" y="1588475"/>
                    </a:cubicBezTo>
                    <a:cubicBezTo>
                      <a:pt x="5522976" y="604036"/>
                      <a:pt x="4469513" y="0"/>
                      <a:pt x="3331812" y="5088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31" id="31"/>
            <p:cNvGrpSpPr>
              <a:grpSpLocks noChangeAspect="true"/>
            </p:cNvGrpSpPr>
            <p:nvPr/>
          </p:nvGrpSpPr>
          <p:grpSpPr>
            <a:xfrm rot="5468532">
              <a:off x="1955679" y="419894"/>
              <a:ext cx="420045" cy="420045"/>
              <a:chOff x="0" y="0"/>
              <a:chExt cx="6350000" cy="6350000"/>
            </a:xfrm>
          </p:grpSpPr>
          <p:sp>
            <p:nvSpPr>
              <p:cNvPr name="Freeform 32" id="32"/>
              <p:cNvSpPr/>
              <p:nvPr/>
            </p:nvSpPr>
            <p:spPr>
              <a:xfrm flipH="false" flipV="false" rot="0">
                <a:off x="-156812" y="-5088"/>
                <a:ext cx="6663624" cy="6360176"/>
              </a:xfrm>
              <a:custGeom>
                <a:avLst/>
                <a:gdLst/>
                <a:ahLst/>
                <a:cxnLst/>
                <a:rect r="r" b="b" t="t" l="l"/>
                <a:pathLst>
                  <a:path h="6360176" w="6663624">
                    <a:moveTo>
                      <a:pt x="3331812" y="5088"/>
                    </a:moveTo>
                    <a:lnTo>
                      <a:pt x="3331812" y="5088"/>
                    </a:lnTo>
                    <a:cubicBezTo>
                      <a:pt x="2194111" y="0"/>
                      <a:pt x="1140649" y="604036"/>
                      <a:pt x="570324" y="1588475"/>
                    </a:cubicBezTo>
                    <a:cubicBezTo>
                      <a:pt x="0" y="2572913"/>
                      <a:pt x="0" y="3787263"/>
                      <a:pt x="570324" y="4771701"/>
                    </a:cubicBezTo>
                    <a:cubicBezTo>
                      <a:pt x="1140649" y="5756140"/>
                      <a:pt x="2194111" y="6360176"/>
                      <a:pt x="3331812" y="6355088"/>
                    </a:cubicBezTo>
                    <a:cubicBezTo>
                      <a:pt x="4469513" y="6360176"/>
                      <a:pt x="5522976" y="5756140"/>
                      <a:pt x="6093300" y="4771701"/>
                    </a:cubicBezTo>
                    <a:cubicBezTo>
                      <a:pt x="6663624" y="3787263"/>
                      <a:pt x="6663624" y="2572913"/>
                      <a:pt x="6093300" y="1588475"/>
                    </a:cubicBezTo>
                    <a:cubicBezTo>
                      <a:pt x="5522976" y="604036"/>
                      <a:pt x="4469513" y="0"/>
                      <a:pt x="3331812" y="5088"/>
                    </a:cubicBezTo>
                    <a:close/>
                  </a:path>
                </a:pathLst>
              </a:custGeom>
              <a:solidFill>
                <a:srgbClr val="7298C2"/>
              </a:solidFill>
            </p:spPr>
          </p:sp>
        </p:grpSp>
        <p:grpSp>
          <p:nvGrpSpPr>
            <p:cNvPr name="Group 33" id="33"/>
            <p:cNvGrpSpPr>
              <a:grpSpLocks noChangeAspect="true"/>
            </p:cNvGrpSpPr>
            <p:nvPr/>
          </p:nvGrpSpPr>
          <p:grpSpPr>
            <a:xfrm rot="5468532">
              <a:off x="625307" y="421025"/>
              <a:ext cx="420046" cy="420045"/>
              <a:chOff x="0" y="0"/>
              <a:chExt cx="6350000" cy="6350000"/>
            </a:xfrm>
          </p:grpSpPr>
          <p:sp>
            <p:nvSpPr>
              <p:cNvPr name="Freeform 34" id="34"/>
              <p:cNvSpPr/>
              <p:nvPr/>
            </p:nvSpPr>
            <p:spPr>
              <a:xfrm flipH="false" flipV="false" rot="0">
                <a:off x="-156812" y="-5088"/>
                <a:ext cx="6663624" cy="6360176"/>
              </a:xfrm>
              <a:custGeom>
                <a:avLst/>
                <a:gdLst/>
                <a:ahLst/>
                <a:cxnLst/>
                <a:rect r="r" b="b" t="t" l="l"/>
                <a:pathLst>
                  <a:path h="6360176" w="6663624">
                    <a:moveTo>
                      <a:pt x="3331812" y="5088"/>
                    </a:moveTo>
                    <a:lnTo>
                      <a:pt x="3331812" y="5088"/>
                    </a:lnTo>
                    <a:cubicBezTo>
                      <a:pt x="2194111" y="0"/>
                      <a:pt x="1140649" y="604036"/>
                      <a:pt x="570324" y="1588475"/>
                    </a:cubicBezTo>
                    <a:cubicBezTo>
                      <a:pt x="0" y="2572913"/>
                      <a:pt x="0" y="3787263"/>
                      <a:pt x="570324" y="4771701"/>
                    </a:cubicBezTo>
                    <a:cubicBezTo>
                      <a:pt x="1140649" y="5756140"/>
                      <a:pt x="2194111" y="6360176"/>
                      <a:pt x="3331812" y="6355088"/>
                    </a:cubicBezTo>
                    <a:cubicBezTo>
                      <a:pt x="4469513" y="6360176"/>
                      <a:pt x="5522976" y="5756140"/>
                      <a:pt x="6093300" y="4771701"/>
                    </a:cubicBezTo>
                    <a:cubicBezTo>
                      <a:pt x="6663624" y="3787263"/>
                      <a:pt x="6663624" y="2572913"/>
                      <a:pt x="6093300" y="1588475"/>
                    </a:cubicBezTo>
                    <a:cubicBezTo>
                      <a:pt x="5522976" y="604036"/>
                      <a:pt x="4469513" y="0"/>
                      <a:pt x="3331812" y="5088"/>
                    </a:cubicBezTo>
                    <a:close/>
                  </a:path>
                </a:pathLst>
              </a:custGeom>
              <a:solidFill>
                <a:srgbClr val="FFCC29"/>
              </a:solidFill>
            </p:spPr>
          </p:sp>
        </p:grpSp>
        <p:grpSp>
          <p:nvGrpSpPr>
            <p:cNvPr name="Group 35" id="35"/>
            <p:cNvGrpSpPr>
              <a:grpSpLocks noChangeAspect="true"/>
            </p:cNvGrpSpPr>
            <p:nvPr/>
          </p:nvGrpSpPr>
          <p:grpSpPr>
            <a:xfrm rot="5468532">
              <a:off x="1285744" y="1580566"/>
              <a:ext cx="420046" cy="420045"/>
              <a:chOff x="0" y="0"/>
              <a:chExt cx="6350000" cy="6350000"/>
            </a:xfrm>
          </p:grpSpPr>
          <p:sp>
            <p:nvSpPr>
              <p:cNvPr name="Freeform 36" id="36"/>
              <p:cNvSpPr/>
              <p:nvPr/>
            </p:nvSpPr>
            <p:spPr>
              <a:xfrm flipH="false" flipV="false" rot="0">
                <a:off x="-156812" y="-5088"/>
                <a:ext cx="6663624" cy="6360176"/>
              </a:xfrm>
              <a:custGeom>
                <a:avLst/>
                <a:gdLst/>
                <a:ahLst/>
                <a:cxnLst/>
                <a:rect r="r" b="b" t="t" l="l"/>
                <a:pathLst>
                  <a:path h="6360176" w="6663624">
                    <a:moveTo>
                      <a:pt x="3331812" y="5088"/>
                    </a:moveTo>
                    <a:lnTo>
                      <a:pt x="3331812" y="5088"/>
                    </a:lnTo>
                    <a:cubicBezTo>
                      <a:pt x="2194111" y="0"/>
                      <a:pt x="1140649" y="604036"/>
                      <a:pt x="570324" y="1588475"/>
                    </a:cubicBezTo>
                    <a:cubicBezTo>
                      <a:pt x="0" y="2572913"/>
                      <a:pt x="0" y="3787263"/>
                      <a:pt x="570324" y="4771701"/>
                    </a:cubicBezTo>
                    <a:cubicBezTo>
                      <a:pt x="1140649" y="5756140"/>
                      <a:pt x="2194111" y="6360176"/>
                      <a:pt x="3331812" y="6355088"/>
                    </a:cubicBezTo>
                    <a:cubicBezTo>
                      <a:pt x="4469513" y="6360176"/>
                      <a:pt x="5522976" y="5756140"/>
                      <a:pt x="6093300" y="4771701"/>
                    </a:cubicBezTo>
                    <a:cubicBezTo>
                      <a:pt x="6663624" y="3787263"/>
                      <a:pt x="6663624" y="2572913"/>
                      <a:pt x="6093300" y="1588475"/>
                    </a:cubicBezTo>
                    <a:cubicBezTo>
                      <a:pt x="5522976" y="604036"/>
                      <a:pt x="4469513" y="0"/>
                      <a:pt x="3331812" y="5088"/>
                    </a:cubicBezTo>
                    <a:close/>
                  </a:path>
                </a:pathLst>
              </a:custGeom>
              <a:solidFill>
                <a:srgbClr val="EC1C34"/>
              </a:solidFill>
            </p:spPr>
          </p:sp>
        </p:grpSp>
        <p:grpSp>
          <p:nvGrpSpPr>
            <p:cNvPr name="Group 37" id="37"/>
            <p:cNvGrpSpPr>
              <a:grpSpLocks noChangeAspect="true"/>
            </p:cNvGrpSpPr>
            <p:nvPr/>
          </p:nvGrpSpPr>
          <p:grpSpPr>
            <a:xfrm rot="-5400000">
              <a:off x="630566" y="1192006"/>
              <a:ext cx="420048" cy="420045"/>
              <a:chOff x="0" y="0"/>
              <a:chExt cx="6350000" cy="6350000"/>
            </a:xfrm>
          </p:grpSpPr>
          <p:sp>
            <p:nvSpPr>
              <p:cNvPr name="Freeform 38" id="38"/>
              <p:cNvSpPr/>
              <p:nvPr/>
            </p:nvSpPr>
            <p:spPr>
              <a:xfrm flipH="false" flipV="false" rot="0">
                <a:off x="-156812" y="-5088"/>
                <a:ext cx="6663624" cy="6360176"/>
              </a:xfrm>
              <a:custGeom>
                <a:avLst/>
                <a:gdLst/>
                <a:ahLst/>
                <a:cxnLst/>
                <a:rect r="r" b="b" t="t" l="l"/>
                <a:pathLst>
                  <a:path h="6360176" w="6663624">
                    <a:moveTo>
                      <a:pt x="3331812" y="5088"/>
                    </a:moveTo>
                    <a:lnTo>
                      <a:pt x="3331812" y="5088"/>
                    </a:lnTo>
                    <a:cubicBezTo>
                      <a:pt x="2194111" y="0"/>
                      <a:pt x="1140649" y="604036"/>
                      <a:pt x="570324" y="1588475"/>
                    </a:cubicBezTo>
                    <a:cubicBezTo>
                      <a:pt x="0" y="2572913"/>
                      <a:pt x="0" y="3787263"/>
                      <a:pt x="570324" y="4771701"/>
                    </a:cubicBezTo>
                    <a:cubicBezTo>
                      <a:pt x="1140649" y="5756140"/>
                      <a:pt x="2194111" y="6360176"/>
                      <a:pt x="3331812" y="6355088"/>
                    </a:cubicBezTo>
                    <a:cubicBezTo>
                      <a:pt x="4469513" y="6360176"/>
                      <a:pt x="5522976" y="5756140"/>
                      <a:pt x="6093300" y="4771701"/>
                    </a:cubicBezTo>
                    <a:cubicBezTo>
                      <a:pt x="6663624" y="3787263"/>
                      <a:pt x="6663624" y="2572913"/>
                      <a:pt x="6093300" y="1588475"/>
                    </a:cubicBezTo>
                    <a:cubicBezTo>
                      <a:pt x="5522976" y="604036"/>
                      <a:pt x="4469513" y="0"/>
                      <a:pt x="3331812" y="5088"/>
                    </a:cubicBezTo>
                    <a:close/>
                  </a:path>
                </a:pathLst>
              </a:custGeom>
              <a:solidFill>
                <a:srgbClr val="F8931D"/>
              </a:solidFill>
            </p:spPr>
          </p:sp>
        </p:grpSp>
        <p:grpSp>
          <p:nvGrpSpPr>
            <p:cNvPr name="Group 39" id="39"/>
            <p:cNvGrpSpPr>
              <a:grpSpLocks noChangeAspect="true"/>
            </p:cNvGrpSpPr>
            <p:nvPr/>
          </p:nvGrpSpPr>
          <p:grpSpPr>
            <a:xfrm rot="-5400000">
              <a:off x="1273336" y="63716"/>
              <a:ext cx="420041" cy="420045"/>
              <a:chOff x="0" y="0"/>
              <a:chExt cx="6350000" cy="6350000"/>
            </a:xfrm>
          </p:grpSpPr>
          <p:sp>
            <p:nvSpPr>
              <p:cNvPr name="Freeform 40" id="40"/>
              <p:cNvSpPr/>
              <p:nvPr/>
            </p:nvSpPr>
            <p:spPr>
              <a:xfrm flipH="false" flipV="false" rot="0">
                <a:off x="-156812" y="-5088"/>
                <a:ext cx="6663624" cy="6360176"/>
              </a:xfrm>
              <a:custGeom>
                <a:avLst/>
                <a:gdLst/>
                <a:ahLst/>
                <a:cxnLst/>
                <a:rect r="r" b="b" t="t" l="l"/>
                <a:pathLst>
                  <a:path h="6360176" w="6663624">
                    <a:moveTo>
                      <a:pt x="3331812" y="5088"/>
                    </a:moveTo>
                    <a:lnTo>
                      <a:pt x="3331812" y="5088"/>
                    </a:lnTo>
                    <a:cubicBezTo>
                      <a:pt x="2194111" y="0"/>
                      <a:pt x="1140649" y="604036"/>
                      <a:pt x="570324" y="1588475"/>
                    </a:cubicBezTo>
                    <a:cubicBezTo>
                      <a:pt x="0" y="2572913"/>
                      <a:pt x="0" y="3787263"/>
                      <a:pt x="570324" y="4771701"/>
                    </a:cubicBezTo>
                    <a:cubicBezTo>
                      <a:pt x="1140649" y="5756140"/>
                      <a:pt x="2194111" y="6360176"/>
                      <a:pt x="3331812" y="6355088"/>
                    </a:cubicBezTo>
                    <a:cubicBezTo>
                      <a:pt x="4469513" y="6360176"/>
                      <a:pt x="5522976" y="5756140"/>
                      <a:pt x="6093300" y="4771701"/>
                    </a:cubicBezTo>
                    <a:cubicBezTo>
                      <a:pt x="6663624" y="3787263"/>
                      <a:pt x="6663624" y="2572913"/>
                      <a:pt x="6093300" y="1588475"/>
                    </a:cubicBezTo>
                    <a:cubicBezTo>
                      <a:pt x="5522976" y="604036"/>
                      <a:pt x="4469513" y="0"/>
                      <a:pt x="3331812" y="5088"/>
                    </a:cubicBezTo>
                    <a:close/>
                  </a:path>
                </a:pathLst>
              </a:custGeom>
              <a:solidFill>
                <a:srgbClr val="8DC73F"/>
              </a:solidFill>
            </p:spPr>
          </p:sp>
        </p:grpSp>
        <p:grpSp>
          <p:nvGrpSpPr>
            <p:cNvPr name="Group 41" id="41"/>
            <p:cNvGrpSpPr>
              <a:grpSpLocks noChangeAspect="true"/>
            </p:cNvGrpSpPr>
            <p:nvPr/>
          </p:nvGrpSpPr>
          <p:grpSpPr>
            <a:xfrm rot="-5400000">
              <a:off x="1959772" y="1192008"/>
              <a:ext cx="420043" cy="420045"/>
              <a:chOff x="0" y="0"/>
              <a:chExt cx="6350000" cy="6350000"/>
            </a:xfrm>
          </p:grpSpPr>
          <p:sp>
            <p:nvSpPr>
              <p:cNvPr name="Freeform 42" id="42"/>
              <p:cNvSpPr/>
              <p:nvPr/>
            </p:nvSpPr>
            <p:spPr>
              <a:xfrm flipH="false" flipV="false" rot="0">
                <a:off x="-156812" y="-5088"/>
                <a:ext cx="6663624" cy="6360176"/>
              </a:xfrm>
              <a:custGeom>
                <a:avLst/>
                <a:gdLst/>
                <a:ahLst/>
                <a:cxnLst/>
                <a:rect r="r" b="b" t="t" l="l"/>
                <a:pathLst>
                  <a:path h="6360176" w="6663624">
                    <a:moveTo>
                      <a:pt x="3331812" y="5088"/>
                    </a:moveTo>
                    <a:lnTo>
                      <a:pt x="3331812" y="5088"/>
                    </a:lnTo>
                    <a:cubicBezTo>
                      <a:pt x="2194111" y="0"/>
                      <a:pt x="1140649" y="604036"/>
                      <a:pt x="570324" y="1588475"/>
                    </a:cubicBezTo>
                    <a:cubicBezTo>
                      <a:pt x="0" y="2572913"/>
                      <a:pt x="0" y="3787263"/>
                      <a:pt x="570324" y="4771701"/>
                    </a:cubicBezTo>
                    <a:cubicBezTo>
                      <a:pt x="1140649" y="5756140"/>
                      <a:pt x="2194111" y="6360176"/>
                      <a:pt x="3331812" y="6355088"/>
                    </a:cubicBezTo>
                    <a:cubicBezTo>
                      <a:pt x="4469513" y="6360176"/>
                      <a:pt x="5522976" y="5756140"/>
                      <a:pt x="6093300" y="4771701"/>
                    </a:cubicBezTo>
                    <a:cubicBezTo>
                      <a:pt x="6663624" y="3787263"/>
                      <a:pt x="6663624" y="2572913"/>
                      <a:pt x="6093300" y="1588475"/>
                    </a:cubicBezTo>
                    <a:cubicBezTo>
                      <a:pt x="5522976" y="604036"/>
                      <a:pt x="4469513" y="0"/>
                      <a:pt x="3331812" y="5088"/>
                    </a:cubicBezTo>
                    <a:close/>
                  </a:path>
                </a:pathLst>
              </a:custGeom>
              <a:solidFill>
                <a:srgbClr val="A72D98"/>
              </a:solidFill>
            </p:spPr>
          </p:sp>
        </p:grpSp>
        <p:sp>
          <p:nvSpPr>
            <p:cNvPr name="TextBox 43" id="43"/>
            <p:cNvSpPr txBox="true"/>
            <p:nvPr/>
          </p:nvSpPr>
          <p:spPr>
            <a:xfrm rot="0">
              <a:off x="0" y="1973792"/>
              <a:ext cx="3138727" cy="41825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659"/>
                </a:lnSpc>
              </a:pPr>
              <a:r>
                <a:rPr lang="en-US" sz="1899" spc="360">
                  <a:solidFill>
                    <a:srgbClr val="0092CC"/>
                  </a:solidFill>
                  <a:latin typeface="Open Sans Extra Bold 1"/>
                </a:rPr>
                <a:t>INFOLECCIÓN</a:t>
              </a:r>
            </a:p>
          </p:txBody>
        </p:sp>
        <p:grpSp>
          <p:nvGrpSpPr>
            <p:cNvPr name="Group 44" id="44"/>
            <p:cNvGrpSpPr>
              <a:grpSpLocks noChangeAspect="true"/>
            </p:cNvGrpSpPr>
            <p:nvPr/>
          </p:nvGrpSpPr>
          <p:grpSpPr>
            <a:xfrm rot="0">
              <a:off x="1153398" y="673679"/>
              <a:ext cx="711915" cy="711919"/>
              <a:chOff x="0" y="0"/>
              <a:chExt cx="6350000" cy="6350000"/>
            </a:xfrm>
          </p:grpSpPr>
          <p:sp>
            <p:nvSpPr>
              <p:cNvPr name="Freeform 45" id="45"/>
              <p:cNvSpPr/>
              <p:nvPr/>
            </p:nvSpPr>
            <p:spPr>
              <a:xfrm flipH="false" flipV="false" rot="0">
                <a:off x="-156812" y="-5088"/>
                <a:ext cx="6663624" cy="6360176"/>
              </a:xfrm>
              <a:custGeom>
                <a:avLst/>
                <a:gdLst/>
                <a:ahLst/>
                <a:cxnLst/>
                <a:rect r="r" b="b" t="t" l="l"/>
                <a:pathLst>
                  <a:path h="6360176" w="6663624">
                    <a:moveTo>
                      <a:pt x="3331812" y="5088"/>
                    </a:moveTo>
                    <a:lnTo>
                      <a:pt x="3331812" y="5088"/>
                    </a:lnTo>
                    <a:cubicBezTo>
                      <a:pt x="2194111" y="0"/>
                      <a:pt x="1140649" y="604036"/>
                      <a:pt x="570324" y="1588475"/>
                    </a:cubicBezTo>
                    <a:cubicBezTo>
                      <a:pt x="0" y="2572913"/>
                      <a:pt x="0" y="3787263"/>
                      <a:pt x="570324" y="4771701"/>
                    </a:cubicBezTo>
                    <a:cubicBezTo>
                      <a:pt x="1140649" y="5756140"/>
                      <a:pt x="2194111" y="6360176"/>
                      <a:pt x="3331812" y="6355088"/>
                    </a:cubicBezTo>
                    <a:cubicBezTo>
                      <a:pt x="4469513" y="6360176"/>
                      <a:pt x="5522976" y="5756140"/>
                      <a:pt x="6093300" y="4771701"/>
                    </a:cubicBezTo>
                    <a:cubicBezTo>
                      <a:pt x="6663624" y="3787263"/>
                      <a:pt x="6663624" y="2572913"/>
                      <a:pt x="6093300" y="1588475"/>
                    </a:cubicBezTo>
                    <a:cubicBezTo>
                      <a:pt x="5522976" y="604036"/>
                      <a:pt x="4469513" y="0"/>
                      <a:pt x="3331812" y="5088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46" id="46"/>
            <p:cNvGrpSpPr>
              <a:grpSpLocks noChangeAspect="true"/>
            </p:cNvGrpSpPr>
            <p:nvPr/>
          </p:nvGrpSpPr>
          <p:grpSpPr>
            <a:xfrm rot="0">
              <a:off x="1273335" y="789140"/>
              <a:ext cx="485794" cy="485796"/>
              <a:chOff x="0" y="0"/>
              <a:chExt cx="6350000" cy="6350000"/>
            </a:xfrm>
          </p:grpSpPr>
          <p:sp>
            <p:nvSpPr>
              <p:cNvPr name="Freeform 47" id="47"/>
              <p:cNvSpPr/>
              <p:nvPr/>
            </p:nvSpPr>
            <p:spPr>
              <a:xfrm flipH="false" flipV="false" rot="0">
                <a:off x="-156812" y="-5088"/>
                <a:ext cx="6663624" cy="6360176"/>
              </a:xfrm>
              <a:custGeom>
                <a:avLst/>
                <a:gdLst/>
                <a:ahLst/>
                <a:cxnLst/>
                <a:rect r="r" b="b" t="t" l="l"/>
                <a:pathLst>
                  <a:path h="6360176" w="6663624">
                    <a:moveTo>
                      <a:pt x="3331812" y="5088"/>
                    </a:moveTo>
                    <a:lnTo>
                      <a:pt x="3331812" y="5088"/>
                    </a:lnTo>
                    <a:cubicBezTo>
                      <a:pt x="2194111" y="0"/>
                      <a:pt x="1140649" y="604036"/>
                      <a:pt x="570324" y="1588475"/>
                    </a:cubicBezTo>
                    <a:cubicBezTo>
                      <a:pt x="0" y="2572913"/>
                      <a:pt x="0" y="3787263"/>
                      <a:pt x="570324" y="4771701"/>
                    </a:cubicBezTo>
                    <a:cubicBezTo>
                      <a:pt x="1140649" y="5756140"/>
                      <a:pt x="2194111" y="6360176"/>
                      <a:pt x="3331812" y="6355088"/>
                    </a:cubicBezTo>
                    <a:cubicBezTo>
                      <a:pt x="4469513" y="6360176"/>
                      <a:pt x="5522976" y="5756140"/>
                      <a:pt x="6093300" y="4771701"/>
                    </a:cubicBezTo>
                    <a:cubicBezTo>
                      <a:pt x="6663624" y="3787263"/>
                      <a:pt x="6663624" y="2572913"/>
                      <a:pt x="6093300" y="1588475"/>
                    </a:cubicBezTo>
                    <a:cubicBezTo>
                      <a:pt x="5522976" y="604036"/>
                      <a:pt x="4469513" y="0"/>
                      <a:pt x="3331812" y="5088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sp>
          <p:nvSpPr>
            <p:cNvPr name="Freeform 48" id="48"/>
            <p:cNvSpPr/>
            <p:nvPr/>
          </p:nvSpPr>
          <p:spPr>
            <a:xfrm flipH="false" flipV="false" rot="0">
              <a:off x="1124847" y="789140"/>
              <a:ext cx="651046" cy="480997"/>
            </a:xfrm>
            <a:custGeom>
              <a:avLst/>
              <a:gdLst/>
              <a:ahLst/>
              <a:cxnLst/>
              <a:rect r="r" b="b" t="t" l="l"/>
              <a:pathLst>
                <a:path h="480997" w="651046">
                  <a:moveTo>
                    <a:pt x="0" y="0"/>
                  </a:moveTo>
                  <a:lnTo>
                    <a:pt x="651046" y="0"/>
                  </a:lnTo>
                  <a:lnTo>
                    <a:pt x="651046" y="480997"/>
                  </a:lnTo>
                  <a:lnTo>
                    <a:pt x="0" y="4809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l="0" t="0" r="0" b="0"/>
              </a:stretch>
            </a:blipFill>
          </p:spPr>
        </p:sp>
      </p:grp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9D8A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184745" y="-235181"/>
            <a:ext cx="3988176" cy="1283199"/>
            <a:chOff x="0" y="0"/>
            <a:chExt cx="2481859" cy="79854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81859" cy="798541"/>
            </a:xfrm>
            <a:custGeom>
              <a:avLst/>
              <a:gdLst/>
              <a:ahLst/>
              <a:cxnLst/>
              <a:rect r="r" b="b" t="t" l="l"/>
              <a:pathLst>
                <a:path h="798541" w="2481859">
                  <a:moveTo>
                    <a:pt x="2357399" y="798540"/>
                  </a:moveTo>
                  <a:lnTo>
                    <a:pt x="124460" y="798540"/>
                  </a:lnTo>
                  <a:cubicBezTo>
                    <a:pt x="55880" y="798540"/>
                    <a:pt x="0" y="742660"/>
                    <a:pt x="0" y="6740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357399" y="0"/>
                  </a:lnTo>
                  <a:cubicBezTo>
                    <a:pt x="2425979" y="0"/>
                    <a:pt x="2481859" y="55880"/>
                    <a:pt x="2481859" y="124460"/>
                  </a:cubicBezTo>
                  <a:lnTo>
                    <a:pt x="2481859" y="674081"/>
                  </a:lnTo>
                  <a:cubicBezTo>
                    <a:pt x="2481859" y="742661"/>
                    <a:pt x="2425979" y="798541"/>
                    <a:pt x="2357399" y="798541"/>
                  </a:cubicBezTo>
                  <a:close/>
                </a:path>
              </a:pathLst>
            </a:custGeom>
            <a:solidFill>
              <a:srgbClr val="9B2226"/>
            </a:solidFill>
          </p:spPr>
        </p:sp>
      </p:grpSp>
      <p:grpSp>
        <p:nvGrpSpPr>
          <p:cNvPr name="Group 4" id="4"/>
          <p:cNvGrpSpPr/>
          <p:nvPr/>
        </p:nvGrpSpPr>
        <p:grpSpPr>
          <a:xfrm rot="0">
            <a:off x="3941164" y="-178299"/>
            <a:ext cx="11902226" cy="1226317"/>
            <a:chOff x="0" y="0"/>
            <a:chExt cx="7406807" cy="763142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7406807" cy="763143"/>
            </a:xfrm>
            <a:custGeom>
              <a:avLst/>
              <a:gdLst/>
              <a:ahLst/>
              <a:cxnLst/>
              <a:rect r="r" b="b" t="t" l="l"/>
              <a:pathLst>
                <a:path h="763143" w="7406807">
                  <a:moveTo>
                    <a:pt x="7282347" y="763142"/>
                  </a:moveTo>
                  <a:lnTo>
                    <a:pt x="124460" y="763142"/>
                  </a:lnTo>
                  <a:cubicBezTo>
                    <a:pt x="55880" y="763142"/>
                    <a:pt x="0" y="707262"/>
                    <a:pt x="0" y="63868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7282347" y="0"/>
                  </a:lnTo>
                  <a:cubicBezTo>
                    <a:pt x="7350927" y="0"/>
                    <a:pt x="7406807" y="55880"/>
                    <a:pt x="7406807" y="124460"/>
                  </a:cubicBezTo>
                  <a:lnTo>
                    <a:pt x="7406807" y="638683"/>
                  </a:lnTo>
                  <a:cubicBezTo>
                    <a:pt x="7406807" y="707263"/>
                    <a:pt x="7350927" y="763143"/>
                    <a:pt x="7282347" y="763143"/>
                  </a:cubicBezTo>
                  <a:close/>
                </a:path>
              </a:pathLst>
            </a:custGeom>
            <a:solidFill>
              <a:srgbClr val="005F73"/>
            </a:solidFill>
          </p:spPr>
        </p:sp>
      </p:grpSp>
      <p:grpSp>
        <p:nvGrpSpPr>
          <p:cNvPr name="Group 6" id="6"/>
          <p:cNvGrpSpPr/>
          <p:nvPr/>
        </p:nvGrpSpPr>
        <p:grpSpPr>
          <a:xfrm rot="0">
            <a:off x="266293" y="2825548"/>
            <a:ext cx="8715740" cy="6432752"/>
            <a:chOff x="0" y="0"/>
            <a:chExt cx="2295504" cy="1694223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2295503" cy="1694223"/>
            </a:xfrm>
            <a:custGeom>
              <a:avLst/>
              <a:gdLst/>
              <a:ahLst/>
              <a:cxnLst/>
              <a:rect r="r" b="b" t="t" l="l"/>
              <a:pathLst>
                <a:path h="1694223" w="2295503">
                  <a:moveTo>
                    <a:pt x="0" y="0"/>
                  </a:moveTo>
                  <a:lnTo>
                    <a:pt x="2295503" y="0"/>
                  </a:lnTo>
                  <a:lnTo>
                    <a:pt x="2295503" y="1694223"/>
                  </a:lnTo>
                  <a:lnTo>
                    <a:pt x="0" y="1694223"/>
                  </a:lnTo>
                  <a:close/>
                </a:path>
              </a:pathLst>
            </a:custGeom>
            <a:solidFill>
              <a:srgbClr val="0A9396"/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940"/>
                </a:lnSpc>
              </a:pPr>
            </a:p>
          </p:txBody>
        </p:sp>
      </p:grpSp>
      <p:grpSp>
        <p:nvGrpSpPr>
          <p:cNvPr name="Group 9" id="9"/>
          <p:cNvGrpSpPr/>
          <p:nvPr/>
        </p:nvGrpSpPr>
        <p:grpSpPr>
          <a:xfrm rot="0">
            <a:off x="-149002" y="2264175"/>
            <a:ext cx="3086100" cy="3086100"/>
            <a:chOff x="0" y="0"/>
            <a:chExt cx="812800" cy="812800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1813" y="0"/>
              <a:ext cx="809173" cy="812800"/>
            </a:xfrm>
            <a:custGeom>
              <a:avLst/>
              <a:gdLst/>
              <a:ahLst/>
              <a:cxnLst/>
              <a:rect r="r" b="b" t="t" l="l"/>
              <a:pathLst>
                <a:path h="812800" w="809173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E9D8A6"/>
            </a:solidFill>
          </p:spPr>
        </p:sp>
        <p:sp>
          <p:nvSpPr>
            <p:cNvPr name="TextBox 11" id="11"/>
            <p:cNvSpPr txBox="true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940"/>
                </a:lnSpc>
              </a:pPr>
            </a:p>
          </p:txBody>
        </p:sp>
      </p:grpSp>
      <p:grpSp>
        <p:nvGrpSpPr>
          <p:cNvPr name="Group 12" id="12"/>
          <p:cNvGrpSpPr/>
          <p:nvPr/>
        </p:nvGrpSpPr>
        <p:grpSpPr>
          <a:xfrm rot="0">
            <a:off x="9296358" y="2782685"/>
            <a:ext cx="8715740" cy="6475615"/>
            <a:chOff x="0" y="0"/>
            <a:chExt cx="2295504" cy="1705512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2295503" cy="1705512"/>
            </a:xfrm>
            <a:custGeom>
              <a:avLst/>
              <a:gdLst/>
              <a:ahLst/>
              <a:cxnLst/>
              <a:rect r="r" b="b" t="t" l="l"/>
              <a:pathLst>
                <a:path h="1705512" w="2295503">
                  <a:moveTo>
                    <a:pt x="0" y="0"/>
                  </a:moveTo>
                  <a:lnTo>
                    <a:pt x="2295503" y="0"/>
                  </a:lnTo>
                  <a:lnTo>
                    <a:pt x="2295503" y="1705512"/>
                  </a:lnTo>
                  <a:lnTo>
                    <a:pt x="0" y="1705512"/>
                  </a:lnTo>
                  <a:close/>
                </a:path>
              </a:pathLst>
            </a:custGeom>
            <a:solidFill>
              <a:srgbClr val="EE9B00"/>
            </a:solidFill>
          </p:spPr>
        </p:sp>
        <p:sp>
          <p:nvSpPr>
            <p:cNvPr name="TextBox 14" id="14"/>
            <p:cNvSpPr txBox="true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940"/>
                </a:lnSpc>
              </a:pPr>
            </a:p>
          </p:txBody>
        </p:sp>
      </p:grpSp>
      <p:grpSp>
        <p:nvGrpSpPr>
          <p:cNvPr name="Group 15" id="15"/>
          <p:cNvGrpSpPr/>
          <p:nvPr/>
        </p:nvGrpSpPr>
        <p:grpSpPr>
          <a:xfrm rot="0">
            <a:off x="15360152" y="2264175"/>
            <a:ext cx="3086100" cy="3086100"/>
            <a:chOff x="0" y="0"/>
            <a:chExt cx="812800" cy="812800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1813" y="0"/>
              <a:ext cx="809173" cy="812800"/>
            </a:xfrm>
            <a:custGeom>
              <a:avLst/>
              <a:gdLst/>
              <a:ahLst/>
              <a:cxnLst/>
              <a:rect r="r" b="b" t="t" l="l"/>
              <a:pathLst>
                <a:path h="812800" w="809173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E9D8A6"/>
            </a:solidFill>
          </p:spPr>
        </p:sp>
        <p:sp>
          <p:nvSpPr>
            <p:cNvPr name="TextBox 17" id="17"/>
            <p:cNvSpPr txBox="true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940"/>
                </a:lnSpc>
              </a:pPr>
            </a:p>
          </p:txBody>
        </p:sp>
      </p:grpSp>
      <p:grpSp>
        <p:nvGrpSpPr>
          <p:cNvPr name="Group 18" id="18"/>
          <p:cNvGrpSpPr/>
          <p:nvPr/>
        </p:nvGrpSpPr>
        <p:grpSpPr>
          <a:xfrm rot="0">
            <a:off x="-186827" y="1249509"/>
            <a:ext cx="16030217" cy="1380777"/>
            <a:chOff x="0" y="0"/>
            <a:chExt cx="9975673" cy="859263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0" y="0"/>
              <a:ext cx="9975673" cy="859263"/>
            </a:xfrm>
            <a:custGeom>
              <a:avLst/>
              <a:gdLst/>
              <a:ahLst/>
              <a:cxnLst/>
              <a:rect r="r" b="b" t="t" l="l"/>
              <a:pathLst>
                <a:path h="859263" w="9975673">
                  <a:moveTo>
                    <a:pt x="9851213" y="859263"/>
                  </a:moveTo>
                  <a:lnTo>
                    <a:pt x="124460" y="859263"/>
                  </a:lnTo>
                  <a:cubicBezTo>
                    <a:pt x="55880" y="859263"/>
                    <a:pt x="0" y="803383"/>
                    <a:pt x="0" y="73480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9851213" y="0"/>
                  </a:lnTo>
                  <a:cubicBezTo>
                    <a:pt x="9919794" y="0"/>
                    <a:pt x="9975673" y="55880"/>
                    <a:pt x="9975673" y="124460"/>
                  </a:cubicBezTo>
                  <a:lnTo>
                    <a:pt x="9975673" y="734803"/>
                  </a:lnTo>
                  <a:cubicBezTo>
                    <a:pt x="9975673" y="803383"/>
                    <a:pt x="9919794" y="859263"/>
                    <a:pt x="9851213" y="859263"/>
                  </a:cubicBezTo>
                  <a:close/>
                </a:path>
              </a:pathLst>
            </a:custGeom>
            <a:solidFill>
              <a:srgbClr val="005F73"/>
            </a:solidFill>
          </p:spPr>
        </p:sp>
      </p:grpSp>
      <p:grpSp>
        <p:nvGrpSpPr>
          <p:cNvPr name="Group 20" id="20"/>
          <p:cNvGrpSpPr/>
          <p:nvPr/>
        </p:nvGrpSpPr>
        <p:grpSpPr>
          <a:xfrm rot="0">
            <a:off x="-19050" y="9572625"/>
            <a:ext cx="18465302" cy="828070"/>
            <a:chOff x="0" y="0"/>
            <a:chExt cx="6246287" cy="280112"/>
          </a:xfrm>
        </p:grpSpPr>
        <p:sp>
          <p:nvSpPr>
            <p:cNvPr name="Freeform 21" id="21"/>
            <p:cNvSpPr/>
            <p:nvPr/>
          </p:nvSpPr>
          <p:spPr>
            <a:xfrm flipH="false" flipV="false" rot="0">
              <a:off x="0" y="0"/>
              <a:ext cx="6246287" cy="280112"/>
            </a:xfrm>
            <a:custGeom>
              <a:avLst/>
              <a:gdLst/>
              <a:ahLst/>
              <a:cxnLst/>
              <a:rect r="r" b="b" t="t" l="l"/>
              <a:pathLst>
                <a:path h="280112" w="6246287">
                  <a:moveTo>
                    <a:pt x="0" y="0"/>
                  </a:moveTo>
                  <a:lnTo>
                    <a:pt x="6246287" y="0"/>
                  </a:lnTo>
                  <a:lnTo>
                    <a:pt x="6246287" y="280112"/>
                  </a:lnTo>
                  <a:lnTo>
                    <a:pt x="0" y="280112"/>
                  </a:lnTo>
                  <a:close/>
                </a:path>
              </a:pathLst>
            </a:custGeom>
            <a:solidFill>
              <a:srgbClr val="9B2226"/>
            </a:solidFill>
          </p:spPr>
        </p:sp>
      </p:grpSp>
      <p:grpSp>
        <p:nvGrpSpPr>
          <p:cNvPr name="Group 22" id="22"/>
          <p:cNvGrpSpPr/>
          <p:nvPr/>
        </p:nvGrpSpPr>
        <p:grpSpPr>
          <a:xfrm rot="0">
            <a:off x="16015293" y="-178299"/>
            <a:ext cx="2411909" cy="2808584"/>
            <a:chOff x="0" y="0"/>
            <a:chExt cx="1500941" cy="1747794"/>
          </a:xfrm>
        </p:grpSpPr>
        <p:sp>
          <p:nvSpPr>
            <p:cNvPr name="Freeform 23" id="23"/>
            <p:cNvSpPr/>
            <p:nvPr/>
          </p:nvSpPr>
          <p:spPr>
            <a:xfrm flipH="false" flipV="false" rot="0">
              <a:off x="0" y="0"/>
              <a:ext cx="1500941" cy="1747794"/>
            </a:xfrm>
            <a:custGeom>
              <a:avLst/>
              <a:gdLst/>
              <a:ahLst/>
              <a:cxnLst/>
              <a:rect r="r" b="b" t="t" l="l"/>
              <a:pathLst>
                <a:path h="1747794" w="1500941">
                  <a:moveTo>
                    <a:pt x="1376481" y="1747794"/>
                  </a:moveTo>
                  <a:lnTo>
                    <a:pt x="124460" y="1747794"/>
                  </a:lnTo>
                  <a:cubicBezTo>
                    <a:pt x="55880" y="1747794"/>
                    <a:pt x="0" y="1691914"/>
                    <a:pt x="0" y="162333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376481" y="0"/>
                  </a:lnTo>
                  <a:cubicBezTo>
                    <a:pt x="1445061" y="0"/>
                    <a:pt x="1500941" y="55880"/>
                    <a:pt x="1500941" y="124460"/>
                  </a:cubicBezTo>
                  <a:lnTo>
                    <a:pt x="1500941" y="1623334"/>
                  </a:lnTo>
                  <a:cubicBezTo>
                    <a:pt x="1500941" y="1691914"/>
                    <a:pt x="1445061" y="1747794"/>
                    <a:pt x="1376481" y="1747794"/>
                  </a:cubicBezTo>
                  <a:close/>
                </a:path>
              </a:pathLst>
            </a:custGeom>
            <a:solidFill>
              <a:srgbClr val="9B2226"/>
            </a:solidFill>
          </p:spPr>
        </p:sp>
      </p:grpSp>
      <p:sp>
        <p:nvSpPr>
          <p:cNvPr name="Freeform 24" id="24"/>
          <p:cNvSpPr/>
          <p:nvPr/>
        </p:nvSpPr>
        <p:spPr>
          <a:xfrm flipH="false" flipV="false" rot="0">
            <a:off x="1028700" y="6113188"/>
            <a:ext cx="365348" cy="402034"/>
          </a:xfrm>
          <a:custGeom>
            <a:avLst/>
            <a:gdLst/>
            <a:ahLst/>
            <a:cxnLst/>
            <a:rect r="r" b="b" t="t" l="l"/>
            <a:pathLst>
              <a:path h="402034" w="365348">
                <a:moveTo>
                  <a:pt x="0" y="0"/>
                </a:moveTo>
                <a:lnTo>
                  <a:pt x="365348" y="0"/>
                </a:lnTo>
                <a:lnTo>
                  <a:pt x="365348" y="402034"/>
                </a:lnTo>
                <a:lnTo>
                  <a:pt x="0" y="40203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5" id="25"/>
          <p:cNvSpPr/>
          <p:nvPr/>
        </p:nvSpPr>
        <p:spPr>
          <a:xfrm flipH="false" flipV="false" rot="0">
            <a:off x="1028700" y="7679353"/>
            <a:ext cx="365348" cy="402034"/>
          </a:xfrm>
          <a:custGeom>
            <a:avLst/>
            <a:gdLst/>
            <a:ahLst/>
            <a:cxnLst/>
            <a:rect r="r" b="b" t="t" l="l"/>
            <a:pathLst>
              <a:path h="402034" w="365348">
                <a:moveTo>
                  <a:pt x="0" y="0"/>
                </a:moveTo>
                <a:lnTo>
                  <a:pt x="365348" y="0"/>
                </a:lnTo>
                <a:lnTo>
                  <a:pt x="365348" y="402034"/>
                </a:lnTo>
                <a:lnTo>
                  <a:pt x="0" y="40203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6" id="26"/>
          <p:cNvSpPr/>
          <p:nvPr/>
        </p:nvSpPr>
        <p:spPr>
          <a:xfrm flipH="false" flipV="false" rot="0">
            <a:off x="266293" y="2973185"/>
            <a:ext cx="2514720" cy="1989772"/>
          </a:xfrm>
          <a:custGeom>
            <a:avLst/>
            <a:gdLst/>
            <a:ahLst/>
            <a:cxnLst/>
            <a:rect r="r" b="b" t="t" l="l"/>
            <a:pathLst>
              <a:path h="1989772" w="2514720">
                <a:moveTo>
                  <a:pt x="0" y="0"/>
                </a:moveTo>
                <a:lnTo>
                  <a:pt x="2514720" y="0"/>
                </a:lnTo>
                <a:lnTo>
                  <a:pt x="2514720" y="1989773"/>
                </a:lnTo>
                <a:lnTo>
                  <a:pt x="0" y="19897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7" id="27"/>
          <p:cNvSpPr/>
          <p:nvPr/>
        </p:nvSpPr>
        <p:spPr>
          <a:xfrm flipH="true" flipV="false" rot="0">
            <a:off x="15618602" y="2973185"/>
            <a:ext cx="2514720" cy="1989772"/>
          </a:xfrm>
          <a:custGeom>
            <a:avLst/>
            <a:gdLst/>
            <a:ahLst/>
            <a:cxnLst/>
            <a:rect r="r" b="b" t="t" l="l"/>
            <a:pathLst>
              <a:path h="1989772" w="2514720">
                <a:moveTo>
                  <a:pt x="2514720" y="0"/>
                </a:moveTo>
                <a:lnTo>
                  <a:pt x="0" y="0"/>
                </a:lnTo>
                <a:lnTo>
                  <a:pt x="0" y="1989773"/>
                </a:lnTo>
                <a:lnTo>
                  <a:pt x="2514720" y="1989773"/>
                </a:lnTo>
                <a:lnTo>
                  <a:pt x="251472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8" id="28"/>
          <p:cNvSpPr/>
          <p:nvPr/>
        </p:nvSpPr>
        <p:spPr>
          <a:xfrm flipH="false" flipV="false" rot="0">
            <a:off x="16855577" y="4082327"/>
            <a:ext cx="782960" cy="880630"/>
          </a:xfrm>
          <a:custGeom>
            <a:avLst/>
            <a:gdLst/>
            <a:ahLst/>
            <a:cxnLst/>
            <a:rect r="r" b="b" t="t" l="l"/>
            <a:pathLst>
              <a:path h="880630" w="782960">
                <a:moveTo>
                  <a:pt x="0" y="0"/>
                </a:moveTo>
                <a:lnTo>
                  <a:pt x="782960" y="0"/>
                </a:lnTo>
                <a:lnTo>
                  <a:pt x="782960" y="880631"/>
                </a:lnTo>
                <a:lnTo>
                  <a:pt x="0" y="88063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9" id="29"/>
          <p:cNvSpPr txBox="true"/>
          <p:nvPr/>
        </p:nvSpPr>
        <p:spPr>
          <a:xfrm rot="0">
            <a:off x="170130" y="1436977"/>
            <a:ext cx="15448472" cy="10287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199"/>
              </a:lnSpc>
            </a:pPr>
            <a:r>
              <a:rPr lang="en-US" sz="2999">
                <a:solidFill>
                  <a:srgbClr val="FFFFFF"/>
                </a:solidFill>
                <a:latin typeface="League Spartan Bold"/>
              </a:rPr>
              <a:t>El Apocalipsis divide a la humanidad en el tiempo del fin de varias maneras. Una de ellas es entre aquellos que están o no en el libro de la vida:</a:t>
            </a:r>
          </a:p>
        </p:txBody>
      </p:sp>
      <p:sp>
        <p:nvSpPr>
          <p:cNvPr name="TextBox 30" id="30"/>
          <p:cNvSpPr txBox="true"/>
          <p:nvPr/>
        </p:nvSpPr>
        <p:spPr>
          <a:xfrm rot="0">
            <a:off x="4173175" y="241151"/>
            <a:ext cx="11426377" cy="6800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460"/>
              </a:lnSpc>
            </a:pPr>
            <a:r>
              <a:rPr lang="en-US" sz="4200" spc="-42">
                <a:solidFill>
                  <a:srgbClr val="FFFFFF"/>
                </a:solidFill>
                <a:latin typeface="League Spartan"/>
              </a:rPr>
              <a:t>ENCENDIDOS CON LA GLORIA DE DIOS</a:t>
            </a:r>
          </a:p>
        </p:txBody>
      </p:sp>
      <p:sp>
        <p:nvSpPr>
          <p:cNvPr name="TextBox 31" id="31"/>
          <p:cNvSpPr txBox="true"/>
          <p:nvPr/>
        </p:nvSpPr>
        <p:spPr>
          <a:xfrm rot="0">
            <a:off x="-19050" y="169033"/>
            <a:ext cx="3710071" cy="7372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940"/>
              </a:lnSpc>
            </a:pPr>
            <a:r>
              <a:rPr lang="en-US" sz="2100">
                <a:solidFill>
                  <a:srgbClr val="FFFFFF"/>
                </a:solidFill>
                <a:latin typeface="League Spartan"/>
              </a:rPr>
              <a:t>Sábado</a:t>
            </a:r>
          </a:p>
          <a:p>
            <a:pPr algn="ctr">
              <a:lnSpc>
                <a:spcPts val="2940"/>
              </a:lnSpc>
            </a:pPr>
            <a:r>
              <a:rPr lang="en-US" sz="2100">
                <a:solidFill>
                  <a:srgbClr val="FFFFFF"/>
                </a:solidFill>
                <a:latin typeface="League Spartan"/>
              </a:rPr>
              <a:t>17 de junio del 2023</a:t>
            </a:r>
          </a:p>
        </p:txBody>
      </p:sp>
      <p:sp>
        <p:nvSpPr>
          <p:cNvPr name="TextBox 32" id="32"/>
          <p:cNvSpPr txBox="true"/>
          <p:nvPr/>
        </p:nvSpPr>
        <p:spPr>
          <a:xfrm rot="0">
            <a:off x="885735" y="9734550"/>
            <a:ext cx="16516529" cy="3136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660"/>
              </a:lnSpc>
            </a:pPr>
            <a:r>
              <a:rPr lang="en-US" sz="1900">
                <a:solidFill>
                  <a:srgbClr val="FFEEDD"/>
                </a:solidFill>
                <a:latin typeface="League Spartan Bold"/>
              </a:rPr>
              <a:t>Contenido: Luiz Cláudio - Diseño: Bruno Flávio - Traducción: Eleandro Borel</a:t>
            </a:r>
          </a:p>
        </p:txBody>
      </p:sp>
      <p:sp>
        <p:nvSpPr>
          <p:cNvPr name="TextBox 33" id="33"/>
          <p:cNvSpPr txBox="true"/>
          <p:nvPr/>
        </p:nvSpPr>
        <p:spPr>
          <a:xfrm rot="0">
            <a:off x="1760633" y="5712225"/>
            <a:ext cx="6591807" cy="112890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0" indent="0" lvl="0">
              <a:lnSpc>
                <a:spcPts val="4520"/>
              </a:lnSpc>
            </a:pPr>
            <a:r>
              <a:rPr lang="en-US" sz="3299">
                <a:solidFill>
                  <a:srgbClr val="143823"/>
                </a:solidFill>
                <a:latin typeface="League Spartan Bold"/>
              </a:rPr>
              <a:t>Son aquellos que han vencido </a:t>
            </a:r>
            <a:r>
              <a:rPr lang="en-US" sz="3299">
                <a:solidFill>
                  <a:srgbClr val="FFFFFF"/>
                </a:solidFill>
                <a:latin typeface="League Spartan Bold"/>
              </a:rPr>
              <a:t>(Ap 3:5)</a:t>
            </a:r>
          </a:p>
        </p:txBody>
      </p:sp>
      <p:sp>
        <p:nvSpPr>
          <p:cNvPr name="TextBox 34" id="34"/>
          <p:cNvSpPr txBox="true"/>
          <p:nvPr/>
        </p:nvSpPr>
        <p:spPr>
          <a:xfrm rot="0">
            <a:off x="3196181" y="3089040"/>
            <a:ext cx="5390625" cy="20516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5460"/>
              </a:lnSpc>
            </a:pPr>
            <a:r>
              <a:rPr lang="en-US" sz="4200" spc="-155">
                <a:solidFill>
                  <a:srgbClr val="F3F4ED"/>
                </a:solidFill>
                <a:latin typeface="League Spartan"/>
              </a:rPr>
              <a:t>LOS QUE TIENEN SU NOMBRE EN EL LIBRO DE LA VIDA</a:t>
            </a:r>
          </a:p>
        </p:txBody>
      </p:sp>
      <p:sp>
        <p:nvSpPr>
          <p:cNvPr name="TextBox 35" id="35"/>
          <p:cNvSpPr txBox="true"/>
          <p:nvPr/>
        </p:nvSpPr>
        <p:spPr>
          <a:xfrm rot="0">
            <a:off x="1760633" y="7457976"/>
            <a:ext cx="6973365" cy="112890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4520"/>
              </a:lnSpc>
              <a:spcBef>
                <a:spcPct val="0"/>
              </a:spcBef>
            </a:pPr>
            <a:r>
              <a:rPr lang="en-US" sz="3299">
                <a:solidFill>
                  <a:srgbClr val="143823"/>
                </a:solidFill>
                <a:latin typeface="League Spartan Bold"/>
              </a:rPr>
              <a:t>Entrarán en la Nueva Jerusalén </a:t>
            </a:r>
            <a:r>
              <a:rPr lang="en-US" sz="3299" u="none">
                <a:solidFill>
                  <a:srgbClr val="FFFFFF"/>
                </a:solidFill>
                <a:latin typeface="League Spartan Bold"/>
              </a:rPr>
              <a:t>(Ap 21:27)</a:t>
            </a:r>
          </a:p>
        </p:txBody>
      </p:sp>
      <p:sp>
        <p:nvSpPr>
          <p:cNvPr name="TextBox 36" id="36"/>
          <p:cNvSpPr txBox="true"/>
          <p:nvPr/>
        </p:nvSpPr>
        <p:spPr>
          <a:xfrm rot="0">
            <a:off x="9544008" y="3091815"/>
            <a:ext cx="6055544" cy="20516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5460"/>
              </a:lnSpc>
              <a:spcBef>
                <a:spcPct val="0"/>
              </a:spcBef>
            </a:pPr>
            <a:r>
              <a:rPr lang="en-US" sz="4200" spc="-155">
                <a:solidFill>
                  <a:srgbClr val="F3F4ED"/>
                </a:solidFill>
                <a:latin typeface="League Spartan"/>
              </a:rPr>
              <a:t>L</a:t>
            </a:r>
            <a:r>
              <a:rPr lang="en-US" sz="4200" spc="-155" u="none">
                <a:solidFill>
                  <a:srgbClr val="F3F4ED"/>
                </a:solidFill>
                <a:latin typeface="League Spartan"/>
              </a:rPr>
              <a:t>OS QUE </a:t>
            </a:r>
            <a:r>
              <a:rPr lang="en-US" sz="4200" spc="-155" u="none">
                <a:solidFill>
                  <a:srgbClr val="244F7F"/>
                </a:solidFill>
                <a:latin typeface="League Spartan"/>
              </a:rPr>
              <a:t>NO</a:t>
            </a:r>
            <a:r>
              <a:rPr lang="en-US" sz="4200" spc="-155" u="none">
                <a:solidFill>
                  <a:srgbClr val="F3F4ED"/>
                </a:solidFill>
                <a:latin typeface="League Spartan"/>
              </a:rPr>
              <a:t> TIENEN SU NOMBRE EN EL LIBRO DE LA VIDA</a:t>
            </a:r>
          </a:p>
        </p:txBody>
      </p:sp>
      <p:sp>
        <p:nvSpPr>
          <p:cNvPr name="TextBox 37" id="37"/>
          <p:cNvSpPr txBox="true"/>
          <p:nvPr/>
        </p:nvSpPr>
        <p:spPr>
          <a:xfrm rot="0">
            <a:off x="5496230" y="2418052"/>
            <a:ext cx="2025936" cy="13658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5460"/>
              </a:lnSpc>
            </a:pPr>
          </a:p>
          <a:p>
            <a:pPr>
              <a:lnSpc>
                <a:spcPts val="5460"/>
              </a:lnSpc>
            </a:pPr>
            <a:r>
              <a:rPr lang="en-US" sz="4200" spc="-155">
                <a:solidFill>
                  <a:srgbClr val="FFFFFF">
                    <a:alpha val="48627"/>
                  </a:srgbClr>
                </a:solidFill>
                <a:latin typeface="League Spartan"/>
              </a:rPr>
              <a:t> TIENEN</a:t>
            </a:r>
          </a:p>
        </p:txBody>
      </p:sp>
      <p:sp>
        <p:nvSpPr>
          <p:cNvPr name="TextBox 38" id="38"/>
          <p:cNvSpPr txBox="true"/>
          <p:nvPr/>
        </p:nvSpPr>
        <p:spPr>
          <a:xfrm rot="0">
            <a:off x="10047794" y="5877808"/>
            <a:ext cx="7871863" cy="121767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0" indent="0" lvl="0">
              <a:lnSpc>
                <a:spcPts val="4931"/>
              </a:lnSpc>
            </a:pPr>
            <a:r>
              <a:rPr lang="en-US" sz="3599">
                <a:solidFill>
                  <a:srgbClr val="143823"/>
                </a:solidFill>
                <a:latin typeface="League Spartan Bold"/>
              </a:rPr>
              <a:t>Quedarán asombrados con la Bestia </a:t>
            </a:r>
            <a:r>
              <a:rPr lang="en-US" sz="3599">
                <a:solidFill>
                  <a:srgbClr val="FFFFFF"/>
                </a:solidFill>
                <a:latin typeface="League Spartan Bold"/>
              </a:rPr>
              <a:t>(Ap 17:8)</a:t>
            </a:r>
          </a:p>
        </p:txBody>
      </p:sp>
      <p:sp>
        <p:nvSpPr>
          <p:cNvPr name="Freeform 39" id="39"/>
          <p:cNvSpPr/>
          <p:nvPr/>
        </p:nvSpPr>
        <p:spPr>
          <a:xfrm flipH="false" flipV="false" rot="0">
            <a:off x="9544008" y="6135381"/>
            <a:ext cx="365348" cy="402034"/>
          </a:xfrm>
          <a:custGeom>
            <a:avLst/>
            <a:gdLst/>
            <a:ahLst/>
            <a:cxnLst/>
            <a:rect r="r" b="b" t="t" l="l"/>
            <a:pathLst>
              <a:path h="402034" w="365348">
                <a:moveTo>
                  <a:pt x="0" y="0"/>
                </a:moveTo>
                <a:lnTo>
                  <a:pt x="365348" y="0"/>
                </a:lnTo>
                <a:lnTo>
                  <a:pt x="365348" y="402034"/>
                </a:lnTo>
                <a:lnTo>
                  <a:pt x="0" y="40203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40" id="40"/>
          <p:cNvSpPr txBox="true"/>
          <p:nvPr/>
        </p:nvSpPr>
        <p:spPr>
          <a:xfrm rot="0">
            <a:off x="10047794" y="7435783"/>
            <a:ext cx="7590743" cy="121767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0" indent="0" lvl="0">
              <a:lnSpc>
                <a:spcPts val="4931"/>
              </a:lnSpc>
            </a:pPr>
            <a:r>
              <a:rPr lang="en-US" sz="3599">
                <a:solidFill>
                  <a:srgbClr val="143823"/>
                </a:solidFill>
                <a:latin typeface="League Spartan Bold"/>
              </a:rPr>
              <a:t>Son los adoradores de la Bestia </a:t>
            </a:r>
            <a:r>
              <a:rPr lang="en-US" sz="3599">
                <a:solidFill>
                  <a:srgbClr val="FFFFFF"/>
                </a:solidFill>
                <a:latin typeface="League Spartan Bold"/>
              </a:rPr>
              <a:t>(Ap 13:8)</a:t>
            </a:r>
          </a:p>
        </p:txBody>
      </p:sp>
      <p:sp>
        <p:nvSpPr>
          <p:cNvPr name="Freeform 41" id="41"/>
          <p:cNvSpPr/>
          <p:nvPr/>
        </p:nvSpPr>
        <p:spPr>
          <a:xfrm flipH="false" flipV="false" rot="0">
            <a:off x="9521015" y="7880370"/>
            <a:ext cx="365348" cy="402034"/>
          </a:xfrm>
          <a:custGeom>
            <a:avLst/>
            <a:gdLst/>
            <a:ahLst/>
            <a:cxnLst/>
            <a:rect r="r" b="b" t="t" l="l"/>
            <a:pathLst>
              <a:path h="402034" w="365348">
                <a:moveTo>
                  <a:pt x="0" y="0"/>
                </a:moveTo>
                <a:lnTo>
                  <a:pt x="365348" y="0"/>
                </a:lnTo>
                <a:lnTo>
                  <a:pt x="365348" y="402034"/>
                </a:lnTo>
                <a:lnTo>
                  <a:pt x="0" y="40203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2" id="42"/>
          <p:cNvSpPr/>
          <p:nvPr/>
        </p:nvSpPr>
        <p:spPr>
          <a:xfrm flipH="false" flipV="false" rot="0">
            <a:off x="16387267" y="268434"/>
            <a:ext cx="1532390" cy="1623706"/>
          </a:xfrm>
          <a:custGeom>
            <a:avLst/>
            <a:gdLst/>
            <a:ahLst/>
            <a:cxnLst/>
            <a:rect r="r" b="b" t="t" l="l"/>
            <a:pathLst>
              <a:path h="1623706" w="1532390">
                <a:moveTo>
                  <a:pt x="0" y="0"/>
                </a:moveTo>
                <a:lnTo>
                  <a:pt x="1532390" y="0"/>
                </a:lnTo>
                <a:lnTo>
                  <a:pt x="1532390" y="1623706"/>
                </a:lnTo>
                <a:lnTo>
                  <a:pt x="0" y="162370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53039" t="-18915" r="-59829" b="-49496"/>
            </a:stretch>
          </a:blipFill>
        </p:spPr>
      </p:sp>
      <p:sp>
        <p:nvSpPr>
          <p:cNvPr name="TextBox 43" id="43"/>
          <p:cNvSpPr txBox="true"/>
          <p:nvPr/>
        </p:nvSpPr>
        <p:spPr>
          <a:xfrm rot="0">
            <a:off x="16129140" y="2010090"/>
            <a:ext cx="2029594" cy="28069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378"/>
              </a:lnSpc>
            </a:pPr>
            <a:r>
              <a:rPr lang="en-US" sz="1698" spc="336">
                <a:solidFill>
                  <a:srgbClr val="FFFFFF"/>
                </a:solidFill>
                <a:latin typeface="Open Sans Extra Bold 2 Bold"/>
              </a:rPr>
              <a:t>INFOLECCIÓN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ADB5B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184745" y="-235181"/>
            <a:ext cx="3988176" cy="1283199"/>
            <a:chOff x="0" y="0"/>
            <a:chExt cx="2481859" cy="79854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81859" cy="798541"/>
            </a:xfrm>
            <a:custGeom>
              <a:avLst/>
              <a:gdLst/>
              <a:ahLst/>
              <a:cxnLst/>
              <a:rect r="r" b="b" t="t" l="l"/>
              <a:pathLst>
                <a:path h="798541" w="2481859">
                  <a:moveTo>
                    <a:pt x="2357399" y="798540"/>
                  </a:moveTo>
                  <a:lnTo>
                    <a:pt x="124460" y="798540"/>
                  </a:lnTo>
                  <a:cubicBezTo>
                    <a:pt x="55880" y="798540"/>
                    <a:pt x="0" y="742660"/>
                    <a:pt x="0" y="6740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357399" y="0"/>
                  </a:lnTo>
                  <a:cubicBezTo>
                    <a:pt x="2425979" y="0"/>
                    <a:pt x="2481859" y="55880"/>
                    <a:pt x="2481859" y="124460"/>
                  </a:cubicBezTo>
                  <a:lnTo>
                    <a:pt x="2481859" y="674081"/>
                  </a:lnTo>
                  <a:cubicBezTo>
                    <a:pt x="2481859" y="742661"/>
                    <a:pt x="2425979" y="798541"/>
                    <a:pt x="2357399" y="798541"/>
                  </a:cubicBezTo>
                  <a:close/>
                </a:path>
              </a:pathLst>
            </a:custGeom>
            <a:solidFill>
              <a:srgbClr val="212529"/>
            </a:solidFill>
          </p:spPr>
        </p:sp>
      </p:grpSp>
      <p:grpSp>
        <p:nvGrpSpPr>
          <p:cNvPr name="Group 4" id="4"/>
          <p:cNvGrpSpPr/>
          <p:nvPr/>
        </p:nvGrpSpPr>
        <p:grpSpPr>
          <a:xfrm rot="0">
            <a:off x="3941164" y="-178299"/>
            <a:ext cx="11902226" cy="1226317"/>
            <a:chOff x="0" y="0"/>
            <a:chExt cx="7406807" cy="763142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7406807" cy="763143"/>
            </a:xfrm>
            <a:custGeom>
              <a:avLst/>
              <a:gdLst/>
              <a:ahLst/>
              <a:cxnLst/>
              <a:rect r="r" b="b" t="t" l="l"/>
              <a:pathLst>
                <a:path h="763143" w="7406807">
                  <a:moveTo>
                    <a:pt x="7282347" y="763142"/>
                  </a:moveTo>
                  <a:lnTo>
                    <a:pt x="124460" y="763142"/>
                  </a:lnTo>
                  <a:cubicBezTo>
                    <a:pt x="55880" y="763142"/>
                    <a:pt x="0" y="707262"/>
                    <a:pt x="0" y="63868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7282347" y="0"/>
                  </a:lnTo>
                  <a:cubicBezTo>
                    <a:pt x="7350927" y="0"/>
                    <a:pt x="7406807" y="55880"/>
                    <a:pt x="7406807" y="124460"/>
                  </a:cubicBezTo>
                  <a:lnTo>
                    <a:pt x="7406807" y="638683"/>
                  </a:lnTo>
                  <a:cubicBezTo>
                    <a:pt x="7406807" y="707263"/>
                    <a:pt x="7350927" y="763143"/>
                    <a:pt x="7282347" y="763143"/>
                  </a:cubicBezTo>
                  <a:close/>
                </a:path>
              </a:pathLst>
            </a:custGeom>
            <a:solidFill>
              <a:srgbClr val="212529"/>
            </a:solidFill>
          </p:spPr>
        </p:sp>
      </p:grpSp>
      <p:grpSp>
        <p:nvGrpSpPr>
          <p:cNvPr name="Group 6" id="6"/>
          <p:cNvGrpSpPr/>
          <p:nvPr/>
        </p:nvGrpSpPr>
        <p:grpSpPr>
          <a:xfrm rot="0">
            <a:off x="-186827" y="1124900"/>
            <a:ext cx="16030217" cy="1380777"/>
            <a:chOff x="0" y="0"/>
            <a:chExt cx="9975673" cy="859263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9975673" cy="859263"/>
            </a:xfrm>
            <a:custGeom>
              <a:avLst/>
              <a:gdLst/>
              <a:ahLst/>
              <a:cxnLst/>
              <a:rect r="r" b="b" t="t" l="l"/>
              <a:pathLst>
                <a:path h="859263" w="9975673">
                  <a:moveTo>
                    <a:pt x="9851213" y="859263"/>
                  </a:moveTo>
                  <a:lnTo>
                    <a:pt x="124460" y="859263"/>
                  </a:lnTo>
                  <a:cubicBezTo>
                    <a:pt x="55880" y="859263"/>
                    <a:pt x="0" y="803383"/>
                    <a:pt x="0" y="73480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9851213" y="0"/>
                  </a:lnTo>
                  <a:cubicBezTo>
                    <a:pt x="9919794" y="0"/>
                    <a:pt x="9975673" y="55880"/>
                    <a:pt x="9975673" y="124460"/>
                  </a:cubicBezTo>
                  <a:lnTo>
                    <a:pt x="9975673" y="734803"/>
                  </a:lnTo>
                  <a:cubicBezTo>
                    <a:pt x="9975673" y="803383"/>
                    <a:pt x="9919794" y="859263"/>
                    <a:pt x="9851213" y="859263"/>
                  </a:cubicBezTo>
                  <a:close/>
                </a:path>
              </a:pathLst>
            </a:custGeom>
            <a:solidFill>
              <a:srgbClr val="343A40"/>
            </a:solidFill>
          </p:spPr>
        </p:sp>
      </p:grpSp>
      <p:grpSp>
        <p:nvGrpSpPr>
          <p:cNvPr name="Group 8" id="8"/>
          <p:cNvGrpSpPr/>
          <p:nvPr/>
        </p:nvGrpSpPr>
        <p:grpSpPr>
          <a:xfrm rot="0">
            <a:off x="-111218" y="8984275"/>
            <a:ext cx="18557469" cy="1061217"/>
            <a:chOff x="0" y="0"/>
            <a:chExt cx="11548393" cy="660400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11548394" cy="660400"/>
            </a:xfrm>
            <a:custGeom>
              <a:avLst/>
              <a:gdLst/>
              <a:ahLst/>
              <a:cxnLst/>
              <a:rect r="r" b="b" t="t" l="l"/>
              <a:pathLst>
                <a:path h="660400" w="11548394">
                  <a:moveTo>
                    <a:pt x="11423934" y="660400"/>
                  </a:moveTo>
                  <a:lnTo>
                    <a:pt x="124460" y="660400"/>
                  </a:lnTo>
                  <a:cubicBezTo>
                    <a:pt x="55880" y="660400"/>
                    <a:pt x="0" y="604520"/>
                    <a:pt x="0" y="53594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1423934" y="0"/>
                  </a:lnTo>
                  <a:cubicBezTo>
                    <a:pt x="11492513" y="0"/>
                    <a:pt x="11548394" y="55880"/>
                    <a:pt x="11548394" y="124460"/>
                  </a:cubicBezTo>
                  <a:lnTo>
                    <a:pt x="11548394" y="535940"/>
                  </a:lnTo>
                  <a:cubicBezTo>
                    <a:pt x="11548394" y="604520"/>
                    <a:pt x="11492513" y="660400"/>
                    <a:pt x="11423934" y="660400"/>
                  </a:cubicBezTo>
                  <a:close/>
                </a:path>
              </a:pathLst>
            </a:custGeom>
            <a:solidFill>
              <a:srgbClr val="343A40"/>
            </a:solidFill>
          </p:spPr>
        </p:sp>
      </p:grpSp>
      <p:grpSp>
        <p:nvGrpSpPr>
          <p:cNvPr name="Group 10" id="10"/>
          <p:cNvGrpSpPr/>
          <p:nvPr/>
        </p:nvGrpSpPr>
        <p:grpSpPr>
          <a:xfrm rot="0">
            <a:off x="-19050" y="9828123"/>
            <a:ext cx="18465302" cy="572571"/>
            <a:chOff x="0" y="0"/>
            <a:chExt cx="6246287" cy="193685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6246287" cy="193685"/>
            </a:xfrm>
            <a:custGeom>
              <a:avLst/>
              <a:gdLst/>
              <a:ahLst/>
              <a:cxnLst/>
              <a:rect r="r" b="b" t="t" l="l"/>
              <a:pathLst>
                <a:path h="193685" w="6246287">
                  <a:moveTo>
                    <a:pt x="0" y="0"/>
                  </a:moveTo>
                  <a:lnTo>
                    <a:pt x="6246287" y="0"/>
                  </a:lnTo>
                  <a:lnTo>
                    <a:pt x="6246287" y="193685"/>
                  </a:lnTo>
                  <a:lnTo>
                    <a:pt x="0" y="193685"/>
                  </a:lnTo>
                  <a:close/>
                </a:path>
              </a:pathLst>
            </a:custGeom>
            <a:solidFill>
              <a:srgbClr val="212529"/>
            </a:solidFill>
          </p:spPr>
        </p:sp>
      </p:grpSp>
      <p:grpSp>
        <p:nvGrpSpPr>
          <p:cNvPr name="Group 12" id="12"/>
          <p:cNvGrpSpPr/>
          <p:nvPr/>
        </p:nvGrpSpPr>
        <p:grpSpPr>
          <a:xfrm rot="0">
            <a:off x="16015293" y="-296972"/>
            <a:ext cx="2411909" cy="2808584"/>
            <a:chOff x="0" y="0"/>
            <a:chExt cx="1500941" cy="1747794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1500941" cy="1747794"/>
            </a:xfrm>
            <a:custGeom>
              <a:avLst/>
              <a:gdLst/>
              <a:ahLst/>
              <a:cxnLst/>
              <a:rect r="r" b="b" t="t" l="l"/>
              <a:pathLst>
                <a:path h="1747794" w="1500941">
                  <a:moveTo>
                    <a:pt x="1376481" y="1747794"/>
                  </a:moveTo>
                  <a:lnTo>
                    <a:pt x="124460" y="1747794"/>
                  </a:lnTo>
                  <a:cubicBezTo>
                    <a:pt x="55880" y="1747794"/>
                    <a:pt x="0" y="1691914"/>
                    <a:pt x="0" y="162333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376481" y="0"/>
                  </a:lnTo>
                  <a:cubicBezTo>
                    <a:pt x="1445061" y="0"/>
                    <a:pt x="1500941" y="55880"/>
                    <a:pt x="1500941" y="124460"/>
                  </a:cubicBezTo>
                  <a:lnTo>
                    <a:pt x="1500941" y="1623334"/>
                  </a:lnTo>
                  <a:cubicBezTo>
                    <a:pt x="1500941" y="1691914"/>
                    <a:pt x="1445061" y="1747794"/>
                    <a:pt x="1376481" y="1747794"/>
                  </a:cubicBezTo>
                  <a:close/>
                </a:path>
              </a:pathLst>
            </a:custGeom>
            <a:solidFill>
              <a:srgbClr val="212529"/>
            </a:solidFill>
          </p:spPr>
        </p:sp>
      </p:grpSp>
      <p:sp>
        <p:nvSpPr>
          <p:cNvPr name="AutoShape 14" id="14"/>
          <p:cNvSpPr/>
          <p:nvPr/>
        </p:nvSpPr>
        <p:spPr>
          <a:xfrm rot="0">
            <a:off x="9144000" y="2639027"/>
            <a:ext cx="9144000" cy="1491225"/>
          </a:xfrm>
          <a:prstGeom prst="rect">
            <a:avLst/>
          </a:prstGeom>
          <a:solidFill>
            <a:srgbClr val="6C757D"/>
          </a:solidFill>
        </p:spPr>
      </p:sp>
      <p:sp>
        <p:nvSpPr>
          <p:cNvPr name="AutoShape 15" id="15"/>
          <p:cNvSpPr/>
          <p:nvPr/>
        </p:nvSpPr>
        <p:spPr>
          <a:xfrm rot="0">
            <a:off x="0" y="2639027"/>
            <a:ext cx="9144000" cy="1491225"/>
          </a:xfrm>
          <a:prstGeom prst="rect">
            <a:avLst/>
          </a:prstGeom>
          <a:solidFill>
            <a:srgbClr val="DEE2E6"/>
          </a:solidFill>
        </p:spPr>
      </p:sp>
      <p:grpSp>
        <p:nvGrpSpPr>
          <p:cNvPr name="Group 16" id="16"/>
          <p:cNvGrpSpPr/>
          <p:nvPr/>
        </p:nvGrpSpPr>
        <p:grpSpPr>
          <a:xfrm rot="-8100000">
            <a:off x="8856781" y="3265020"/>
            <a:ext cx="498728" cy="497930"/>
            <a:chOff x="0" y="0"/>
            <a:chExt cx="6350000" cy="6339840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6350000" cy="6339840"/>
            </a:xfrm>
            <a:custGeom>
              <a:avLst/>
              <a:gdLst/>
              <a:ahLst/>
              <a:cxnLst/>
              <a:rect r="r" b="b" t="t" l="l"/>
              <a:pathLst>
                <a:path h="6339840" w="635000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EE2E6"/>
            </a:solidFill>
          </p:spPr>
        </p:sp>
      </p:grpSp>
      <p:sp>
        <p:nvSpPr>
          <p:cNvPr name="Freeform 18" id="18"/>
          <p:cNvSpPr/>
          <p:nvPr/>
        </p:nvSpPr>
        <p:spPr>
          <a:xfrm flipH="false" flipV="false" rot="0">
            <a:off x="400103" y="2779613"/>
            <a:ext cx="1257193" cy="1257193"/>
          </a:xfrm>
          <a:custGeom>
            <a:avLst/>
            <a:gdLst/>
            <a:ahLst/>
            <a:cxnLst/>
            <a:rect r="r" b="b" t="t" l="l"/>
            <a:pathLst>
              <a:path h="1257193" w="1257193">
                <a:moveTo>
                  <a:pt x="0" y="0"/>
                </a:moveTo>
                <a:lnTo>
                  <a:pt x="1257194" y="0"/>
                </a:lnTo>
                <a:lnTo>
                  <a:pt x="1257194" y="1257193"/>
                </a:lnTo>
                <a:lnTo>
                  <a:pt x="0" y="125719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0">
            <a:off x="16596250" y="2795074"/>
            <a:ext cx="1097466" cy="1259646"/>
          </a:xfrm>
          <a:custGeom>
            <a:avLst/>
            <a:gdLst/>
            <a:ahLst/>
            <a:cxnLst/>
            <a:rect r="r" b="b" t="t" l="l"/>
            <a:pathLst>
              <a:path h="1259646" w="1097466">
                <a:moveTo>
                  <a:pt x="0" y="0"/>
                </a:moveTo>
                <a:lnTo>
                  <a:pt x="1097467" y="0"/>
                </a:lnTo>
                <a:lnTo>
                  <a:pt x="1097467" y="1259646"/>
                </a:lnTo>
                <a:lnTo>
                  <a:pt x="0" y="125964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AutoShape 20" id="20"/>
          <p:cNvSpPr/>
          <p:nvPr/>
        </p:nvSpPr>
        <p:spPr>
          <a:xfrm rot="0">
            <a:off x="-30686" y="4225501"/>
            <a:ext cx="9144000" cy="1491225"/>
          </a:xfrm>
          <a:prstGeom prst="rect">
            <a:avLst/>
          </a:prstGeom>
          <a:solidFill>
            <a:srgbClr val="F8F9FA"/>
          </a:solidFill>
        </p:spPr>
      </p:sp>
      <p:sp>
        <p:nvSpPr>
          <p:cNvPr name="AutoShape 21" id="21"/>
          <p:cNvSpPr/>
          <p:nvPr/>
        </p:nvSpPr>
        <p:spPr>
          <a:xfrm rot="0">
            <a:off x="9174686" y="4225501"/>
            <a:ext cx="9144000" cy="1491225"/>
          </a:xfrm>
          <a:prstGeom prst="rect">
            <a:avLst/>
          </a:prstGeom>
          <a:solidFill>
            <a:srgbClr val="495057"/>
          </a:solidFill>
        </p:spPr>
      </p:sp>
      <p:grpSp>
        <p:nvGrpSpPr>
          <p:cNvPr name="Group 22" id="22"/>
          <p:cNvGrpSpPr/>
          <p:nvPr/>
        </p:nvGrpSpPr>
        <p:grpSpPr>
          <a:xfrm rot="-8100000">
            <a:off x="8863950" y="4779299"/>
            <a:ext cx="498728" cy="497930"/>
            <a:chOff x="0" y="0"/>
            <a:chExt cx="6350000" cy="6339840"/>
          </a:xfrm>
        </p:grpSpPr>
        <p:sp>
          <p:nvSpPr>
            <p:cNvPr name="Freeform 23" id="23"/>
            <p:cNvSpPr/>
            <p:nvPr/>
          </p:nvSpPr>
          <p:spPr>
            <a:xfrm flipH="false" flipV="false" rot="0">
              <a:off x="0" y="0"/>
              <a:ext cx="6350000" cy="6339840"/>
            </a:xfrm>
            <a:custGeom>
              <a:avLst/>
              <a:gdLst/>
              <a:ahLst/>
              <a:cxnLst/>
              <a:rect r="r" b="b" t="t" l="l"/>
              <a:pathLst>
                <a:path h="6339840" w="635000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8F9FA"/>
            </a:solidFill>
          </p:spPr>
        </p:sp>
      </p:grpSp>
      <p:sp>
        <p:nvSpPr>
          <p:cNvPr name="Freeform 24" id="24"/>
          <p:cNvSpPr/>
          <p:nvPr/>
        </p:nvSpPr>
        <p:spPr>
          <a:xfrm flipH="false" flipV="false" rot="0">
            <a:off x="510251" y="4378379"/>
            <a:ext cx="1036898" cy="1214522"/>
          </a:xfrm>
          <a:custGeom>
            <a:avLst/>
            <a:gdLst/>
            <a:ahLst/>
            <a:cxnLst/>
            <a:rect r="r" b="b" t="t" l="l"/>
            <a:pathLst>
              <a:path h="1214522" w="1036898">
                <a:moveTo>
                  <a:pt x="0" y="0"/>
                </a:moveTo>
                <a:lnTo>
                  <a:pt x="1036898" y="0"/>
                </a:lnTo>
                <a:lnTo>
                  <a:pt x="1036898" y="1214522"/>
                </a:lnTo>
                <a:lnTo>
                  <a:pt x="0" y="121452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5" id="25"/>
          <p:cNvSpPr/>
          <p:nvPr/>
        </p:nvSpPr>
        <p:spPr>
          <a:xfrm flipH="false" flipV="false" rot="0">
            <a:off x="16258402" y="4530301"/>
            <a:ext cx="1656372" cy="1072125"/>
          </a:xfrm>
          <a:custGeom>
            <a:avLst/>
            <a:gdLst/>
            <a:ahLst/>
            <a:cxnLst/>
            <a:rect r="r" b="b" t="t" l="l"/>
            <a:pathLst>
              <a:path h="1072125" w="1656372">
                <a:moveTo>
                  <a:pt x="0" y="0"/>
                </a:moveTo>
                <a:lnTo>
                  <a:pt x="1656373" y="0"/>
                </a:lnTo>
                <a:lnTo>
                  <a:pt x="1656373" y="1072125"/>
                </a:lnTo>
                <a:lnTo>
                  <a:pt x="0" y="107212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AutoShape 26" id="26"/>
          <p:cNvSpPr/>
          <p:nvPr/>
        </p:nvSpPr>
        <p:spPr>
          <a:xfrm rot="0">
            <a:off x="-61373" y="5811976"/>
            <a:ext cx="9144000" cy="1491225"/>
          </a:xfrm>
          <a:prstGeom prst="rect">
            <a:avLst/>
          </a:prstGeom>
          <a:solidFill>
            <a:srgbClr val="F8F9FA"/>
          </a:solidFill>
        </p:spPr>
      </p:sp>
      <p:sp>
        <p:nvSpPr>
          <p:cNvPr name="AutoShape 27" id="27"/>
          <p:cNvSpPr/>
          <p:nvPr/>
        </p:nvSpPr>
        <p:spPr>
          <a:xfrm rot="0">
            <a:off x="9144000" y="5811976"/>
            <a:ext cx="9144000" cy="1491225"/>
          </a:xfrm>
          <a:prstGeom prst="rect">
            <a:avLst/>
          </a:prstGeom>
          <a:solidFill>
            <a:srgbClr val="495057"/>
          </a:solidFill>
        </p:spPr>
      </p:sp>
      <p:grpSp>
        <p:nvGrpSpPr>
          <p:cNvPr name="Group 28" id="28"/>
          <p:cNvGrpSpPr/>
          <p:nvPr/>
        </p:nvGrpSpPr>
        <p:grpSpPr>
          <a:xfrm rot="-8100000">
            <a:off x="8833263" y="6365773"/>
            <a:ext cx="498728" cy="497930"/>
            <a:chOff x="0" y="0"/>
            <a:chExt cx="6350000" cy="6339840"/>
          </a:xfrm>
        </p:grpSpPr>
        <p:sp>
          <p:nvSpPr>
            <p:cNvPr name="Freeform 29" id="29"/>
            <p:cNvSpPr/>
            <p:nvPr/>
          </p:nvSpPr>
          <p:spPr>
            <a:xfrm flipH="false" flipV="false" rot="0">
              <a:off x="0" y="0"/>
              <a:ext cx="6350000" cy="6339840"/>
            </a:xfrm>
            <a:custGeom>
              <a:avLst/>
              <a:gdLst/>
              <a:ahLst/>
              <a:cxnLst/>
              <a:rect r="r" b="b" t="t" l="l"/>
              <a:pathLst>
                <a:path h="6339840" w="635000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8F9FA"/>
            </a:solidFill>
          </p:spPr>
        </p:sp>
      </p:grpSp>
      <p:sp>
        <p:nvSpPr>
          <p:cNvPr name="Freeform 30" id="30"/>
          <p:cNvSpPr/>
          <p:nvPr/>
        </p:nvSpPr>
        <p:spPr>
          <a:xfrm flipH="false" flipV="false" rot="0">
            <a:off x="316745" y="5957563"/>
            <a:ext cx="1423909" cy="1178285"/>
          </a:xfrm>
          <a:custGeom>
            <a:avLst/>
            <a:gdLst/>
            <a:ahLst/>
            <a:cxnLst/>
            <a:rect r="r" b="b" t="t" l="l"/>
            <a:pathLst>
              <a:path h="1178285" w="1423909">
                <a:moveTo>
                  <a:pt x="0" y="0"/>
                </a:moveTo>
                <a:lnTo>
                  <a:pt x="1423910" y="0"/>
                </a:lnTo>
                <a:lnTo>
                  <a:pt x="1423910" y="1178285"/>
                </a:lnTo>
                <a:lnTo>
                  <a:pt x="0" y="117828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1" id="31"/>
          <p:cNvSpPr/>
          <p:nvPr/>
        </p:nvSpPr>
        <p:spPr>
          <a:xfrm flipH="false" flipV="false" rot="0">
            <a:off x="16326562" y="6002476"/>
            <a:ext cx="1597738" cy="1088459"/>
          </a:xfrm>
          <a:custGeom>
            <a:avLst/>
            <a:gdLst/>
            <a:ahLst/>
            <a:cxnLst/>
            <a:rect r="r" b="b" t="t" l="l"/>
            <a:pathLst>
              <a:path h="1088459" w="1597738">
                <a:moveTo>
                  <a:pt x="0" y="0"/>
                </a:moveTo>
                <a:lnTo>
                  <a:pt x="1597738" y="0"/>
                </a:lnTo>
                <a:lnTo>
                  <a:pt x="1597738" y="1088459"/>
                </a:lnTo>
                <a:lnTo>
                  <a:pt x="0" y="108845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AutoShape 32" id="32"/>
          <p:cNvSpPr/>
          <p:nvPr/>
        </p:nvSpPr>
        <p:spPr>
          <a:xfrm rot="0">
            <a:off x="9144000" y="7388275"/>
            <a:ext cx="9144000" cy="1491225"/>
          </a:xfrm>
          <a:prstGeom prst="rect">
            <a:avLst/>
          </a:prstGeom>
          <a:solidFill>
            <a:srgbClr val="6C757D"/>
          </a:solidFill>
        </p:spPr>
      </p:sp>
      <p:sp>
        <p:nvSpPr>
          <p:cNvPr name="AutoShape 33" id="33"/>
          <p:cNvSpPr/>
          <p:nvPr/>
        </p:nvSpPr>
        <p:spPr>
          <a:xfrm rot="0">
            <a:off x="0" y="7388275"/>
            <a:ext cx="9144000" cy="1491225"/>
          </a:xfrm>
          <a:prstGeom prst="rect">
            <a:avLst/>
          </a:prstGeom>
          <a:solidFill>
            <a:srgbClr val="DEE2E6"/>
          </a:solidFill>
        </p:spPr>
      </p:sp>
      <p:grpSp>
        <p:nvGrpSpPr>
          <p:cNvPr name="Group 34" id="34"/>
          <p:cNvGrpSpPr/>
          <p:nvPr/>
        </p:nvGrpSpPr>
        <p:grpSpPr>
          <a:xfrm rot="-8100000">
            <a:off x="8856781" y="8014269"/>
            <a:ext cx="498728" cy="497930"/>
            <a:chOff x="0" y="0"/>
            <a:chExt cx="6350000" cy="6339840"/>
          </a:xfrm>
        </p:grpSpPr>
        <p:sp>
          <p:nvSpPr>
            <p:cNvPr name="Freeform 35" id="35"/>
            <p:cNvSpPr/>
            <p:nvPr/>
          </p:nvSpPr>
          <p:spPr>
            <a:xfrm flipH="false" flipV="false" rot="0">
              <a:off x="0" y="0"/>
              <a:ext cx="6350000" cy="6339840"/>
            </a:xfrm>
            <a:custGeom>
              <a:avLst/>
              <a:gdLst/>
              <a:ahLst/>
              <a:cxnLst/>
              <a:rect r="r" b="b" t="t" l="l"/>
              <a:pathLst>
                <a:path h="6339840" w="635000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EE2E6"/>
            </a:solidFill>
          </p:spPr>
        </p:sp>
      </p:grpSp>
      <p:sp>
        <p:nvSpPr>
          <p:cNvPr name="Freeform 36" id="36"/>
          <p:cNvSpPr/>
          <p:nvPr/>
        </p:nvSpPr>
        <p:spPr>
          <a:xfrm flipH="false" flipV="false" rot="0">
            <a:off x="510251" y="7488391"/>
            <a:ext cx="1136073" cy="1290992"/>
          </a:xfrm>
          <a:custGeom>
            <a:avLst/>
            <a:gdLst/>
            <a:ahLst/>
            <a:cxnLst/>
            <a:rect r="r" b="b" t="t" l="l"/>
            <a:pathLst>
              <a:path h="1290992" w="1136073">
                <a:moveTo>
                  <a:pt x="0" y="0"/>
                </a:moveTo>
                <a:lnTo>
                  <a:pt x="1136073" y="0"/>
                </a:lnTo>
                <a:lnTo>
                  <a:pt x="1136073" y="1290993"/>
                </a:lnTo>
                <a:lnTo>
                  <a:pt x="0" y="129099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7" id="37"/>
          <p:cNvSpPr/>
          <p:nvPr/>
        </p:nvSpPr>
        <p:spPr>
          <a:xfrm flipH="false" flipV="false" rot="0">
            <a:off x="16565760" y="7436303"/>
            <a:ext cx="1158446" cy="1300570"/>
          </a:xfrm>
          <a:custGeom>
            <a:avLst/>
            <a:gdLst/>
            <a:ahLst/>
            <a:cxnLst/>
            <a:rect r="r" b="b" t="t" l="l"/>
            <a:pathLst>
              <a:path h="1300570" w="1158446">
                <a:moveTo>
                  <a:pt x="0" y="0"/>
                </a:moveTo>
                <a:lnTo>
                  <a:pt x="1158447" y="0"/>
                </a:lnTo>
                <a:lnTo>
                  <a:pt x="1158447" y="1300570"/>
                </a:lnTo>
                <a:lnTo>
                  <a:pt x="0" y="130057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8" id="38"/>
          <p:cNvSpPr/>
          <p:nvPr/>
        </p:nvSpPr>
        <p:spPr>
          <a:xfrm flipH="false" flipV="false" rot="0">
            <a:off x="16744749" y="7512751"/>
            <a:ext cx="876797" cy="784335"/>
          </a:xfrm>
          <a:custGeom>
            <a:avLst/>
            <a:gdLst/>
            <a:ahLst/>
            <a:cxnLst/>
            <a:rect r="r" b="b" t="t" l="l"/>
            <a:pathLst>
              <a:path h="784335" w="876797">
                <a:moveTo>
                  <a:pt x="0" y="0"/>
                </a:moveTo>
                <a:lnTo>
                  <a:pt x="876797" y="0"/>
                </a:lnTo>
                <a:lnTo>
                  <a:pt x="876797" y="784334"/>
                </a:lnTo>
                <a:lnTo>
                  <a:pt x="0" y="784334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39" id="39"/>
          <p:cNvSpPr txBox="true"/>
          <p:nvPr/>
        </p:nvSpPr>
        <p:spPr>
          <a:xfrm rot="0">
            <a:off x="-19050" y="1242788"/>
            <a:ext cx="15862440" cy="122478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920"/>
              </a:lnSpc>
            </a:pPr>
            <a:r>
              <a:rPr lang="en-US" sz="3699">
                <a:solidFill>
                  <a:srgbClr val="FFFFFF"/>
                </a:solidFill>
                <a:latin typeface="League Spartan Bold"/>
              </a:rPr>
              <a:t>En los eventos finales, los cristianos </a:t>
            </a:r>
          </a:p>
          <a:p>
            <a:pPr algn="ctr">
              <a:lnSpc>
                <a:spcPts val="4920"/>
              </a:lnSpc>
            </a:pPr>
            <a:r>
              <a:rPr lang="en-US" sz="3699">
                <a:solidFill>
                  <a:srgbClr val="FFFFFF"/>
                </a:solidFill>
                <a:latin typeface="League Spartan Bold"/>
              </a:rPr>
              <a:t>serán divididos en dos grupos:</a:t>
            </a:r>
          </a:p>
        </p:txBody>
      </p:sp>
      <p:sp>
        <p:nvSpPr>
          <p:cNvPr name="TextBox 40" id="40"/>
          <p:cNvSpPr txBox="true"/>
          <p:nvPr/>
        </p:nvSpPr>
        <p:spPr>
          <a:xfrm rot="0">
            <a:off x="4173175" y="241151"/>
            <a:ext cx="11426377" cy="6800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460"/>
              </a:lnSpc>
            </a:pPr>
            <a:r>
              <a:rPr lang="en-US" sz="4200">
                <a:solidFill>
                  <a:srgbClr val="FFFFFF"/>
                </a:solidFill>
                <a:latin typeface="League Spartan"/>
              </a:rPr>
              <a:t>PREPARACIÓN PARA LA CRISIS FINAL</a:t>
            </a:r>
          </a:p>
        </p:txBody>
      </p:sp>
      <p:sp>
        <p:nvSpPr>
          <p:cNvPr name="TextBox 41" id="41"/>
          <p:cNvSpPr txBox="true"/>
          <p:nvPr/>
        </p:nvSpPr>
        <p:spPr>
          <a:xfrm rot="0">
            <a:off x="0" y="9165250"/>
            <a:ext cx="18212289" cy="60566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4920"/>
              </a:lnSpc>
              <a:spcBef>
                <a:spcPct val="0"/>
              </a:spcBef>
            </a:pPr>
            <a:r>
              <a:rPr lang="en-US" sz="3699">
                <a:solidFill>
                  <a:srgbClr val="FFFFFF"/>
                </a:solidFill>
                <a:latin typeface="League Spartan Bold"/>
              </a:rPr>
              <a:t>Por lo cual</a:t>
            </a:r>
            <a:r>
              <a:rPr lang="en-US" sz="3699" u="none">
                <a:solidFill>
                  <a:srgbClr val="FFFFFF"/>
                </a:solidFill>
                <a:latin typeface="League Spartan Bold"/>
              </a:rPr>
              <a:t>, animaos y edificaos unos a otros.. 1 Ts 5:11</a:t>
            </a:r>
          </a:p>
        </p:txBody>
      </p:sp>
      <p:sp>
        <p:nvSpPr>
          <p:cNvPr name="TextBox 42" id="42"/>
          <p:cNvSpPr txBox="true"/>
          <p:nvPr/>
        </p:nvSpPr>
        <p:spPr>
          <a:xfrm rot="0">
            <a:off x="-19050" y="107359"/>
            <a:ext cx="3710071" cy="7372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940"/>
              </a:lnSpc>
            </a:pPr>
            <a:r>
              <a:rPr lang="en-US" sz="2100">
                <a:solidFill>
                  <a:srgbClr val="FFFFFF"/>
                </a:solidFill>
                <a:latin typeface="League Spartan"/>
              </a:rPr>
              <a:t>Domingo</a:t>
            </a:r>
          </a:p>
          <a:p>
            <a:pPr algn="ctr">
              <a:lnSpc>
                <a:spcPts val="2940"/>
              </a:lnSpc>
            </a:pPr>
            <a:r>
              <a:rPr lang="en-US" sz="2100">
                <a:solidFill>
                  <a:srgbClr val="FFFFFF"/>
                </a:solidFill>
                <a:latin typeface="League Spartan"/>
              </a:rPr>
              <a:t> 18 de junio del 2023</a:t>
            </a:r>
          </a:p>
        </p:txBody>
      </p:sp>
      <p:sp>
        <p:nvSpPr>
          <p:cNvPr name="TextBox 43" id="43"/>
          <p:cNvSpPr txBox="true"/>
          <p:nvPr/>
        </p:nvSpPr>
        <p:spPr>
          <a:xfrm rot="0">
            <a:off x="909252" y="9961413"/>
            <a:ext cx="16516529" cy="3136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660"/>
              </a:lnSpc>
            </a:pPr>
            <a:r>
              <a:rPr lang="en-US" sz="1900">
                <a:solidFill>
                  <a:srgbClr val="FFFFFF"/>
                </a:solidFill>
                <a:latin typeface="League Spartan Bold"/>
              </a:rPr>
              <a:t>Contenido: Luiz Cláudio - Diseño: Bruno Flávio - Traducción: Eleandro Borel</a:t>
            </a:r>
          </a:p>
        </p:txBody>
      </p:sp>
      <p:grpSp>
        <p:nvGrpSpPr>
          <p:cNvPr name="Group 44" id="44"/>
          <p:cNvGrpSpPr/>
          <p:nvPr/>
        </p:nvGrpSpPr>
        <p:grpSpPr>
          <a:xfrm rot="0">
            <a:off x="2772934" y="2869353"/>
            <a:ext cx="4879540" cy="1218783"/>
            <a:chOff x="0" y="0"/>
            <a:chExt cx="6506053" cy="1625045"/>
          </a:xfrm>
        </p:grpSpPr>
        <p:sp>
          <p:nvSpPr>
            <p:cNvPr name="TextBox 45" id="45"/>
            <p:cNvSpPr txBox="true"/>
            <p:nvPr/>
          </p:nvSpPr>
          <p:spPr>
            <a:xfrm rot="0">
              <a:off x="0" y="1015698"/>
              <a:ext cx="6506053" cy="60934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399"/>
                </a:lnSpc>
              </a:pPr>
              <a:r>
                <a:rPr lang="en-US" sz="3300" spc="165">
                  <a:solidFill>
                    <a:srgbClr val="6C757D"/>
                  </a:solidFill>
                  <a:latin typeface="Aileron Regular"/>
                </a:rPr>
                <a:t>1Ts 5:5</a:t>
              </a:r>
            </a:p>
          </p:txBody>
        </p:sp>
        <p:sp>
          <p:nvSpPr>
            <p:cNvPr name="TextBox 46" id="46"/>
            <p:cNvSpPr txBox="true"/>
            <p:nvPr/>
          </p:nvSpPr>
          <p:spPr>
            <a:xfrm rot="0">
              <a:off x="0" y="76200"/>
              <a:ext cx="6506053" cy="93133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0">
                <a:lnSpc>
                  <a:spcPts val="5149"/>
                </a:lnSpc>
              </a:pPr>
              <a:r>
                <a:rPr lang="en-US" sz="4999" spc="194">
                  <a:solidFill>
                    <a:srgbClr val="6C757D"/>
                  </a:solidFill>
                  <a:latin typeface="Aileron Regular Bold"/>
                </a:rPr>
                <a:t>DÍA</a:t>
              </a:r>
            </a:p>
          </p:txBody>
        </p:sp>
      </p:grpSp>
      <p:grpSp>
        <p:nvGrpSpPr>
          <p:cNvPr name="Group 47" id="47"/>
          <p:cNvGrpSpPr/>
          <p:nvPr/>
        </p:nvGrpSpPr>
        <p:grpSpPr>
          <a:xfrm rot="0">
            <a:off x="10563416" y="2795074"/>
            <a:ext cx="4879540" cy="1218783"/>
            <a:chOff x="0" y="0"/>
            <a:chExt cx="6506053" cy="1625045"/>
          </a:xfrm>
        </p:grpSpPr>
        <p:sp>
          <p:nvSpPr>
            <p:cNvPr name="TextBox 48" id="48"/>
            <p:cNvSpPr txBox="true"/>
            <p:nvPr/>
          </p:nvSpPr>
          <p:spPr>
            <a:xfrm rot="0">
              <a:off x="0" y="1015698"/>
              <a:ext cx="6506053" cy="60934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399"/>
                </a:lnSpc>
              </a:pPr>
              <a:r>
                <a:rPr lang="en-US" sz="3300" spc="165">
                  <a:solidFill>
                    <a:srgbClr val="DEE2E6"/>
                  </a:solidFill>
                  <a:latin typeface="Aileron Regular"/>
                </a:rPr>
                <a:t>1Ts 5:5</a:t>
              </a:r>
            </a:p>
          </p:txBody>
        </p:sp>
        <p:sp>
          <p:nvSpPr>
            <p:cNvPr name="TextBox 49" id="49"/>
            <p:cNvSpPr txBox="true"/>
            <p:nvPr/>
          </p:nvSpPr>
          <p:spPr>
            <a:xfrm rot="0">
              <a:off x="0" y="76200"/>
              <a:ext cx="6506053" cy="93133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0">
                <a:lnSpc>
                  <a:spcPts val="5149"/>
                </a:lnSpc>
              </a:pPr>
              <a:r>
                <a:rPr lang="en-US" sz="4999" spc="194">
                  <a:solidFill>
                    <a:srgbClr val="DEE2E6"/>
                  </a:solidFill>
                  <a:latin typeface="Aileron Regular Bold"/>
                </a:rPr>
                <a:t>NOCHE</a:t>
              </a:r>
            </a:p>
          </p:txBody>
        </p:sp>
      </p:grpSp>
      <p:grpSp>
        <p:nvGrpSpPr>
          <p:cNvPr name="Group 50" id="50"/>
          <p:cNvGrpSpPr/>
          <p:nvPr/>
        </p:nvGrpSpPr>
        <p:grpSpPr>
          <a:xfrm rot="0">
            <a:off x="2772934" y="4362499"/>
            <a:ext cx="4879540" cy="1218783"/>
            <a:chOff x="0" y="0"/>
            <a:chExt cx="6506053" cy="1625045"/>
          </a:xfrm>
        </p:grpSpPr>
        <p:sp>
          <p:nvSpPr>
            <p:cNvPr name="TextBox 51" id="51"/>
            <p:cNvSpPr txBox="true"/>
            <p:nvPr/>
          </p:nvSpPr>
          <p:spPr>
            <a:xfrm rot="0">
              <a:off x="0" y="1015698"/>
              <a:ext cx="6506053" cy="60934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399"/>
                </a:lnSpc>
              </a:pPr>
              <a:r>
                <a:rPr lang="en-US" sz="3300" spc="165">
                  <a:solidFill>
                    <a:srgbClr val="495057"/>
                  </a:solidFill>
                  <a:latin typeface="Aileron Regular"/>
                </a:rPr>
                <a:t>1s 5:5</a:t>
              </a:r>
            </a:p>
          </p:txBody>
        </p:sp>
        <p:sp>
          <p:nvSpPr>
            <p:cNvPr name="TextBox 52" id="52"/>
            <p:cNvSpPr txBox="true"/>
            <p:nvPr/>
          </p:nvSpPr>
          <p:spPr>
            <a:xfrm rot="0">
              <a:off x="0" y="76200"/>
              <a:ext cx="6506053" cy="93133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0">
                <a:lnSpc>
                  <a:spcPts val="5149"/>
                </a:lnSpc>
              </a:pPr>
              <a:r>
                <a:rPr lang="en-US" sz="4999" spc="194">
                  <a:solidFill>
                    <a:srgbClr val="495057"/>
                  </a:solidFill>
                  <a:latin typeface="Aileron Regular Bold"/>
                </a:rPr>
                <a:t>LUZ</a:t>
              </a:r>
            </a:p>
          </p:txBody>
        </p:sp>
      </p:grpSp>
      <p:grpSp>
        <p:nvGrpSpPr>
          <p:cNvPr name="Group 53" id="53"/>
          <p:cNvGrpSpPr/>
          <p:nvPr/>
        </p:nvGrpSpPr>
        <p:grpSpPr>
          <a:xfrm rot="0">
            <a:off x="10570585" y="4362499"/>
            <a:ext cx="4879540" cy="1218783"/>
            <a:chOff x="0" y="0"/>
            <a:chExt cx="6506053" cy="1625045"/>
          </a:xfrm>
        </p:grpSpPr>
        <p:sp>
          <p:nvSpPr>
            <p:cNvPr name="TextBox 54" id="54"/>
            <p:cNvSpPr txBox="true"/>
            <p:nvPr/>
          </p:nvSpPr>
          <p:spPr>
            <a:xfrm rot="0">
              <a:off x="0" y="1015698"/>
              <a:ext cx="6506053" cy="60934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399"/>
                </a:lnSpc>
              </a:pPr>
              <a:r>
                <a:rPr lang="en-US" sz="3300" spc="165">
                  <a:solidFill>
                    <a:srgbClr val="DEE2E6"/>
                  </a:solidFill>
                  <a:latin typeface="Aileron Regular"/>
                </a:rPr>
                <a:t>1Ts 5:5</a:t>
              </a:r>
            </a:p>
          </p:txBody>
        </p:sp>
        <p:sp>
          <p:nvSpPr>
            <p:cNvPr name="TextBox 55" id="55"/>
            <p:cNvSpPr txBox="true"/>
            <p:nvPr/>
          </p:nvSpPr>
          <p:spPr>
            <a:xfrm rot="0">
              <a:off x="0" y="76200"/>
              <a:ext cx="6506053" cy="93133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0">
                <a:lnSpc>
                  <a:spcPts val="5149"/>
                </a:lnSpc>
              </a:pPr>
              <a:r>
                <a:rPr lang="en-US" sz="4999" spc="194">
                  <a:solidFill>
                    <a:srgbClr val="DEE2E6"/>
                  </a:solidFill>
                  <a:latin typeface="Aileron Regular Bold"/>
                </a:rPr>
                <a:t>TINIEBLAS</a:t>
              </a:r>
            </a:p>
          </p:txBody>
        </p:sp>
      </p:grpSp>
      <p:grpSp>
        <p:nvGrpSpPr>
          <p:cNvPr name="Group 56" id="56"/>
          <p:cNvGrpSpPr/>
          <p:nvPr/>
        </p:nvGrpSpPr>
        <p:grpSpPr>
          <a:xfrm rot="0">
            <a:off x="2772934" y="5948973"/>
            <a:ext cx="4879540" cy="1218783"/>
            <a:chOff x="0" y="0"/>
            <a:chExt cx="6506053" cy="1625045"/>
          </a:xfrm>
        </p:grpSpPr>
        <p:sp>
          <p:nvSpPr>
            <p:cNvPr name="TextBox 57" id="57"/>
            <p:cNvSpPr txBox="true"/>
            <p:nvPr/>
          </p:nvSpPr>
          <p:spPr>
            <a:xfrm rot="0">
              <a:off x="0" y="1015698"/>
              <a:ext cx="6506053" cy="60934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399"/>
                </a:lnSpc>
              </a:pPr>
              <a:r>
                <a:rPr lang="en-US" sz="3300" spc="165">
                  <a:solidFill>
                    <a:srgbClr val="495057"/>
                  </a:solidFill>
                  <a:latin typeface="Aileron Regular"/>
                </a:rPr>
                <a:t>1Ts 5:6</a:t>
              </a:r>
            </a:p>
          </p:txBody>
        </p:sp>
        <p:sp>
          <p:nvSpPr>
            <p:cNvPr name="TextBox 58" id="58"/>
            <p:cNvSpPr txBox="true"/>
            <p:nvPr/>
          </p:nvSpPr>
          <p:spPr>
            <a:xfrm rot="0">
              <a:off x="0" y="76200"/>
              <a:ext cx="6506053" cy="93133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0">
                <a:lnSpc>
                  <a:spcPts val="5149"/>
                </a:lnSpc>
              </a:pPr>
              <a:r>
                <a:rPr lang="en-US" sz="4999" spc="194">
                  <a:solidFill>
                    <a:srgbClr val="495057"/>
                  </a:solidFill>
                  <a:latin typeface="Aileron Regular Bold"/>
                </a:rPr>
                <a:t>ALERTA</a:t>
              </a:r>
            </a:p>
          </p:txBody>
        </p:sp>
      </p:grpSp>
      <p:grpSp>
        <p:nvGrpSpPr>
          <p:cNvPr name="Group 59" id="59"/>
          <p:cNvGrpSpPr/>
          <p:nvPr/>
        </p:nvGrpSpPr>
        <p:grpSpPr>
          <a:xfrm rot="0">
            <a:off x="10720012" y="5948973"/>
            <a:ext cx="4879540" cy="1218783"/>
            <a:chOff x="0" y="0"/>
            <a:chExt cx="6506053" cy="1625045"/>
          </a:xfrm>
        </p:grpSpPr>
        <p:sp>
          <p:nvSpPr>
            <p:cNvPr name="TextBox 60" id="60"/>
            <p:cNvSpPr txBox="true"/>
            <p:nvPr/>
          </p:nvSpPr>
          <p:spPr>
            <a:xfrm rot="0">
              <a:off x="0" y="1015698"/>
              <a:ext cx="6506053" cy="60934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399"/>
                </a:lnSpc>
              </a:pPr>
              <a:r>
                <a:rPr lang="en-US" sz="3300" spc="165">
                  <a:solidFill>
                    <a:srgbClr val="DEE2E6"/>
                  </a:solidFill>
                  <a:latin typeface="Aileron Regular"/>
                </a:rPr>
                <a:t>1Ts 5:6</a:t>
              </a:r>
            </a:p>
          </p:txBody>
        </p:sp>
        <p:sp>
          <p:nvSpPr>
            <p:cNvPr name="TextBox 61" id="61"/>
            <p:cNvSpPr txBox="true"/>
            <p:nvPr/>
          </p:nvSpPr>
          <p:spPr>
            <a:xfrm rot="0">
              <a:off x="0" y="76200"/>
              <a:ext cx="6506053" cy="93133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0">
                <a:lnSpc>
                  <a:spcPts val="5149"/>
                </a:lnSpc>
              </a:pPr>
              <a:r>
                <a:rPr lang="en-US" sz="4999" spc="194">
                  <a:solidFill>
                    <a:srgbClr val="DEE2E6"/>
                  </a:solidFill>
                  <a:latin typeface="Aileron Regular Bold"/>
                </a:rPr>
                <a:t>SUEÑO</a:t>
              </a:r>
            </a:p>
          </p:txBody>
        </p:sp>
      </p:grpSp>
      <p:grpSp>
        <p:nvGrpSpPr>
          <p:cNvPr name="Group 62" id="62"/>
          <p:cNvGrpSpPr/>
          <p:nvPr/>
        </p:nvGrpSpPr>
        <p:grpSpPr>
          <a:xfrm rot="0">
            <a:off x="2783150" y="7465126"/>
            <a:ext cx="4879540" cy="1218783"/>
            <a:chOff x="0" y="0"/>
            <a:chExt cx="6506053" cy="1625045"/>
          </a:xfrm>
        </p:grpSpPr>
        <p:sp>
          <p:nvSpPr>
            <p:cNvPr name="TextBox 63" id="63"/>
            <p:cNvSpPr txBox="true"/>
            <p:nvPr/>
          </p:nvSpPr>
          <p:spPr>
            <a:xfrm rot="0">
              <a:off x="0" y="1015698"/>
              <a:ext cx="6506053" cy="60934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399"/>
                </a:lnSpc>
              </a:pPr>
              <a:r>
                <a:rPr lang="en-US" sz="3300" spc="165">
                  <a:solidFill>
                    <a:srgbClr val="6C757D"/>
                  </a:solidFill>
                  <a:latin typeface="Aileron Regular"/>
                </a:rPr>
                <a:t>1Ts 5:6, 8</a:t>
              </a:r>
            </a:p>
          </p:txBody>
        </p:sp>
        <p:sp>
          <p:nvSpPr>
            <p:cNvPr name="TextBox 64" id="64"/>
            <p:cNvSpPr txBox="true"/>
            <p:nvPr/>
          </p:nvSpPr>
          <p:spPr>
            <a:xfrm rot="0">
              <a:off x="0" y="76200"/>
              <a:ext cx="6506053" cy="93133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0">
                <a:lnSpc>
                  <a:spcPts val="5149"/>
                </a:lnSpc>
              </a:pPr>
              <a:r>
                <a:rPr lang="en-US" sz="4999" spc="194">
                  <a:solidFill>
                    <a:srgbClr val="6C757D"/>
                  </a:solidFill>
                  <a:latin typeface="Aileron Regular Bold"/>
                </a:rPr>
                <a:t>SOBRIEDAD</a:t>
              </a:r>
            </a:p>
          </p:txBody>
        </p:sp>
      </p:grpSp>
      <p:grpSp>
        <p:nvGrpSpPr>
          <p:cNvPr name="Group 65" id="65"/>
          <p:cNvGrpSpPr/>
          <p:nvPr/>
        </p:nvGrpSpPr>
        <p:grpSpPr>
          <a:xfrm rot="0">
            <a:off x="10720012" y="7537335"/>
            <a:ext cx="4879540" cy="1218783"/>
            <a:chOff x="0" y="0"/>
            <a:chExt cx="6506053" cy="1625045"/>
          </a:xfrm>
        </p:grpSpPr>
        <p:sp>
          <p:nvSpPr>
            <p:cNvPr name="TextBox 66" id="66"/>
            <p:cNvSpPr txBox="true"/>
            <p:nvPr/>
          </p:nvSpPr>
          <p:spPr>
            <a:xfrm rot="0">
              <a:off x="0" y="1015698"/>
              <a:ext cx="6506053" cy="60934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399"/>
                </a:lnSpc>
              </a:pPr>
              <a:r>
                <a:rPr lang="en-US" sz="3300" spc="165">
                  <a:solidFill>
                    <a:srgbClr val="DEE2E6"/>
                  </a:solidFill>
                  <a:latin typeface="Aileron Regular"/>
                </a:rPr>
                <a:t>1Ts 5:7</a:t>
              </a:r>
            </a:p>
          </p:txBody>
        </p:sp>
        <p:sp>
          <p:nvSpPr>
            <p:cNvPr name="TextBox 67" id="67"/>
            <p:cNvSpPr txBox="true"/>
            <p:nvPr/>
          </p:nvSpPr>
          <p:spPr>
            <a:xfrm rot="0">
              <a:off x="0" y="76200"/>
              <a:ext cx="6506053" cy="93133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0">
                <a:lnSpc>
                  <a:spcPts val="5149"/>
                </a:lnSpc>
              </a:pPr>
              <a:r>
                <a:rPr lang="en-US" sz="4999" spc="194">
                  <a:solidFill>
                    <a:srgbClr val="DEE2E6"/>
                  </a:solidFill>
                  <a:latin typeface="Aileron Regular Bold"/>
                </a:rPr>
                <a:t>EMBRIAGUEZ</a:t>
              </a:r>
            </a:p>
          </p:txBody>
        </p:sp>
      </p:grpSp>
      <p:sp>
        <p:nvSpPr>
          <p:cNvPr name="Freeform 68" id="68"/>
          <p:cNvSpPr/>
          <p:nvPr/>
        </p:nvSpPr>
        <p:spPr>
          <a:xfrm flipH="false" flipV="false" rot="0">
            <a:off x="16387267" y="268434"/>
            <a:ext cx="1532390" cy="1623706"/>
          </a:xfrm>
          <a:custGeom>
            <a:avLst/>
            <a:gdLst/>
            <a:ahLst/>
            <a:cxnLst/>
            <a:rect r="r" b="b" t="t" l="l"/>
            <a:pathLst>
              <a:path h="1623706" w="1532390">
                <a:moveTo>
                  <a:pt x="0" y="0"/>
                </a:moveTo>
                <a:lnTo>
                  <a:pt x="1532390" y="0"/>
                </a:lnTo>
                <a:lnTo>
                  <a:pt x="1532390" y="1623706"/>
                </a:lnTo>
                <a:lnTo>
                  <a:pt x="0" y="1623706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 l="-53039" t="-18915" r="-59829" b="-49496"/>
            </a:stretch>
          </a:blipFill>
        </p:spPr>
      </p:sp>
      <p:sp>
        <p:nvSpPr>
          <p:cNvPr name="TextBox 69" id="69"/>
          <p:cNvSpPr txBox="true"/>
          <p:nvPr/>
        </p:nvSpPr>
        <p:spPr>
          <a:xfrm rot="0">
            <a:off x="16129140" y="2010090"/>
            <a:ext cx="2029594" cy="28069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378"/>
              </a:lnSpc>
            </a:pPr>
            <a:r>
              <a:rPr lang="en-US" sz="1698" spc="336">
                <a:solidFill>
                  <a:srgbClr val="FFFFFF"/>
                </a:solidFill>
                <a:latin typeface="Open Sans Extra Bold 2 Bold"/>
              </a:rPr>
              <a:t>INFOLECCIÓN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3D9D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184745" y="-235181"/>
            <a:ext cx="3988176" cy="1283199"/>
            <a:chOff x="0" y="0"/>
            <a:chExt cx="2481859" cy="79854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81859" cy="798541"/>
            </a:xfrm>
            <a:custGeom>
              <a:avLst/>
              <a:gdLst/>
              <a:ahLst/>
              <a:cxnLst/>
              <a:rect r="r" b="b" t="t" l="l"/>
              <a:pathLst>
                <a:path h="798541" w="2481859">
                  <a:moveTo>
                    <a:pt x="2357399" y="798540"/>
                  </a:moveTo>
                  <a:lnTo>
                    <a:pt x="124460" y="798540"/>
                  </a:lnTo>
                  <a:cubicBezTo>
                    <a:pt x="55880" y="798540"/>
                    <a:pt x="0" y="742660"/>
                    <a:pt x="0" y="6740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357399" y="0"/>
                  </a:lnTo>
                  <a:cubicBezTo>
                    <a:pt x="2425979" y="0"/>
                    <a:pt x="2481859" y="55880"/>
                    <a:pt x="2481859" y="124460"/>
                  </a:cubicBezTo>
                  <a:lnTo>
                    <a:pt x="2481859" y="674081"/>
                  </a:lnTo>
                  <a:cubicBezTo>
                    <a:pt x="2481859" y="742661"/>
                    <a:pt x="2425979" y="798541"/>
                    <a:pt x="2357399" y="798541"/>
                  </a:cubicBezTo>
                  <a:close/>
                </a:path>
              </a:pathLst>
            </a:custGeom>
            <a:solidFill>
              <a:srgbClr val="1D3461"/>
            </a:solidFill>
          </p:spPr>
        </p:sp>
      </p:grpSp>
      <p:grpSp>
        <p:nvGrpSpPr>
          <p:cNvPr name="Group 4" id="4"/>
          <p:cNvGrpSpPr/>
          <p:nvPr/>
        </p:nvGrpSpPr>
        <p:grpSpPr>
          <a:xfrm rot="0">
            <a:off x="3941164" y="-178299"/>
            <a:ext cx="11902226" cy="1226317"/>
            <a:chOff x="0" y="0"/>
            <a:chExt cx="7406807" cy="763142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7406807" cy="763143"/>
            </a:xfrm>
            <a:custGeom>
              <a:avLst/>
              <a:gdLst/>
              <a:ahLst/>
              <a:cxnLst/>
              <a:rect r="r" b="b" t="t" l="l"/>
              <a:pathLst>
                <a:path h="763143" w="7406807">
                  <a:moveTo>
                    <a:pt x="7282347" y="763142"/>
                  </a:moveTo>
                  <a:lnTo>
                    <a:pt x="124460" y="763142"/>
                  </a:lnTo>
                  <a:cubicBezTo>
                    <a:pt x="55880" y="763142"/>
                    <a:pt x="0" y="707262"/>
                    <a:pt x="0" y="63868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7282347" y="0"/>
                  </a:lnTo>
                  <a:cubicBezTo>
                    <a:pt x="7350927" y="0"/>
                    <a:pt x="7406807" y="55880"/>
                    <a:pt x="7406807" y="124460"/>
                  </a:cubicBezTo>
                  <a:lnTo>
                    <a:pt x="7406807" y="638683"/>
                  </a:lnTo>
                  <a:cubicBezTo>
                    <a:pt x="7406807" y="707263"/>
                    <a:pt x="7350927" y="763143"/>
                    <a:pt x="7282347" y="763143"/>
                  </a:cubicBezTo>
                  <a:close/>
                </a:path>
              </a:pathLst>
            </a:custGeom>
            <a:solidFill>
              <a:srgbClr val="1D3461"/>
            </a:solidFill>
          </p:spPr>
        </p:sp>
      </p:grpSp>
      <p:grpSp>
        <p:nvGrpSpPr>
          <p:cNvPr name="Group 6" id="6"/>
          <p:cNvGrpSpPr/>
          <p:nvPr/>
        </p:nvGrpSpPr>
        <p:grpSpPr>
          <a:xfrm rot="0">
            <a:off x="474367" y="2309703"/>
            <a:ext cx="618897" cy="1725298"/>
            <a:chOff x="0" y="0"/>
            <a:chExt cx="163002" cy="454399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163002" cy="454399"/>
            </a:xfrm>
            <a:custGeom>
              <a:avLst/>
              <a:gdLst/>
              <a:ahLst/>
              <a:cxnLst/>
              <a:rect r="r" b="b" t="t" l="l"/>
              <a:pathLst>
                <a:path h="454399" w="163002">
                  <a:moveTo>
                    <a:pt x="0" y="0"/>
                  </a:moveTo>
                  <a:lnTo>
                    <a:pt x="163002" y="0"/>
                  </a:lnTo>
                  <a:lnTo>
                    <a:pt x="163002" y="454399"/>
                  </a:lnTo>
                  <a:lnTo>
                    <a:pt x="0" y="454399"/>
                  </a:lnTo>
                  <a:close/>
                </a:path>
              </a:pathLst>
            </a:custGeom>
            <a:solidFill>
              <a:srgbClr val="247BA0"/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940"/>
                </a:lnSpc>
              </a:pPr>
            </a:p>
          </p:txBody>
        </p:sp>
      </p:grpSp>
      <p:grpSp>
        <p:nvGrpSpPr>
          <p:cNvPr name="Group 9" id="9"/>
          <p:cNvGrpSpPr/>
          <p:nvPr/>
        </p:nvGrpSpPr>
        <p:grpSpPr>
          <a:xfrm rot="0">
            <a:off x="-186827" y="1130836"/>
            <a:ext cx="16030217" cy="1380777"/>
            <a:chOff x="0" y="0"/>
            <a:chExt cx="9975673" cy="859263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9975673" cy="859263"/>
            </a:xfrm>
            <a:custGeom>
              <a:avLst/>
              <a:gdLst/>
              <a:ahLst/>
              <a:cxnLst/>
              <a:rect r="r" b="b" t="t" l="l"/>
              <a:pathLst>
                <a:path h="859263" w="9975673">
                  <a:moveTo>
                    <a:pt x="9851213" y="859263"/>
                  </a:moveTo>
                  <a:lnTo>
                    <a:pt x="124460" y="859263"/>
                  </a:lnTo>
                  <a:cubicBezTo>
                    <a:pt x="55880" y="859263"/>
                    <a:pt x="0" y="803383"/>
                    <a:pt x="0" y="73480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9851213" y="0"/>
                  </a:lnTo>
                  <a:cubicBezTo>
                    <a:pt x="9919794" y="0"/>
                    <a:pt x="9975673" y="55880"/>
                    <a:pt x="9975673" y="124460"/>
                  </a:cubicBezTo>
                  <a:lnTo>
                    <a:pt x="9975673" y="734803"/>
                  </a:lnTo>
                  <a:cubicBezTo>
                    <a:pt x="9975673" y="803383"/>
                    <a:pt x="9919794" y="859263"/>
                    <a:pt x="9851213" y="859263"/>
                  </a:cubicBezTo>
                  <a:close/>
                </a:path>
              </a:pathLst>
            </a:custGeom>
            <a:solidFill>
              <a:srgbClr val="5B5357"/>
            </a:solidFill>
          </p:spPr>
        </p:sp>
      </p:grpSp>
      <p:grpSp>
        <p:nvGrpSpPr>
          <p:cNvPr name="Group 11" id="11"/>
          <p:cNvGrpSpPr/>
          <p:nvPr/>
        </p:nvGrpSpPr>
        <p:grpSpPr>
          <a:xfrm rot="0">
            <a:off x="-111218" y="8984275"/>
            <a:ext cx="18557469" cy="1061217"/>
            <a:chOff x="0" y="0"/>
            <a:chExt cx="11548393" cy="660400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11548394" cy="660400"/>
            </a:xfrm>
            <a:custGeom>
              <a:avLst/>
              <a:gdLst/>
              <a:ahLst/>
              <a:cxnLst/>
              <a:rect r="r" b="b" t="t" l="l"/>
              <a:pathLst>
                <a:path h="660400" w="11548394">
                  <a:moveTo>
                    <a:pt x="11423934" y="660400"/>
                  </a:moveTo>
                  <a:lnTo>
                    <a:pt x="124460" y="660400"/>
                  </a:lnTo>
                  <a:cubicBezTo>
                    <a:pt x="55880" y="660400"/>
                    <a:pt x="0" y="604520"/>
                    <a:pt x="0" y="53594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1423934" y="0"/>
                  </a:lnTo>
                  <a:cubicBezTo>
                    <a:pt x="11492513" y="0"/>
                    <a:pt x="11548394" y="55880"/>
                    <a:pt x="11548394" y="124460"/>
                  </a:cubicBezTo>
                  <a:lnTo>
                    <a:pt x="11548394" y="535940"/>
                  </a:lnTo>
                  <a:cubicBezTo>
                    <a:pt x="11548394" y="604520"/>
                    <a:pt x="11492513" y="660400"/>
                    <a:pt x="11423934" y="660400"/>
                  </a:cubicBezTo>
                  <a:close/>
                </a:path>
              </a:pathLst>
            </a:custGeom>
            <a:solidFill>
              <a:srgbClr val="5B5357"/>
            </a:solidFill>
          </p:spPr>
        </p:sp>
      </p:grpSp>
      <p:grpSp>
        <p:nvGrpSpPr>
          <p:cNvPr name="Group 13" id="13"/>
          <p:cNvGrpSpPr/>
          <p:nvPr/>
        </p:nvGrpSpPr>
        <p:grpSpPr>
          <a:xfrm rot="0">
            <a:off x="-19050" y="9828123"/>
            <a:ext cx="18465302" cy="572571"/>
            <a:chOff x="0" y="0"/>
            <a:chExt cx="6246287" cy="193685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6246287" cy="193685"/>
            </a:xfrm>
            <a:custGeom>
              <a:avLst/>
              <a:gdLst/>
              <a:ahLst/>
              <a:cxnLst/>
              <a:rect r="r" b="b" t="t" l="l"/>
              <a:pathLst>
                <a:path h="193685" w="6246287">
                  <a:moveTo>
                    <a:pt x="0" y="0"/>
                  </a:moveTo>
                  <a:lnTo>
                    <a:pt x="6246287" y="0"/>
                  </a:lnTo>
                  <a:lnTo>
                    <a:pt x="6246287" y="193685"/>
                  </a:lnTo>
                  <a:lnTo>
                    <a:pt x="0" y="193685"/>
                  </a:lnTo>
                  <a:close/>
                </a:path>
              </a:pathLst>
            </a:custGeom>
            <a:solidFill>
              <a:srgbClr val="1D3461"/>
            </a:solidFill>
          </p:spPr>
        </p:sp>
      </p:grpSp>
      <p:grpSp>
        <p:nvGrpSpPr>
          <p:cNvPr name="Group 15" id="15"/>
          <p:cNvGrpSpPr/>
          <p:nvPr/>
        </p:nvGrpSpPr>
        <p:grpSpPr>
          <a:xfrm rot="0">
            <a:off x="16015293" y="-296972"/>
            <a:ext cx="2411909" cy="2808584"/>
            <a:chOff x="0" y="0"/>
            <a:chExt cx="1500941" cy="1747794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1500941" cy="1747794"/>
            </a:xfrm>
            <a:custGeom>
              <a:avLst/>
              <a:gdLst/>
              <a:ahLst/>
              <a:cxnLst/>
              <a:rect r="r" b="b" t="t" l="l"/>
              <a:pathLst>
                <a:path h="1747794" w="1500941">
                  <a:moveTo>
                    <a:pt x="1376481" y="1747794"/>
                  </a:moveTo>
                  <a:lnTo>
                    <a:pt x="124460" y="1747794"/>
                  </a:lnTo>
                  <a:cubicBezTo>
                    <a:pt x="55880" y="1747794"/>
                    <a:pt x="0" y="1691914"/>
                    <a:pt x="0" y="162333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376481" y="0"/>
                  </a:lnTo>
                  <a:cubicBezTo>
                    <a:pt x="1445061" y="0"/>
                    <a:pt x="1500941" y="55880"/>
                    <a:pt x="1500941" y="124460"/>
                  </a:cubicBezTo>
                  <a:lnTo>
                    <a:pt x="1500941" y="1623334"/>
                  </a:lnTo>
                  <a:cubicBezTo>
                    <a:pt x="1500941" y="1691914"/>
                    <a:pt x="1445061" y="1747794"/>
                    <a:pt x="1376481" y="1747794"/>
                  </a:cubicBezTo>
                  <a:close/>
                </a:path>
              </a:pathLst>
            </a:custGeom>
            <a:solidFill>
              <a:srgbClr val="1D3461"/>
            </a:solidFill>
          </p:spPr>
        </p:sp>
      </p:grpSp>
      <p:sp>
        <p:nvSpPr>
          <p:cNvPr name="AutoShape 17" id="17"/>
          <p:cNvSpPr/>
          <p:nvPr/>
        </p:nvSpPr>
        <p:spPr>
          <a:xfrm rot="0">
            <a:off x="0" y="2639027"/>
            <a:ext cx="18427202" cy="1491225"/>
          </a:xfrm>
          <a:prstGeom prst="rect">
            <a:avLst/>
          </a:prstGeom>
          <a:solidFill>
            <a:srgbClr val="247BA0"/>
          </a:solidFill>
        </p:spPr>
      </p:sp>
      <p:sp>
        <p:nvSpPr>
          <p:cNvPr name="AutoShape 18" id="18"/>
          <p:cNvSpPr/>
          <p:nvPr/>
        </p:nvSpPr>
        <p:spPr>
          <a:xfrm rot="0">
            <a:off x="-19050" y="4225501"/>
            <a:ext cx="18337736" cy="1491225"/>
          </a:xfrm>
          <a:prstGeom prst="rect">
            <a:avLst/>
          </a:prstGeom>
          <a:solidFill>
            <a:srgbClr val="782A4F"/>
          </a:solidFill>
        </p:spPr>
      </p:sp>
      <p:sp>
        <p:nvSpPr>
          <p:cNvPr name="AutoShape 19" id="19"/>
          <p:cNvSpPr/>
          <p:nvPr/>
        </p:nvSpPr>
        <p:spPr>
          <a:xfrm rot="0">
            <a:off x="-36559" y="5811976"/>
            <a:ext cx="18427202" cy="1491225"/>
          </a:xfrm>
          <a:prstGeom prst="rect">
            <a:avLst/>
          </a:prstGeom>
          <a:solidFill>
            <a:srgbClr val="247BA0"/>
          </a:solidFill>
        </p:spPr>
      </p:sp>
      <p:sp>
        <p:nvSpPr>
          <p:cNvPr name="AutoShape 20" id="20"/>
          <p:cNvSpPr/>
          <p:nvPr/>
        </p:nvSpPr>
        <p:spPr>
          <a:xfrm rot="0">
            <a:off x="-55609" y="7398451"/>
            <a:ext cx="18337736" cy="1491225"/>
          </a:xfrm>
          <a:prstGeom prst="rect">
            <a:avLst/>
          </a:prstGeom>
          <a:solidFill>
            <a:srgbClr val="782A4F"/>
          </a:solidFill>
        </p:spPr>
      </p:sp>
      <p:grpSp>
        <p:nvGrpSpPr>
          <p:cNvPr name="Group 21" id="21"/>
          <p:cNvGrpSpPr/>
          <p:nvPr/>
        </p:nvGrpSpPr>
        <p:grpSpPr>
          <a:xfrm rot="0">
            <a:off x="1264714" y="2262078"/>
            <a:ext cx="571272" cy="1725298"/>
            <a:chOff x="0" y="0"/>
            <a:chExt cx="150458" cy="454399"/>
          </a:xfrm>
        </p:grpSpPr>
        <p:sp>
          <p:nvSpPr>
            <p:cNvPr name="Freeform 22" id="22"/>
            <p:cNvSpPr/>
            <p:nvPr/>
          </p:nvSpPr>
          <p:spPr>
            <a:xfrm flipH="false" flipV="false" rot="0">
              <a:off x="0" y="0"/>
              <a:ext cx="150458" cy="454399"/>
            </a:xfrm>
            <a:custGeom>
              <a:avLst/>
              <a:gdLst/>
              <a:ahLst/>
              <a:cxnLst/>
              <a:rect r="r" b="b" t="t" l="l"/>
              <a:pathLst>
                <a:path h="454399" w="150458">
                  <a:moveTo>
                    <a:pt x="0" y="0"/>
                  </a:moveTo>
                  <a:lnTo>
                    <a:pt x="150458" y="0"/>
                  </a:lnTo>
                  <a:lnTo>
                    <a:pt x="150458" y="454399"/>
                  </a:lnTo>
                  <a:lnTo>
                    <a:pt x="0" y="454399"/>
                  </a:lnTo>
                  <a:close/>
                </a:path>
              </a:pathLst>
            </a:custGeom>
            <a:solidFill>
              <a:srgbClr val="247BA0"/>
            </a:solidFill>
          </p:spPr>
        </p:sp>
        <p:sp>
          <p:nvSpPr>
            <p:cNvPr name="TextBox 23" id="23"/>
            <p:cNvSpPr txBox="true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940"/>
                </a:lnSpc>
              </a:pPr>
            </a:p>
          </p:txBody>
        </p:sp>
      </p:grpSp>
      <p:sp>
        <p:nvSpPr>
          <p:cNvPr name="Freeform 24" id="24"/>
          <p:cNvSpPr/>
          <p:nvPr/>
        </p:nvSpPr>
        <p:spPr>
          <a:xfrm flipH="false" flipV="false" rot="0">
            <a:off x="204168" y="2195403"/>
            <a:ext cx="1754209" cy="1801498"/>
          </a:xfrm>
          <a:custGeom>
            <a:avLst/>
            <a:gdLst/>
            <a:ahLst/>
            <a:cxnLst/>
            <a:rect r="r" b="b" t="t" l="l"/>
            <a:pathLst>
              <a:path h="1801498" w="1754209">
                <a:moveTo>
                  <a:pt x="0" y="0"/>
                </a:moveTo>
                <a:lnTo>
                  <a:pt x="1754209" y="0"/>
                </a:lnTo>
                <a:lnTo>
                  <a:pt x="1754209" y="1801498"/>
                </a:lnTo>
                <a:lnTo>
                  <a:pt x="0" y="180149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83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5" id="25"/>
          <p:cNvSpPr/>
          <p:nvPr/>
        </p:nvSpPr>
        <p:spPr>
          <a:xfrm flipH="false" flipV="false" rot="0">
            <a:off x="306025" y="2037362"/>
            <a:ext cx="1917377" cy="1969065"/>
          </a:xfrm>
          <a:custGeom>
            <a:avLst/>
            <a:gdLst/>
            <a:ahLst/>
            <a:cxnLst/>
            <a:rect r="r" b="b" t="t" l="l"/>
            <a:pathLst>
              <a:path h="1969065" w="1917377">
                <a:moveTo>
                  <a:pt x="0" y="0"/>
                </a:moveTo>
                <a:lnTo>
                  <a:pt x="1917377" y="0"/>
                </a:lnTo>
                <a:lnTo>
                  <a:pt x="1917377" y="1969064"/>
                </a:lnTo>
                <a:lnTo>
                  <a:pt x="0" y="19690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26" id="26"/>
          <p:cNvGrpSpPr/>
          <p:nvPr/>
        </p:nvGrpSpPr>
        <p:grpSpPr>
          <a:xfrm rot="0">
            <a:off x="16158968" y="3715100"/>
            <a:ext cx="1951961" cy="1951961"/>
            <a:chOff x="0" y="0"/>
            <a:chExt cx="812800" cy="812800"/>
          </a:xfrm>
        </p:grpSpPr>
        <p:sp>
          <p:nvSpPr>
            <p:cNvPr name="Freeform 27" id="27"/>
            <p:cNvSpPr/>
            <p:nvPr/>
          </p:nvSpPr>
          <p:spPr>
            <a:xfrm flipH="false" flipV="false" rot="0">
              <a:off x="1813" y="0"/>
              <a:ext cx="809173" cy="812800"/>
            </a:xfrm>
            <a:custGeom>
              <a:avLst/>
              <a:gdLst/>
              <a:ahLst/>
              <a:cxnLst/>
              <a:rect r="r" b="b" t="t" l="l"/>
              <a:pathLst>
                <a:path h="812800" w="809173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1D3461">
                <a:alpha val="66667"/>
              </a:srgbClr>
            </a:solidFill>
          </p:spPr>
        </p:sp>
        <p:sp>
          <p:nvSpPr>
            <p:cNvPr name="TextBox 28" id="28"/>
            <p:cNvSpPr txBox="true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940"/>
                </a:lnSpc>
              </a:pPr>
            </a:p>
          </p:txBody>
        </p:sp>
      </p:grpSp>
      <p:grpSp>
        <p:nvGrpSpPr>
          <p:cNvPr name="Group 29" id="29"/>
          <p:cNvGrpSpPr/>
          <p:nvPr/>
        </p:nvGrpSpPr>
        <p:grpSpPr>
          <a:xfrm rot="0">
            <a:off x="16015293" y="3715100"/>
            <a:ext cx="1933943" cy="1933943"/>
            <a:chOff x="0" y="0"/>
            <a:chExt cx="812800" cy="812800"/>
          </a:xfrm>
        </p:grpSpPr>
        <p:sp>
          <p:nvSpPr>
            <p:cNvPr name="Freeform 30" id="30"/>
            <p:cNvSpPr/>
            <p:nvPr/>
          </p:nvSpPr>
          <p:spPr>
            <a:xfrm flipH="false" flipV="false" rot="0">
              <a:off x="1813" y="0"/>
              <a:ext cx="809173" cy="812800"/>
            </a:xfrm>
            <a:custGeom>
              <a:avLst/>
              <a:gdLst/>
              <a:ahLst/>
              <a:cxnLst/>
              <a:rect r="r" b="b" t="t" l="l"/>
              <a:pathLst>
                <a:path h="812800" w="809173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F8B8AC"/>
            </a:solidFill>
          </p:spPr>
        </p:sp>
        <p:sp>
          <p:nvSpPr>
            <p:cNvPr name="TextBox 31" id="31"/>
            <p:cNvSpPr txBox="true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940"/>
                </a:lnSpc>
              </a:pPr>
            </a:p>
          </p:txBody>
        </p:sp>
      </p:grpSp>
      <p:sp>
        <p:nvSpPr>
          <p:cNvPr name="Freeform 32" id="32"/>
          <p:cNvSpPr/>
          <p:nvPr/>
        </p:nvSpPr>
        <p:spPr>
          <a:xfrm flipH="false" flipV="false" rot="0">
            <a:off x="16204275" y="3859242"/>
            <a:ext cx="1565433" cy="1645659"/>
          </a:xfrm>
          <a:custGeom>
            <a:avLst/>
            <a:gdLst/>
            <a:ahLst/>
            <a:cxnLst/>
            <a:rect r="r" b="b" t="t" l="l"/>
            <a:pathLst>
              <a:path h="1645659" w="1565433">
                <a:moveTo>
                  <a:pt x="0" y="0"/>
                </a:moveTo>
                <a:lnTo>
                  <a:pt x="1565434" y="0"/>
                </a:lnTo>
                <a:lnTo>
                  <a:pt x="1565434" y="1645660"/>
                </a:lnTo>
                <a:lnTo>
                  <a:pt x="0" y="164566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3" id="33"/>
          <p:cNvSpPr/>
          <p:nvPr/>
        </p:nvSpPr>
        <p:spPr>
          <a:xfrm flipH="false" flipV="false" rot="0">
            <a:off x="213054" y="5235151"/>
            <a:ext cx="1736436" cy="1984499"/>
          </a:xfrm>
          <a:custGeom>
            <a:avLst/>
            <a:gdLst/>
            <a:ahLst/>
            <a:cxnLst/>
            <a:rect r="r" b="b" t="t" l="l"/>
            <a:pathLst>
              <a:path h="1984499" w="1736436">
                <a:moveTo>
                  <a:pt x="0" y="0"/>
                </a:moveTo>
                <a:lnTo>
                  <a:pt x="1736437" y="0"/>
                </a:lnTo>
                <a:lnTo>
                  <a:pt x="1736437" y="1984499"/>
                </a:lnTo>
                <a:lnTo>
                  <a:pt x="0" y="198449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 amt="76000"/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4" id="34"/>
          <p:cNvSpPr/>
          <p:nvPr/>
        </p:nvSpPr>
        <p:spPr>
          <a:xfrm flipH="false" flipV="false" rot="0">
            <a:off x="383413" y="5204402"/>
            <a:ext cx="1736436" cy="1984499"/>
          </a:xfrm>
          <a:custGeom>
            <a:avLst/>
            <a:gdLst/>
            <a:ahLst/>
            <a:cxnLst/>
            <a:rect r="r" b="b" t="t" l="l"/>
            <a:pathLst>
              <a:path h="1984499" w="1736436">
                <a:moveTo>
                  <a:pt x="0" y="0"/>
                </a:moveTo>
                <a:lnTo>
                  <a:pt x="1736436" y="0"/>
                </a:lnTo>
                <a:lnTo>
                  <a:pt x="1736436" y="1984499"/>
                </a:lnTo>
                <a:lnTo>
                  <a:pt x="0" y="198449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5" id="35"/>
          <p:cNvGrpSpPr/>
          <p:nvPr/>
        </p:nvGrpSpPr>
        <p:grpSpPr>
          <a:xfrm rot="0">
            <a:off x="16166353" y="6860768"/>
            <a:ext cx="2017361" cy="2017361"/>
            <a:chOff x="0" y="0"/>
            <a:chExt cx="812800" cy="812800"/>
          </a:xfrm>
        </p:grpSpPr>
        <p:sp>
          <p:nvSpPr>
            <p:cNvPr name="Freeform 36" id="36"/>
            <p:cNvSpPr/>
            <p:nvPr/>
          </p:nvSpPr>
          <p:spPr>
            <a:xfrm flipH="false" flipV="false" rot="0">
              <a:off x="1813" y="0"/>
              <a:ext cx="809173" cy="812800"/>
            </a:xfrm>
            <a:custGeom>
              <a:avLst/>
              <a:gdLst/>
              <a:ahLst/>
              <a:cxnLst/>
              <a:rect r="r" b="b" t="t" l="l"/>
              <a:pathLst>
                <a:path h="812800" w="809173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1D3461">
                <a:alpha val="65882"/>
              </a:srgbClr>
            </a:solidFill>
          </p:spPr>
        </p:sp>
        <p:sp>
          <p:nvSpPr>
            <p:cNvPr name="TextBox 37" id="37"/>
            <p:cNvSpPr txBox="true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940"/>
                </a:lnSpc>
              </a:pPr>
            </a:p>
          </p:txBody>
        </p:sp>
      </p:grpSp>
      <p:grpSp>
        <p:nvGrpSpPr>
          <p:cNvPr name="Group 38" id="38"/>
          <p:cNvGrpSpPr/>
          <p:nvPr/>
        </p:nvGrpSpPr>
        <p:grpSpPr>
          <a:xfrm rot="0">
            <a:off x="16045943" y="6844993"/>
            <a:ext cx="2017361" cy="2017361"/>
            <a:chOff x="0" y="0"/>
            <a:chExt cx="812800" cy="812800"/>
          </a:xfrm>
        </p:grpSpPr>
        <p:sp>
          <p:nvSpPr>
            <p:cNvPr name="Freeform 39" id="39"/>
            <p:cNvSpPr/>
            <p:nvPr/>
          </p:nvSpPr>
          <p:spPr>
            <a:xfrm flipH="false" flipV="false" rot="0">
              <a:off x="1813" y="0"/>
              <a:ext cx="809173" cy="812800"/>
            </a:xfrm>
            <a:custGeom>
              <a:avLst/>
              <a:gdLst/>
              <a:ahLst/>
              <a:cxnLst/>
              <a:rect r="r" b="b" t="t" l="l"/>
              <a:pathLst>
                <a:path h="812800" w="809173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782A4F"/>
            </a:solidFill>
          </p:spPr>
        </p:sp>
        <p:sp>
          <p:nvSpPr>
            <p:cNvPr name="TextBox 40" id="40"/>
            <p:cNvSpPr txBox="true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940"/>
                </a:lnSpc>
              </a:pPr>
            </a:p>
          </p:txBody>
        </p:sp>
      </p:grpSp>
      <p:sp>
        <p:nvSpPr>
          <p:cNvPr name="Freeform 41" id="41"/>
          <p:cNvSpPr/>
          <p:nvPr/>
        </p:nvSpPr>
        <p:spPr>
          <a:xfrm flipH="false" flipV="false" rot="0">
            <a:off x="16063340" y="6860768"/>
            <a:ext cx="1955759" cy="1948425"/>
          </a:xfrm>
          <a:custGeom>
            <a:avLst/>
            <a:gdLst/>
            <a:ahLst/>
            <a:cxnLst/>
            <a:rect r="r" b="b" t="t" l="l"/>
            <a:pathLst>
              <a:path h="1948425" w="1955759">
                <a:moveTo>
                  <a:pt x="0" y="0"/>
                </a:moveTo>
                <a:lnTo>
                  <a:pt x="1955759" y="0"/>
                </a:lnTo>
                <a:lnTo>
                  <a:pt x="1955759" y="1948425"/>
                </a:lnTo>
                <a:lnTo>
                  <a:pt x="0" y="194842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42" id="42"/>
          <p:cNvSpPr txBox="true"/>
          <p:nvPr/>
        </p:nvSpPr>
        <p:spPr>
          <a:xfrm rot="0">
            <a:off x="101125" y="1259159"/>
            <a:ext cx="15742265" cy="122478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920"/>
              </a:lnSpc>
            </a:pPr>
            <a:r>
              <a:rPr lang="en-US" sz="3699">
                <a:solidFill>
                  <a:srgbClr val="FFFFFF"/>
                </a:solidFill>
                <a:latin typeface="League Spartan Bold"/>
              </a:rPr>
              <a:t>La adoración a Dios o a la Bestia dependerá </a:t>
            </a:r>
          </a:p>
          <a:p>
            <a:pPr algn="ctr">
              <a:lnSpc>
                <a:spcPts val="4920"/>
              </a:lnSpc>
            </a:pPr>
            <a:r>
              <a:rPr lang="en-US" sz="3699">
                <a:solidFill>
                  <a:srgbClr val="FFFFFF"/>
                </a:solidFill>
                <a:latin typeface="League Spartan Bold"/>
              </a:rPr>
              <a:t>de cómo las personas entiendan estos temas:</a:t>
            </a:r>
          </a:p>
        </p:txBody>
      </p:sp>
      <p:sp>
        <p:nvSpPr>
          <p:cNvPr name="TextBox 43" id="43"/>
          <p:cNvSpPr txBox="true"/>
          <p:nvPr/>
        </p:nvSpPr>
        <p:spPr>
          <a:xfrm rot="0">
            <a:off x="4173175" y="241151"/>
            <a:ext cx="11426377" cy="6800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460"/>
              </a:lnSpc>
            </a:pPr>
            <a:r>
              <a:rPr lang="en-US" sz="4200">
                <a:solidFill>
                  <a:srgbClr val="FFFFFF"/>
                </a:solidFill>
                <a:latin typeface="League Spartan"/>
              </a:rPr>
              <a:t>CONOCER LA VERDAD</a:t>
            </a:r>
          </a:p>
        </p:txBody>
      </p:sp>
      <p:sp>
        <p:nvSpPr>
          <p:cNvPr name="TextBox 44" id="44"/>
          <p:cNvSpPr txBox="true"/>
          <p:nvPr/>
        </p:nvSpPr>
        <p:spPr>
          <a:xfrm rot="0">
            <a:off x="1331643" y="9080175"/>
            <a:ext cx="15843390" cy="60566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4920"/>
              </a:lnSpc>
              <a:spcBef>
                <a:spcPct val="0"/>
              </a:spcBef>
            </a:pPr>
            <a:r>
              <a:rPr lang="en-US" sz="3699">
                <a:solidFill>
                  <a:srgbClr val="FFFFFF"/>
                </a:solidFill>
                <a:latin typeface="League Spartan Bold"/>
              </a:rPr>
              <a:t>Por lo cual, animaos y edificaos unos a otros.. 1 Ts 5:11</a:t>
            </a:r>
          </a:p>
        </p:txBody>
      </p:sp>
      <p:sp>
        <p:nvSpPr>
          <p:cNvPr name="TextBox 45" id="45"/>
          <p:cNvSpPr txBox="true"/>
          <p:nvPr/>
        </p:nvSpPr>
        <p:spPr>
          <a:xfrm rot="0">
            <a:off x="-19050" y="107359"/>
            <a:ext cx="3710071" cy="7372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940"/>
              </a:lnSpc>
            </a:pPr>
            <a:r>
              <a:rPr lang="en-US" sz="2100">
                <a:solidFill>
                  <a:srgbClr val="FFFFFF"/>
                </a:solidFill>
                <a:latin typeface="League Spartan"/>
              </a:rPr>
              <a:t>Lunes</a:t>
            </a:r>
          </a:p>
          <a:p>
            <a:pPr algn="ctr">
              <a:lnSpc>
                <a:spcPts val="2940"/>
              </a:lnSpc>
            </a:pPr>
            <a:r>
              <a:rPr lang="en-US" sz="2100">
                <a:solidFill>
                  <a:srgbClr val="FFFFFF"/>
                </a:solidFill>
                <a:latin typeface="League Spartan"/>
              </a:rPr>
              <a:t> 19 de junio del 2023</a:t>
            </a:r>
          </a:p>
        </p:txBody>
      </p:sp>
      <p:sp>
        <p:nvSpPr>
          <p:cNvPr name="TextBox 46" id="46"/>
          <p:cNvSpPr txBox="true"/>
          <p:nvPr/>
        </p:nvSpPr>
        <p:spPr>
          <a:xfrm rot="0">
            <a:off x="909252" y="9961413"/>
            <a:ext cx="16516529" cy="3136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660"/>
              </a:lnSpc>
            </a:pPr>
            <a:r>
              <a:rPr lang="en-US" sz="1900">
                <a:solidFill>
                  <a:srgbClr val="FFFFFF"/>
                </a:solidFill>
                <a:latin typeface="League Spartan Bold"/>
              </a:rPr>
              <a:t>Contenido: Luiz Cláudio - Diseño: Bruno Flávio - Traducción: Eleandro Borel</a:t>
            </a:r>
          </a:p>
        </p:txBody>
      </p:sp>
      <p:grpSp>
        <p:nvGrpSpPr>
          <p:cNvPr name="Group 47" id="47"/>
          <p:cNvGrpSpPr/>
          <p:nvPr/>
        </p:nvGrpSpPr>
        <p:grpSpPr>
          <a:xfrm rot="0">
            <a:off x="2622580" y="2730998"/>
            <a:ext cx="13599263" cy="1128245"/>
            <a:chOff x="0" y="0"/>
            <a:chExt cx="18132351" cy="1504326"/>
          </a:xfrm>
        </p:grpSpPr>
        <p:sp>
          <p:nvSpPr>
            <p:cNvPr name="TextBox 48" id="48"/>
            <p:cNvSpPr txBox="true"/>
            <p:nvPr/>
          </p:nvSpPr>
          <p:spPr>
            <a:xfrm rot="0">
              <a:off x="0" y="973170"/>
              <a:ext cx="9304635" cy="53115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2987"/>
                </a:lnSpc>
              </a:pPr>
              <a:r>
                <a:rPr lang="en-US" sz="2900" spc="145">
                  <a:solidFill>
                    <a:srgbClr val="FFFFFF"/>
                  </a:solidFill>
                  <a:latin typeface="Aileron Regular"/>
                </a:rPr>
                <a:t>Èx 20:8-10</a:t>
              </a:r>
            </a:p>
          </p:txBody>
        </p:sp>
        <p:sp>
          <p:nvSpPr>
            <p:cNvPr name="TextBox 49" id="49"/>
            <p:cNvSpPr txBox="true"/>
            <p:nvPr/>
          </p:nvSpPr>
          <p:spPr>
            <a:xfrm rot="0">
              <a:off x="0" y="76200"/>
              <a:ext cx="18132351" cy="887474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marL="0" indent="0" lvl="0">
                <a:lnSpc>
                  <a:spcPts val="4943"/>
                </a:lnSpc>
              </a:pPr>
              <a:r>
                <a:rPr lang="en-US" sz="4799" spc="187">
                  <a:solidFill>
                    <a:srgbClr val="FFFFFF"/>
                  </a:solidFill>
                  <a:latin typeface="Aileron Regular Bold"/>
                </a:rPr>
                <a:t>Dios ordena guardar el sábado. </a:t>
              </a:r>
            </a:p>
          </p:txBody>
        </p:sp>
      </p:grpSp>
      <p:sp>
        <p:nvSpPr>
          <p:cNvPr name="TextBox 50" id="50"/>
          <p:cNvSpPr txBox="true"/>
          <p:nvPr/>
        </p:nvSpPr>
        <p:spPr>
          <a:xfrm rot="0">
            <a:off x="8549194" y="5262582"/>
            <a:ext cx="7066688" cy="3864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2987"/>
              </a:lnSpc>
            </a:pPr>
            <a:r>
              <a:rPr lang="en-US" sz="2900" spc="145">
                <a:solidFill>
                  <a:srgbClr val="F8B8AC"/>
                </a:solidFill>
                <a:latin typeface="Aileron Regular"/>
              </a:rPr>
              <a:t>Dn 7:25</a:t>
            </a:r>
          </a:p>
        </p:txBody>
      </p:sp>
      <p:sp>
        <p:nvSpPr>
          <p:cNvPr name="TextBox 51" id="51"/>
          <p:cNvSpPr txBox="true"/>
          <p:nvPr/>
        </p:nvSpPr>
        <p:spPr>
          <a:xfrm rot="0">
            <a:off x="1892341" y="4492201"/>
            <a:ext cx="13771166" cy="64655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 marL="0" indent="0" lvl="0">
              <a:lnSpc>
                <a:spcPts val="4943"/>
              </a:lnSpc>
            </a:pPr>
            <a:r>
              <a:rPr lang="en-US" sz="4799" spc="187">
                <a:solidFill>
                  <a:srgbClr val="F8B8AC"/>
                </a:solidFill>
                <a:latin typeface="Aileron Regular Bold"/>
              </a:rPr>
              <a:t>La Bestia ordena guardar el domingo. </a:t>
            </a:r>
          </a:p>
        </p:txBody>
      </p:sp>
      <p:grpSp>
        <p:nvGrpSpPr>
          <p:cNvPr name="Group 52" id="52"/>
          <p:cNvGrpSpPr/>
          <p:nvPr/>
        </p:nvGrpSpPr>
        <p:grpSpPr>
          <a:xfrm rot="0">
            <a:off x="2622580" y="5822531"/>
            <a:ext cx="13599263" cy="1128245"/>
            <a:chOff x="0" y="0"/>
            <a:chExt cx="18132351" cy="1504326"/>
          </a:xfrm>
        </p:grpSpPr>
        <p:sp>
          <p:nvSpPr>
            <p:cNvPr name="TextBox 53" id="53"/>
            <p:cNvSpPr txBox="true"/>
            <p:nvPr/>
          </p:nvSpPr>
          <p:spPr>
            <a:xfrm rot="0">
              <a:off x="0" y="973170"/>
              <a:ext cx="9304635" cy="53115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2987"/>
                </a:lnSpc>
              </a:pPr>
              <a:r>
                <a:rPr lang="en-US" sz="2900" spc="145">
                  <a:solidFill>
                    <a:srgbClr val="FFFFFF"/>
                  </a:solidFill>
                  <a:latin typeface="Aileron Regular"/>
                </a:rPr>
                <a:t>Ez 18:4</a:t>
              </a:r>
            </a:p>
          </p:txBody>
        </p:sp>
        <p:sp>
          <p:nvSpPr>
            <p:cNvPr name="TextBox 54" id="54"/>
            <p:cNvSpPr txBox="true"/>
            <p:nvPr/>
          </p:nvSpPr>
          <p:spPr>
            <a:xfrm rot="0">
              <a:off x="0" y="76200"/>
              <a:ext cx="18132351" cy="887474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marL="0" indent="0" lvl="0">
                <a:lnSpc>
                  <a:spcPts val="4943"/>
                </a:lnSpc>
              </a:pPr>
              <a:r>
                <a:rPr lang="en-US" sz="4799" spc="187">
                  <a:solidFill>
                    <a:srgbClr val="FFFFFF"/>
                  </a:solidFill>
                  <a:latin typeface="Aileron Regular Bold"/>
                </a:rPr>
                <a:t>Dios afirma que el hombre es mortal. </a:t>
              </a:r>
            </a:p>
          </p:txBody>
        </p:sp>
      </p:grpSp>
      <p:sp>
        <p:nvSpPr>
          <p:cNvPr name="TextBox 55" id="55"/>
          <p:cNvSpPr txBox="true"/>
          <p:nvPr/>
        </p:nvSpPr>
        <p:spPr>
          <a:xfrm rot="0">
            <a:off x="1892341" y="7588951"/>
            <a:ext cx="13771166" cy="64655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 marL="0" indent="0" lvl="0">
              <a:lnSpc>
                <a:spcPts val="4943"/>
              </a:lnSpc>
            </a:pPr>
            <a:r>
              <a:rPr lang="en-US" sz="4799" spc="187">
                <a:solidFill>
                  <a:srgbClr val="F8B8AC"/>
                </a:solidFill>
                <a:latin typeface="Aileron Regular Bold"/>
              </a:rPr>
              <a:t>La Bestia afirma la inmortalidad del alma. </a:t>
            </a:r>
          </a:p>
        </p:txBody>
      </p:sp>
      <p:sp>
        <p:nvSpPr>
          <p:cNvPr name="TextBox 56" id="56"/>
          <p:cNvSpPr txBox="true"/>
          <p:nvPr/>
        </p:nvSpPr>
        <p:spPr>
          <a:xfrm rot="0">
            <a:off x="8532864" y="8378382"/>
            <a:ext cx="7066688" cy="3864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2987"/>
              </a:lnSpc>
            </a:pPr>
            <a:r>
              <a:rPr lang="en-US" sz="2900" spc="145">
                <a:solidFill>
                  <a:srgbClr val="F8B8AC"/>
                </a:solidFill>
                <a:latin typeface="Aileron Regular"/>
              </a:rPr>
              <a:t>Dt 18:11</a:t>
            </a:r>
          </a:p>
        </p:txBody>
      </p:sp>
      <p:sp>
        <p:nvSpPr>
          <p:cNvPr name="Freeform 57" id="57"/>
          <p:cNvSpPr/>
          <p:nvPr/>
        </p:nvSpPr>
        <p:spPr>
          <a:xfrm flipH="false" flipV="false" rot="0">
            <a:off x="16387267" y="268434"/>
            <a:ext cx="1532390" cy="1623706"/>
          </a:xfrm>
          <a:custGeom>
            <a:avLst/>
            <a:gdLst/>
            <a:ahLst/>
            <a:cxnLst/>
            <a:rect r="r" b="b" t="t" l="l"/>
            <a:pathLst>
              <a:path h="1623706" w="1532390">
                <a:moveTo>
                  <a:pt x="0" y="0"/>
                </a:moveTo>
                <a:lnTo>
                  <a:pt x="1532390" y="0"/>
                </a:lnTo>
                <a:lnTo>
                  <a:pt x="1532390" y="1623706"/>
                </a:lnTo>
                <a:lnTo>
                  <a:pt x="0" y="1623706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-53039" t="-18915" r="-59829" b="-49496"/>
            </a:stretch>
          </a:blipFill>
        </p:spPr>
      </p:sp>
      <p:sp>
        <p:nvSpPr>
          <p:cNvPr name="TextBox 58" id="58"/>
          <p:cNvSpPr txBox="true"/>
          <p:nvPr/>
        </p:nvSpPr>
        <p:spPr>
          <a:xfrm rot="0">
            <a:off x="16129140" y="2010090"/>
            <a:ext cx="2029594" cy="28069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378"/>
              </a:lnSpc>
            </a:pPr>
            <a:r>
              <a:rPr lang="en-US" sz="1698" spc="336">
                <a:solidFill>
                  <a:srgbClr val="FFFFFF"/>
                </a:solidFill>
                <a:latin typeface="Open Sans Extra Bold 2 Bold"/>
              </a:rPr>
              <a:t>INFOLECCIÓN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CDB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184745" y="-235181"/>
            <a:ext cx="3988176" cy="1283199"/>
            <a:chOff x="0" y="0"/>
            <a:chExt cx="2481859" cy="79854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81859" cy="798541"/>
            </a:xfrm>
            <a:custGeom>
              <a:avLst/>
              <a:gdLst/>
              <a:ahLst/>
              <a:cxnLst/>
              <a:rect r="r" b="b" t="t" l="l"/>
              <a:pathLst>
                <a:path h="798541" w="2481859">
                  <a:moveTo>
                    <a:pt x="2357399" y="798540"/>
                  </a:moveTo>
                  <a:lnTo>
                    <a:pt x="124460" y="798540"/>
                  </a:lnTo>
                  <a:cubicBezTo>
                    <a:pt x="55880" y="798540"/>
                    <a:pt x="0" y="742660"/>
                    <a:pt x="0" y="6740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357399" y="0"/>
                  </a:lnTo>
                  <a:cubicBezTo>
                    <a:pt x="2425979" y="0"/>
                    <a:pt x="2481859" y="55880"/>
                    <a:pt x="2481859" y="124460"/>
                  </a:cubicBezTo>
                  <a:lnTo>
                    <a:pt x="2481859" y="674081"/>
                  </a:lnTo>
                  <a:cubicBezTo>
                    <a:pt x="2481859" y="742661"/>
                    <a:pt x="2425979" y="798541"/>
                    <a:pt x="2357399" y="798541"/>
                  </a:cubicBezTo>
                  <a:close/>
                </a:path>
              </a:pathLst>
            </a:custGeom>
            <a:solidFill>
              <a:srgbClr val="6D6875"/>
            </a:solidFill>
          </p:spPr>
        </p:sp>
      </p:grpSp>
      <p:grpSp>
        <p:nvGrpSpPr>
          <p:cNvPr name="Group 4" id="4"/>
          <p:cNvGrpSpPr/>
          <p:nvPr/>
        </p:nvGrpSpPr>
        <p:grpSpPr>
          <a:xfrm rot="0">
            <a:off x="3941164" y="-178299"/>
            <a:ext cx="11902226" cy="1226317"/>
            <a:chOff x="0" y="0"/>
            <a:chExt cx="7406807" cy="763142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7406807" cy="763143"/>
            </a:xfrm>
            <a:custGeom>
              <a:avLst/>
              <a:gdLst/>
              <a:ahLst/>
              <a:cxnLst/>
              <a:rect r="r" b="b" t="t" l="l"/>
              <a:pathLst>
                <a:path h="763143" w="7406807">
                  <a:moveTo>
                    <a:pt x="7282347" y="763142"/>
                  </a:moveTo>
                  <a:lnTo>
                    <a:pt x="124460" y="763142"/>
                  </a:lnTo>
                  <a:cubicBezTo>
                    <a:pt x="55880" y="763142"/>
                    <a:pt x="0" y="707262"/>
                    <a:pt x="0" y="63868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7282347" y="0"/>
                  </a:lnTo>
                  <a:cubicBezTo>
                    <a:pt x="7350927" y="0"/>
                    <a:pt x="7406807" y="55880"/>
                    <a:pt x="7406807" y="124460"/>
                  </a:cubicBezTo>
                  <a:lnTo>
                    <a:pt x="7406807" y="638683"/>
                  </a:lnTo>
                  <a:cubicBezTo>
                    <a:pt x="7406807" y="707263"/>
                    <a:pt x="7350927" y="763143"/>
                    <a:pt x="7282347" y="763143"/>
                  </a:cubicBezTo>
                  <a:close/>
                </a:path>
              </a:pathLst>
            </a:custGeom>
            <a:solidFill>
              <a:srgbClr val="6D6875"/>
            </a:solidFill>
          </p:spPr>
        </p:sp>
      </p:grpSp>
      <p:sp>
        <p:nvSpPr>
          <p:cNvPr name="Freeform 6" id="6"/>
          <p:cNvSpPr/>
          <p:nvPr/>
        </p:nvSpPr>
        <p:spPr>
          <a:xfrm flipH="false" flipV="false" rot="0">
            <a:off x="-19050" y="2630285"/>
            <a:ext cx="3710071" cy="6086095"/>
          </a:xfrm>
          <a:custGeom>
            <a:avLst/>
            <a:gdLst/>
            <a:ahLst/>
            <a:cxnLst/>
            <a:rect r="r" b="b" t="t" l="l"/>
            <a:pathLst>
              <a:path h="6086095" w="3710071">
                <a:moveTo>
                  <a:pt x="0" y="0"/>
                </a:moveTo>
                <a:lnTo>
                  <a:pt x="3710071" y="0"/>
                </a:lnTo>
                <a:lnTo>
                  <a:pt x="3710071" y="6086095"/>
                </a:lnTo>
                <a:lnTo>
                  <a:pt x="0" y="608609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1611448" y="2630285"/>
            <a:ext cx="3710071" cy="6086095"/>
          </a:xfrm>
          <a:custGeom>
            <a:avLst/>
            <a:gdLst/>
            <a:ahLst/>
            <a:cxnLst/>
            <a:rect r="r" b="b" t="t" l="l"/>
            <a:pathLst>
              <a:path h="6086095" w="3710071">
                <a:moveTo>
                  <a:pt x="0" y="0"/>
                </a:moveTo>
                <a:lnTo>
                  <a:pt x="3710071" y="0"/>
                </a:lnTo>
                <a:lnTo>
                  <a:pt x="3710071" y="6086095"/>
                </a:lnTo>
                <a:lnTo>
                  <a:pt x="0" y="608609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5321519" y="2630285"/>
            <a:ext cx="3710071" cy="6086095"/>
          </a:xfrm>
          <a:custGeom>
            <a:avLst/>
            <a:gdLst/>
            <a:ahLst/>
            <a:cxnLst/>
            <a:rect r="r" b="b" t="t" l="l"/>
            <a:pathLst>
              <a:path h="6086095" w="3710071">
                <a:moveTo>
                  <a:pt x="0" y="0"/>
                </a:moveTo>
                <a:lnTo>
                  <a:pt x="3710071" y="0"/>
                </a:lnTo>
                <a:lnTo>
                  <a:pt x="3710071" y="6086095"/>
                </a:lnTo>
                <a:lnTo>
                  <a:pt x="0" y="608609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3874489" y="2643739"/>
            <a:ext cx="3710071" cy="6086095"/>
          </a:xfrm>
          <a:custGeom>
            <a:avLst/>
            <a:gdLst/>
            <a:ahLst/>
            <a:cxnLst/>
            <a:rect r="r" b="b" t="t" l="l"/>
            <a:pathLst>
              <a:path h="6086095" w="3710071">
                <a:moveTo>
                  <a:pt x="0" y="0"/>
                </a:moveTo>
                <a:lnTo>
                  <a:pt x="3710071" y="0"/>
                </a:lnTo>
                <a:lnTo>
                  <a:pt x="3710071" y="6086095"/>
                </a:lnTo>
                <a:lnTo>
                  <a:pt x="0" y="608609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7651235" y="2603377"/>
            <a:ext cx="3710071" cy="6086095"/>
          </a:xfrm>
          <a:custGeom>
            <a:avLst/>
            <a:gdLst/>
            <a:ahLst/>
            <a:cxnLst/>
            <a:rect r="r" b="b" t="t" l="l"/>
            <a:pathLst>
              <a:path h="6086095" w="3710071">
                <a:moveTo>
                  <a:pt x="0" y="0"/>
                </a:moveTo>
                <a:lnTo>
                  <a:pt x="3710071" y="0"/>
                </a:lnTo>
                <a:lnTo>
                  <a:pt x="3710071" y="6086095"/>
                </a:lnTo>
                <a:lnTo>
                  <a:pt x="0" y="608609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3111130" y="2630285"/>
            <a:ext cx="5415403" cy="5415403"/>
          </a:xfrm>
          <a:custGeom>
            <a:avLst/>
            <a:gdLst/>
            <a:ahLst/>
            <a:cxnLst/>
            <a:rect r="r" b="b" t="t" l="l"/>
            <a:pathLst>
              <a:path h="5415403" w="5415403">
                <a:moveTo>
                  <a:pt x="0" y="0"/>
                </a:moveTo>
                <a:lnTo>
                  <a:pt x="5415403" y="0"/>
                </a:lnTo>
                <a:lnTo>
                  <a:pt x="5415403" y="5415403"/>
                </a:lnTo>
                <a:lnTo>
                  <a:pt x="0" y="541540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2" id="12"/>
          <p:cNvGrpSpPr/>
          <p:nvPr/>
        </p:nvGrpSpPr>
        <p:grpSpPr>
          <a:xfrm rot="0">
            <a:off x="-186827" y="1249509"/>
            <a:ext cx="16030217" cy="1380777"/>
            <a:chOff x="0" y="0"/>
            <a:chExt cx="9975673" cy="859263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9975673" cy="859263"/>
            </a:xfrm>
            <a:custGeom>
              <a:avLst/>
              <a:gdLst/>
              <a:ahLst/>
              <a:cxnLst/>
              <a:rect r="r" b="b" t="t" l="l"/>
              <a:pathLst>
                <a:path h="859263" w="9975673">
                  <a:moveTo>
                    <a:pt x="9851213" y="859263"/>
                  </a:moveTo>
                  <a:lnTo>
                    <a:pt x="124460" y="859263"/>
                  </a:lnTo>
                  <a:cubicBezTo>
                    <a:pt x="55880" y="859263"/>
                    <a:pt x="0" y="803383"/>
                    <a:pt x="0" y="73480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9851213" y="0"/>
                  </a:lnTo>
                  <a:cubicBezTo>
                    <a:pt x="9919794" y="0"/>
                    <a:pt x="9975673" y="55880"/>
                    <a:pt x="9975673" y="124460"/>
                  </a:cubicBezTo>
                  <a:lnTo>
                    <a:pt x="9975673" y="734803"/>
                  </a:lnTo>
                  <a:cubicBezTo>
                    <a:pt x="9975673" y="803383"/>
                    <a:pt x="9919794" y="859263"/>
                    <a:pt x="9851213" y="859263"/>
                  </a:cubicBezTo>
                  <a:close/>
                </a:path>
              </a:pathLst>
            </a:custGeom>
            <a:solidFill>
              <a:srgbClr val="B5838D"/>
            </a:solidFill>
          </p:spPr>
        </p:sp>
      </p:grpSp>
      <p:grpSp>
        <p:nvGrpSpPr>
          <p:cNvPr name="Group 14" id="14"/>
          <p:cNvGrpSpPr/>
          <p:nvPr/>
        </p:nvGrpSpPr>
        <p:grpSpPr>
          <a:xfrm rot="0">
            <a:off x="-19050" y="9828123"/>
            <a:ext cx="18465302" cy="572571"/>
            <a:chOff x="0" y="0"/>
            <a:chExt cx="6246287" cy="193685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6246287" cy="193685"/>
            </a:xfrm>
            <a:custGeom>
              <a:avLst/>
              <a:gdLst/>
              <a:ahLst/>
              <a:cxnLst/>
              <a:rect r="r" b="b" t="t" l="l"/>
              <a:pathLst>
                <a:path h="193685" w="6246287">
                  <a:moveTo>
                    <a:pt x="0" y="0"/>
                  </a:moveTo>
                  <a:lnTo>
                    <a:pt x="6246287" y="0"/>
                  </a:lnTo>
                  <a:lnTo>
                    <a:pt x="6246287" y="193685"/>
                  </a:lnTo>
                  <a:lnTo>
                    <a:pt x="0" y="193685"/>
                  </a:lnTo>
                  <a:close/>
                </a:path>
              </a:pathLst>
            </a:custGeom>
            <a:solidFill>
              <a:srgbClr val="6D6875"/>
            </a:solidFill>
          </p:spPr>
        </p:sp>
      </p:grpSp>
      <p:grpSp>
        <p:nvGrpSpPr>
          <p:cNvPr name="Group 16" id="16"/>
          <p:cNvGrpSpPr/>
          <p:nvPr/>
        </p:nvGrpSpPr>
        <p:grpSpPr>
          <a:xfrm rot="0">
            <a:off x="16015293" y="-178299"/>
            <a:ext cx="2411909" cy="2808584"/>
            <a:chOff x="0" y="0"/>
            <a:chExt cx="1500941" cy="1747794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1500941" cy="1747794"/>
            </a:xfrm>
            <a:custGeom>
              <a:avLst/>
              <a:gdLst/>
              <a:ahLst/>
              <a:cxnLst/>
              <a:rect r="r" b="b" t="t" l="l"/>
              <a:pathLst>
                <a:path h="1747794" w="1500941">
                  <a:moveTo>
                    <a:pt x="1376481" y="1747794"/>
                  </a:moveTo>
                  <a:lnTo>
                    <a:pt x="124460" y="1747794"/>
                  </a:lnTo>
                  <a:cubicBezTo>
                    <a:pt x="55880" y="1747794"/>
                    <a:pt x="0" y="1691914"/>
                    <a:pt x="0" y="162333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376481" y="0"/>
                  </a:lnTo>
                  <a:cubicBezTo>
                    <a:pt x="1445061" y="0"/>
                    <a:pt x="1500941" y="55880"/>
                    <a:pt x="1500941" y="124460"/>
                  </a:cubicBezTo>
                  <a:lnTo>
                    <a:pt x="1500941" y="1623334"/>
                  </a:lnTo>
                  <a:cubicBezTo>
                    <a:pt x="1500941" y="1691914"/>
                    <a:pt x="1445061" y="1747794"/>
                    <a:pt x="1376481" y="1747794"/>
                  </a:cubicBezTo>
                  <a:close/>
                </a:path>
              </a:pathLst>
            </a:custGeom>
            <a:solidFill>
              <a:srgbClr val="6D6875"/>
            </a:solidFill>
          </p:spPr>
        </p:sp>
      </p:grpSp>
      <p:grpSp>
        <p:nvGrpSpPr>
          <p:cNvPr name="Group 18" id="18"/>
          <p:cNvGrpSpPr/>
          <p:nvPr/>
        </p:nvGrpSpPr>
        <p:grpSpPr>
          <a:xfrm rot="0">
            <a:off x="-111218" y="8743288"/>
            <a:ext cx="18557469" cy="1094360"/>
            <a:chOff x="0" y="0"/>
            <a:chExt cx="11548393" cy="681025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0" y="0"/>
              <a:ext cx="11548394" cy="681025"/>
            </a:xfrm>
            <a:custGeom>
              <a:avLst/>
              <a:gdLst/>
              <a:ahLst/>
              <a:cxnLst/>
              <a:rect r="r" b="b" t="t" l="l"/>
              <a:pathLst>
                <a:path h="681025" w="11548394">
                  <a:moveTo>
                    <a:pt x="11423934" y="681025"/>
                  </a:moveTo>
                  <a:lnTo>
                    <a:pt x="124460" y="681025"/>
                  </a:lnTo>
                  <a:cubicBezTo>
                    <a:pt x="55880" y="681025"/>
                    <a:pt x="0" y="625145"/>
                    <a:pt x="0" y="55656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1423934" y="0"/>
                  </a:lnTo>
                  <a:cubicBezTo>
                    <a:pt x="11492513" y="0"/>
                    <a:pt x="11548394" y="55880"/>
                    <a:pt x="11548394" y="124460"/>
                  </a:cubicBezTo>
                  <a:lnTo>
                    <a:pt x="11548394" y="556565"/>
                  </a:lnTo>
                  <a:cubicBezTo>
                    <a:pt x="11548394" y="625145"/>
                    <a:pt x="11492513" y="681025"/>
                    <a:pt x="11423934" y="681025"/>
                  </a:cubicBezTo>
                  <a:close/>
                </a:path>
              </a:pathLst>
            </a:custGeom>
            <a:solidFill>
              <a:srgbClr val="B5838D"/>
            </a:solidFill>
          </p:spPr>
        </p:sp>
      </p:grpSp>
      <p:sp>
        <p:nvSpPr>
          <p:cNvPr name="Freeform 20" id="20"/>
          <p:cNvSpPr/>
          <p:nvPr/>
        </p:nvSpPr>
        <p:spPr>
          <a:xfrm flipH="false" flipV="false" rot="0">
            <a:off x="8656451" y="2630285"/>
            <a:ext cx="5415403" cy="5415403"/>
          </a:xfrm>
          <a:custGeom>
            <a:avLst/>
            <a:gdLst/>
            <a:ahLst/>
            <a:cxnLst/>
            <a:rect r="r" b="b" t="t" l="l"/>
            <a:pathLst>
              <a:path h="5415403" w="5415403">
                <a:moveTo>
                  <a:pt x="0" y="0"/>
                </a:moveTo>
                <a:lnTo>
                  <a:pt x="5415403" y="0"/>
                </a:lnTo>
                <a:lnTo>
                  <a:pt x="5415403" y="5415403"/>
                </a:lnTo>
                <a:lnTo>
                  <a:pt x="0" y="541540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1" id="21"/>
          <p:cNvSpPr/>
          <p:nvPr/>
        </p:nvSpPr>
        <p:spPr>
          <a:xfrm flipH="false" flipV="false" rot="0">
            <a:off x="4271654" y="2730369"/>
            <a:ext cx="5415403" cy="5415403"/>
          </a:xfrm>
          <a:custGeom>
            <a:avLst/>
            <a:gdLst/>
            <a:ahLst/>
            <a:cxnLst/>
            <a:rect r="r" b="b" t="t" l="l"/>
            <a:pathLst>
              <a:path h="5415403" w="5415403">
                <a:moveTo>
                  <a:pt x="0" y="0"/>
                </a:moveTo>
                <a:lnTo>
                  <a:pt x="5415403" y="0"/>
                </a:lnTo>
                <a:lnTo>
                  <a:pt x="5415403" y="5415403"/>
                </a:lnTo>
                <a:lnTo>
                  <a:pt x="0" y="541540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2" id="22"/>
          <p:cNvSpPr/>
          <p:nvPr/>
        </p:nvSpPr>
        <p:spPr>
          <a:xfrm flipH="false" flipV="false" rot="0">
            <a:off x="-143750" y="2928162"/>
            <a:ext cx="5415403" cy="5415403"/>
          </a:xfrm>
          <a:custGeom>
            <a:avLst/>
            <a:gdLst/>
            <a:ahLst/>
            <a:cxnLst/>
            <a:rect r="r" b="b" t="t" l="l"/>
            <a:pathLst>
              <a:path h="5415403" w="5415403">
                <a:moveTo>
                  <a:pt x="0" y="0"/>
                </a:moveTo>
                <a:lnTo>
                  <a:pt x="5415403" y="0"/>
                </a:lnTo>
                <a:lnTo>
                  <a:pt x="5415403" y="5415403"/>
                </a:lnTo>
                <a:lnTo>
                  <a:pt x="0" y="541540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3" id="23"/>
          <p:cNvSpPr/>
          <p:nvPr/>
        </p:nvSpPr>
        <p:spPr>
          <a:xfrm flipH="false" flipV="false" rot="0">
            <a:off x="1028700" y="3916169"/>
            <a:ext cx="3343641" cy="2503551"/>
          </a:xfrm>
          <a:custGeom>
            <a:avLst/>
            <a:gdLst/>
            <a:ahLst/>
            <a:cxnLst/>
            <a:rect r="r" b="b" t="t" l="l"/>
            <a:pathLst>
              <a:path h="2503551" w="3343641">
                <a:moveTo>
                  <a:pt x="0" y="0"/>
                </a:moveTo>
                <a:lnTo>
                  <a:pt x="3343641" y="0"/>
                </a:lnTo>
                <a:lnTo>
                  <a:pt x="3343641" y="2503551"/>
                </a:lnTo>
                <a:lnTo>
                  <a:pt x="0" y="250355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4" id="24"/>
          <p:cNvSpPr/>
          <p:nvPr/>
        </p:nvSpPr>
        <p:spPr>
          <a:xfrm flipH="false" flipV="false" rot="0">
            <a:off x="5551212" y="3669720"/>
            <a:ext cx="2856287" cy="2856287"/>
          </a:xfrm>
          <a:custGeom>
            <a:avLst/>
            <a:gdLst/>
            <a:ahLst/>
            <a:cxnLst/>
            <a:rect r="r" b="b" t="t" l="l"/>
            <a:pathLst>
              <a:path h="2856287" w="2856287">
                <a:moveTo>
                  <a:pt x="0" y="0"/>
                </a:moveTo>
                <a:lnTo>
                  <a:pt x="2856287" y="0"/>
                </a:lnTo>
                <a:lnTo>
                  <a:pt x="2856287" y="2856288"/>
                </a:lnTo>
                <a:lnTo>
                  <a:pt x="0" y="285628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5" id="25"/>
          <p:cNvSpPr/>
          <p:nvPr/>
        </p:nvSpPr>
        <p:spPr>
          <a:xfrm flipH="false" flipV="false" rot="0">
            <a:off x="14487785" y="3487535"/>
            <a:ext cx="2711211" cy="3178752"/>
          </a:xfrm>
          <a:custGeom>
            <a:avLst/>
            <a:gdLst/>
            <a:ahLst/>
            <a:cxnLst/>
            <a:rect r="r" b="b" t="t" l="l"/>
            <a:pathLst>
              <a:path h="3178752" w="2711211">
                <a:moveTo>
                  <a:pt x="0" y="0"/>
                </a:moveTo>
                <a:lnTo>
                  <a:pt x="2711210" y="0"/>
                </a:lnTo>
                <a:lnTo>
                  <a:pt x="2711210" y="3178752"/>
                </a:lnTo>
                <a:lnTo>
                  <a:pt x="0" y="317875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6" id="26"/>
          <p:cNvSpPr txBox="true"/>
          <p:nvPr/>
        </p:nvSpPr>
        <p:spPr>
          <a:xfrm rot="0">
            <a:off x="101125" y="1514349"/>
            <a:ext cx="15742265" cy="73533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984"/>
              </a:lnSpc>
            </a:pPr>
            <a:r>
              <a:rPr lang="en-US" sz="4499">
                <a:solidFill>
                  <a:srgbClr val="FFFFFF"/>
                </a:solidFill>
                <a:latin typeface="League Spartan Bold"/>
              </a:rPr>
              <a:t>La autoridad de la iglesia descansa en creer que:</a:t>
            </a:r>
          </a:p>
        </p:txBody>
      </p:sp>
      <p:sp>
        <p:nvSpPr>
          <p:cNvPr name="TextBox 27" id="27"/>
          <p:cNvSpPr txBox="true"/>
          <p:nvPr/>
        </p:nvSpPr>
        <p:spPr>
          <a:xfrm rot="0">
            <a:off x="4173175" y="241151"/>
            <a:ext cx="11426377" cy="6800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460"/>
              </a:lnSpc>
            </a:pPr>
            <a:r>
              <a:rPr lang="en-US" sz="4200">
                <a:solidFill>
                  <a:srgbClr val="FFFFFF"/>
                </a:solidFill>
                <a:latin typeface="League Spartan"/>
              </a:rPr>
              <a:t>LA REFORMA CONTINÚA</a:t>
            </a:r>
          </a:p>
        </p:txBody>
      </p:sp>
      <p:sp>
        <p:nvSpPr>
          <p:cNvPr name="TextBox 28" id="28"/>
          <p:cNvSpPr txBox="true"/>
          <p:nvPr/>
        </p:nvSpPr>
        <p:spPr>
          <a:xfrm rot="0">
            <a:off x="0" y="8843702"/>
            <a:ext cx="18212289" cy="99688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967"/>
              </a:lnSpc>
            </a:pPr>
            <a:r>
              <a:rPr lang="en-US" sz="3099">
                <a:solidFill>
                  <a:srgbClr val="FFFFFF"/>
                </a:solidFill>
                <a:latin typeface="League Spartan Bold"/>
              </a:rPr>
              <a:t>Es responsabilidad de la iglesia de Dios enseñar estas verdades.</a:t>
            </a:r>
          </a:p>
          <a:p>
            <a:pPr algn="ctr" marL="0" indent="0" lvl="0">
              <a:lnSpc>
                <a:spcPts val="4122"/>
              </a:lnSpc>
              <a:spcBef>
                <a:spcPct val="0"/>
              </a:spcBef>
            </a:pPr>
            <a:r>
              <a:rPr lang="en-US" sz="3099" u="none">
                <a:solidFill>
                  <a:srgbClr val="FFFFFF"/>
                </a:solidFill>
                <a:latin typeface="League Spartan Bold"/>
              </a:rPr>
              <a:t>(Ap 14:6-12; 18:1-4)</a:t>
            </a:r>
          </a:p>
        </p:txBody>
      </p:sp>
      <p:sp>
        <p:nvSpPr>
          <p:cNvPr name="TextBox 29" id="29"/>
          <p:cNvSpPr txBox="true"/>
          <p:nvPr/>
        </p:nvSpPr>
        <p:spPr>
          <a:xfrm rot="0">
            <a:off x="463726" y="6818687"/>
            <a:ext cx="4200450" cy="10439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949"/>
              </a:lnSpc>
            </a:pPr>
            <a:r>
              <a:rPr lang="en-US" sz="2499">
                <a:solidFill>
                  <a:srgbClr val="6D6875"/>
                </a:solidFill>
                <a:latin typeface="League Spartan Bold"/>
              </a:rPr>
              <a:t>Dios entregó la Biblia como su única Palabra.</a:t>
            </a:r>
          </a:p>
          <a:p>
            <a:pPr algn="ctr">
              <a:lnSpc>
                <a:spcPts val="2360"/>
              </a:lnSpc>
            </a:pPr>
            <a:r>
              <a:rPr lang="en-US" sz="2000">
                <a:solidFill>
                  <a:srgbClr val="6D6875"/>
                </a:solidFill>
                <a:latin typeface="League Spartan"/>
              </a:rPr>
              <a:t> (1 Tm 4:7-16; 2 Tm 3:16, 17)</a:t>
            </a:r>
          </a:p>
        </p:txBody>
      </p:sp>
      <p:sp>
        <p:nvSpPr>
          <p:cNvPr name="TextBox 30" id="30"/>
          <p:cNvSpPr txBox="true"/>
          <p:nvPr/>
        </p:nvSpPr>
        <p:spPr>
          <a:xfrm rot="0">
            <a:off x="-19050" y="107359"/>
            <a:ext cx="3710071" cy="7372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940"/>
              </a:lnSpc>
            </a:pPr>
            <a:r>
              <a:rPr lang="en-US" sz="2100">
                <a:solidFill>
                  <a:srgbClr val="FFFFFF"/>
                </a:solidFill>
                <a:latin typeface="League Spartan"/>
              </a:rPr>
              <a:t>Martes</a:t>
            </a:r>
          </a:p>
          <a:p>
            <a:pPr algn="ctr">
              <a:lnSpc>
                <a:spcPts val="2940"/>
              </a:lnSpc>
            </a:pPr>
            <a:r>
              <a:rPr lang="en-US" sz="2100">
                <a:solidFill>
                  <a:srgbClr val="FFFFFF"/>
                </a:solidFill>
                <a:latin typeface="League Spartan"/>
              </a:rPr>
              <a:t> 20 de junio del 2023</a:t>
            </a:r>
          </a:p>
        </p:txBody>
      </p:sp>
      <p:sp>
        <p:nvSpPr>
          <p:cNvPr name="TextBox 31" id="31"/>
          <p:cNvSpPr txBox="true"/>
          <p:nvPr/>
        </p:nvSpPr>
        <p:spPr>
          <a:xfrm rot="0">
            <a:off x="4664176" y="6818687"/>
            <a:ext cx="4630359" cy="10439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949"/>
              </a:lnSpc>
            </a:pPr>
            <a:r>
              <a:rPr lang="en-US" sz="2499">
                <a:solidFill>
                  <a:srgbClr val="6D6875"/>
                </a:solidFill>
                <a:latin typeface="League Spartan Bold"/>
              </a:rPr>
              <a:t>Dios salva al hombre únicamente por su gracia.</a:t>
            </a:r>
          </a:p>
          <a:p>
            <a:pPr algn="ctr">
              <a:lnSpc>
                <a:spcPts val="2360"/>
              </a:lnSpc>
            </a:pPr>
            <a:r>
              <a:rPr lang="en-US" sz="2000">
                <a:solidFill>
                  <a:srgbClr val="6D6875"/>
                </a:solidFill>
                <a:latin typeface="League Spartan"/>
              </a:rPr>
              <a:t>(Ef 2:8; Rm 3:24)</a:t>
            </a:r>
          </a:p>
        </p:txBody>
      </p:sp>
      <p:sp>
        <p:nvSpPr>
          <p:cNvPr name="TextBox 32" id="32"/>
          <p:cNvSpPr txBox="true"/>
          <p:nvPr/>
        </p:nvSpPr>
        <p:spPr>
          <a:xfrm rot="0">
            <a:off x="909252" y="9961413"/>
            <a:ext cx="16516529" cy="3136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660"/>
              </a:lnSpc>
            </a:pPr>
            <a:r>
              <a:rPr lang="en-US" sz="1900">
                <a:solidFill>
                  <a:srgbClr val="FFFFFF"/>
                </a:solidFill>
                <a:latin typeface="League Spartan Bold"/>
              </a:rPr>
              <a:t>Contenido: Luiz Cláudio - Diseño: Bruno Flávio - Traducción: Eleandro Borel</a:t>
            </a:r>
          </a:p>
        </p:txBody>
      </p:sp>
      <p:sp>
        <p:nvSpPr>
          <p:cNvPr name="TextBox 33" id="33"/>
          <p:cNvSpPr txBox="true"/>
          <p:nvPr/>
        </p:nvSpPr>
        <p:spPr>
          <a:xfrm rot="0">
            <a:off x="8955002" y="6818687"/>
            <a:ext cx="4630359" cy="10439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949"/>
              </a:lnSpc>
            </a:pPr>
            <a:r>
              <a:rPr lang="en-US" sz="2499">
                <a:solidFill>
                  <a:srgbClr val="6D6875"/>
                </a:solidFill>
                <a:latin typeface="League Spartan Bold"/>
              </a:rPr>
              <a:t>Dios capacita al salvado para obedecer su ley. </a:t>
            </a:r>
          </a:p>
          <a:p>
            <a:pPr algn="ctr">
              <a:lnSpc>
                <a:spcPts val="2360"/>
              </a:lnSpc>
            </a:pPr>
            <a:r>
              <a:rPr lang="en-US" sz="2000">
                <a:solidFill>
                  <a:srgbClr val="6D6875"/>
                </a:solidFill>
                <a:latin typeface="League Spartan"/>
              </a:rPr>
              <a:t>(Rm 3:31; 6:1-14)</a:t>
            </a:r>
          </a:p>
        </p:txBody>
      </p:sp>
      <p:sp>
        <p:nvSpPr>
          <p:cNvPr name="TextBox 34" id="34"/>
          <p:cNvSpPr txBox="true"/>
          <p:nvPr/>
        </p:nvSpPr>
        <p:spPr>
          <a:xfrm rot="0">
            <a:off x="13528211" y="6818687"/>
            <a:ext cx="4630359" cy="10439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949"/>
              </a:lnSpc>
            </a:pPr>
            <a:r>
              <a:rPr lang="en-US" sz="2499">
                <a:solidFill>
                  <a:srgbClr val="6D6875"/>
                </a:solidFill>
                <a:latin typeface="League Spartan Bold"/>
              </a:rPr>
              <a:t>Dios otorga el sábado como descanso para los salvados. </a:t>
            </a:r>
          </a:p>
          <a:p>
            <a:pPr algn="ctr">
              <a:lnSpc>
                <a:spcPts val="2360"/>
              </a:lnSpc>
            </a:pPr>
            <a:r>
              <a:rPr lang="en-US" sz="2000">
                <a:solidFill>
                  <a:srgbClr val="6D6875"/>
                </a:solidFill>
                <a:latin typeface="League Spartan"/>
              </a:rPr>
              <a:t>(Is 56:5, 6; Ez 20:20)</a:t>
            </a:r>
          </a:p>
        </p:txBody>
      </p:sp>
      <p:sp>
        <p:nvSpPr>
          <p:cNvPr name="Freeform 35" id="35"/>
          <p:cNvSpPr/>
          <p:nvPr/>
        </p:nvSpPr>
        <p:spPr>
          <a:xfrm flipH="false" flipV="false" rot="0">
            <a:off x="9518974" y="3785437"/>
            <a:ext cx="2941506" cy="2765015"/>
          </a:xfrm>
          <a:custGeom>
            <a:avLst/>
            <a:gdLst/>
            <a:ahLst/>
            <a:cxnLst/>
            <a:rect r="r" b="b" t="t" l="l"/>
            <a:pathLst>
              <a:path h="2765015" w="2941506">
                <a:moveTo>
                  <a:pt x="0" y="0"/>
                </a:moveTo>
                <a:lnTo>
                  <a:pt x="2941506" y="0"/>
                </a:lnTo>
                <a:lnTo>
                  <a:pt x="2941506" y="2765015"/>
                </a:lnTo>
                <a:lnTo>
                  <a:pt x="0" y="276501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6" id="36"/>
          <p:cNvSpPr/>
          <p:nvPr/>
        </p:nvSpPr>
        <p:spPr>
          <a:xfrm flipH="false" flipV="false" rot="0">
            <a:off x="14487785" y="3487535"/>
            <a:ext cx="2711211" cy="3178752"/>
          </a:xfrm>
          <a:custGeom>
            <a:avLst/>
            <a:gdLst/>
            <a:ahLst/>
            <a:cxnLst/>
            <a:rect r="r" b="b" t="t" l="l"/>
            <a:pathLst>
              <a:path h="3178752" w="2711211">
                <a:moveTo>
                  <a:pt x="0" y="0"/>
                </a:moveTo>
                <a:lnTo>
                  <a:pt x="2711210" y="0"/>
                </a:lnTo>
                <a:lnTo>
                  <a:pt x="2711210" y="3178752"/>
                </a:lnTo>
                <a:lnTo>
                  <a:pt x="0" y="317875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7" id="37"/>
          <p:cNvSpPr/>
          <p:nvPr/>
        </p:nvSpPr>
        <p:spPr>
          <a:xfrm flipH="false" flipV="false" rot="0">
            <a:off x="16387267" y="268434"/>
            <a:ext cx="1532390" cy="1623706"/>
          </a:xfrm>
          <a:custGeom>
            <a:avLst/>
            <a:gdLst/>
            <a:ahLst/>
            <a:cxnLst/>
            <a:rect r="r" b="b" t="t" l="l"/>
            <a:pathLst>
              <a:path h="1623706" w="1532390">
                <a:moveTo>
                  <a:pt x="0" y="0"/>
                </a:moveTo>
                <a:lnTo>
                  <a:pt x="1532390" y="0"/>
                </a:lnTo>
                <a:lnTo>
                  <a:pt x="1532390" y="1623706"/>
                </a:lnTo>
                <a:lnTo>
                  <a:pt x="0" y="1623706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-53039" t="-18915" r="-59829" b="-49496"/>
            </a:stretch>
          </a:blipFill>
        </p:spPr>
      </p:sp>
      <p:sp>
        <p:nvSpPr>
          <p:cNvPr name="TextBox 38" id="38"/>
          <p:cNvSpPr txBox="true"/>
          <p:nvPr/>
        </p:nvSpPr>
        <p:spPr>
          <a:xfrm rot="0">
            <a:off x="16129140" y="2010090"/>
            <a:ext cx="2029594" cy="28069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378"/>
              </a:lnSpc>
            </a:pPr>
            <a:r>
              <a:rPr lang="en-US" sz="1698" spc="336">
                <a:solidFill>
                  <a:srgbClr val="FFFFFF"/>
                </a:solidFill>
                <a:latin typeface="Open Sans Extra Bold 2 Bold"/>
              </a:rPr>
              <a:t>INFOLECCIÓN</a:t>
            </a: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72C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-5231320"/>
            <a:ext cx="23880071" cy="7787284"/>
            <a:chOff x="0" y="0"/>
            <a:chExt cx="31840094" cy="10383045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15862"/>
              <a:ext cx="10634531" cy="10367183"/>
            </a:xfrm>
            <a:custGeom>
              <a:avLst/>
              <a:gdLst/>
              <a:ahLst/>
              <a:cxnLst/>
              <a:rect r="r" b="b" t="t" l="l"/>
              <a:pathLst>
                <a:path h="10367183" w="10634531">
                  <a:moveTo>
                    <a:pt x="0" y="0"/>
                  </a:moveTo>
                  <a:lnTo>
                    <a:pt x="10634531" y="0"/>
                  </a:lnTo>
                  <a:lnTo>
                    <a:pt x="10634531" y="10367183"/>
                  </a:lnTo>
                  <a:lnTo>
                    <a:pt x="0" y="1036718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31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" id="4"/>
            <p:cNvSpPr/>
            <p:nvPr/>
          </p:nvSpPr>
          <p:spPr>
            <a:xfrm flipH="false" flipV="false" rot="0">
              <a:off x="10596431" y="0"/>
              <a:ext cx="10634531" cy="10367183"/>
            </a:xfrm>
            <a:custGeom>
              <a:avLst/>
              <a:gdLst/>
              <a:ahLst/>
              <a:cxnLst/>
              <a:rect r="r" b="b" t="t" l="l"/>
              <a:pathLst>
                <a:path h="10367183" w="10634531">
                  <a:moveTo>
                    <a:pt x="0" y="0"/>
                  </a:moveTo>
                  <a:lnTo>
                    <a:pt x="10634532" y="0"/>
                  </a:lnTo>
                  <a:lnTo>
                    <a:pt x="10634532" y="10367183"/>
                  </a:lnTo>
                  <a:lnTo>
                    <a:pt x="0" y="1036718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31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5" id="5"/>
            <p:cNvSpPr/>
            <p:nvPr/>
          </p:nvSpPr>
          <p:spPr>
            <a:xfrm flipH="false" flipV="false" rot="0">
              <a:off x="21205563" y="0"/>
              <a:ext cx="10634531" cy="10367183"/>
            </a:xfrm>
            <a:custGeom>
              <a:avLst/>
              <a:gdLst/>
              <a:ahLst/>
              <a:cxnLst/>
              <a:rect r="r" b="b" t="t" l="l"/>
              <a:pathLst>
                <a:path h="10367183" w="10634531">
                  <a:moveTo>
                    <a:pt x="0" y="0"/>
                  </a:moveTo>
                  <a:lnTo>
                    <a:pt x="10634531" y="0"/>
                  </a:lnTo>
                  <a:lnTo>
                    <a:pt x="10634531" y="10367183"/>
                  </a:lnTo>
                  <a:lnTo>
                    <a:pt x="0" y="1036718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31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6" id="6"/>
          <p:cNvGrpSpPr/>
          <p:nvPr/>
        </p:nvGrpSpPr>
        <p:grpSpPr>
          <a:xfrm rot="0">
            <a:off x="-184745" y="-235181"/>
            <a:ext cx="3988176" cy="1283199"/>
            <a:chOff x="0" y="0"/>
            <a:chExt cx="2481859" cy="79854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2481859" cy="798541"/>
            </a:xfrm>
            <a:custGeom>
              <a:avLst/>
              <a:gdLst/>
              <a:ahLst/>
              <a:cxnLst/>
              <a:rect r="r" b="b" t="t" l="l"/>
              <a:pathLst>
                <a:path h="798541" w="2481859">
                  <a:moveTo>
                    <a:pt x="2357399" y="798540"/>
                  </a:moveTo>
                  <a:lnTo>
                    <a:pt x="124460" y="798540"/>
                  </a:lnTo>
                  <a:cubicBezTo>
                    <a:pt x="55880" y="798540"/>
                    <a:pt x="0" y="742660"/>
                    <a:pt x="0" y="6740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357399" y="0"/>
                  </a:lnTo>
                  <a:cubicBezTo>
                    <a:pt x="2425979" y="0"/>
                    <a:pt x="2481859" y="55880"/>
                    <a:pt x="2481859" y="124460"/>
                  </a:cubicBezTo>
                  <a:lnTo>
                    <a:pt x="2481859" y="674081"/>
                  </a:lnTo>
                  <a:cubicBezTo>
                    <a:pt x="2481859" y="742661"/>
                    <a:pt x="2425979" y="798541"/>
                    <a:pt x="2357399" y="798541"/>
                  </a:cubicBezTo>
                  <a:close/>
                </a:path>
              </a:pathLst>
            </a:custGeom>
            <a:solidFill>
              <a:srgbClr val="D00000"/>
            </a:solidFill>
          </p:spPr>
        </p:sp>
      </p:grpSp>
      <p:grpSp>
        <p:nvGrpSpPr>
          <p:cNvPr name="Group 8" id="8"/>
          <p:cNvGrpSpPr/>
          <p:nvPr/>
        </p:nvGrpSpPr>
        <p:grpSpPr>
          <a:xfrm rot="0">
            <a:off x="3941164" y="-178299"/>
            <a:ext cx="11902226" cy="1226317"/>
            <a:chOff x="0" y="0"/>
            <a:chExt cx="7406807" cy="763142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7406807" cy="763143"/>
            </a:xfrm>
            <a:custGeom>
              <a:avLst/>
              <a:gdLst/>
              <a:ahLst/>
              <a:cxnLst/>
              <a:rect r="r" b="b" t="t" l="l"/>
              <a:pathLst>
                <a:path h="763143" w="7406807">
                  <a:moveTo>
                    <a:pt x="7282347" y="763142"/>
                  </a:moveTo>
                  <a:lnTo>
                    <a:pt x="124460" y="763142"/>
                  </a:lnTo>
                  <a:cubicBezTo>
                    <a:pt x="55880" y="763142"/>
                    <a:pt x="0" y="707262"/>
                    <a:pt x="0" y="63868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7282347" y="0"/>
                  </a:lnTo>
                  <a:cubicBezTo>
                    <a:pt x="7350927" y="0"/>
                    <a:pt x="7406807" y="55880"/>
                    <a:pt x="7406807" y="124460"/>
                  </a:cubicBezTo>
                  <a:lnTo>
                    <a:pt x="7406807" y="638683"/>
                  </a:lnTo>
                  <a:cubicBezTo>
                    <a:pt x="7406807" y="707263"/>
                    <a:pt x="7350927" y="763143"/>
                    <a:pt x="7282347" y="763143"/>
                  </a:cubicBezTo>
                  <a:close/>
                </a:path>
              </a:pathLst>
            </a:custGeom>
            <a:solidFill>
              <a:srgbClr val="D00000"/>
            </a:solidFill>
          </p:spPr>
        </p:sp>
      </p:grpSp>
      <p:grpSp>
        <p:nvGrpSpPr>
          <p:cNvPr name="Group 10" id="10"/>
          <p:cNvGrpSpPr/>
          <p:nvPr/>
        </p:nvGrpSpPr>
        <p:grpSpPr>
          <a:xfrm rot="0">
            <a:off x="1096" y="2499716"/>
            <a:ext cx="23880071" cy="7787284"/>
            <a:chOff x="0" y="0"/>
            <a:chExt cx="31840094" cy="10383045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15862"/>
              <a:ext cx="10634531" cy="10367183"/>
            </a:xfrm>
            <a:custGeom>
              <a:avLst/>
              <a:gdLst/>
              <a:ahLst/>
              <a:cxnLst/>
              <a:rect r="r" b="b" t="t" l="l"/>
              <a:pathLst>
                <a:path h="10367183" w="10634531">
                  <a:moveTo>
                    <a:pt x="0" y="0"/>
                  </a:moveTo>
                  <a:lnTo>
                    <a:pt x="10634531" y="0"/>
                  </a:lnTo>
                  <a:lnTo>
                    <a:pt x="10634531" y="10367183"/>
                  </a:lnTo>
                  <a:lnTo>
                    <a:pt x="0" y="1036718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31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2" id="12"/>
            <p:cNvSpPr/>
            <p:nvPr/>
          </p:nvSpPr>
          <p:spPr>
            <a:xfrm flipH="false" flipV="false" rot="0">
              <a:off x="10596431" y="0"/>
              <a:ext cx="10634531" cy="10367183"/>
            </a:xfrm>
            <a:custGeom>
              <a:avLst/>
              <a:gdLst/>
              <a:ahLst/>
              <a:cxnLst/>
              <a:rect r="r" b="b" t="t" l="l"/>
              <a:pathLst>
                <a:path h="10367183" w="10634531">
                  <a:moveTo>
                    <a:pt x="0" y="0"/>
                  </a:moveTo>
                  <a:lnTo>
                    <a:pt x="10634532" y="0"/>
                  </a:lnTo>
                  <a:lnTo>
                    <a:pt x="10634532" y="10367183"/>
                  </a:lnTo>
                  <a:lnTo>
                    <a:pt x="0" y="1036718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31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3" id="13"/>
            <p:cNvSpPr/>
            <p:nvPr/>
          </p:nvSpPr>
          <p:spPr>
            <a:xfrm flipH="false" flipV="false" rot="0">
              <a:off x="21205563" y="0"/>
              <a:ext cx="10634531" cy="10367183"/>
            </a:xfrm>
            <a:custGeom>
              <a:avLst/>
              <a:gdLst/>
              <a:ahLst/>
              <a:cxnLst/>
              <a:rect r="r" b="b" t="t" l="l"/>
              <a:pathLst>
                <a:path h="10367183" w="10634531">
                  <a:moveTo>
                    <a:pt x="0" y="0"/>
                  </a:moveTo>
                  <a:lnTo>
                    <a:pt x="10634531" y="0"/>
                  </a:lnTo>
                  <a:lnTo>
                    <a:pt x="10634531" y="10367183"/>
                  </a:lnTo>
                  <a:lnTo>
                    <a:pt x="0" y="1036718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31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14" id="14"/>
          <p:cNvGrpSpPr/>
          <p:nvPr/>
        </p:nvGrpSpPr>
        <p:grpSpPr>
          <a:xfrm rot="0">
            <a:off x="-186827" y="1130836"/>
            <a:ext cx="16030217" cy="1061217"/>
            <a:chOff x="0" y="0"/>
            <a:chExt cx="9975673" cy="660400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9975673" cy="660400"/>
            </a:xfrm>
            <a:custGeom>
              <a:avLst/>
              <a:gdLst/>
              <a:ahLst/>
              <a:cxnLst/>
              <a:rect r="r" b="b" t="t" l="l"/>
              <a:pathLst>
                <a:path h="660400" w="9975673">
                  <a:moveTo>
                    <a:pt x="9851213" y="660400"/>
                  </a:moveTo>
                  <a:lnTo>
                    <a:pt x="124460" y="660400"/>
                  </a:lnTo>
                  <a:cubicBezTo>
                    <a:pt x="55880" y="660400"/>
                    <a:pt x="0" y="604520"/>
                    <a:pt x="0" y="53594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9851213" y="0"/>
                  </a:lnTo>
                  <a:cubicBezTo>
                    <a:pt x="9919794" y="0"/>
                    <a:pt x="9975673" y="55880"/>
                    <a:pt x="9975673" y="124460"/>
                  </a:cubicBezTo>
                  <a:lnTo>
                    <a:pt x="9975673" y="535940"/>
                  </a:lnTo>
                  <a:cubicBezTo>
                    <a:pt x="9975673" y="604520"/>
                    <a:pt x="9919794" y="660400"/>
                    <a:pt x="9851213" y="660400"/>
                  </a:cubicBezTo>
                  <a:close/>
                </a:path>
              </a:pathLst>
            </a:custGeom>
            <a:solidFill>
              <a:srgbClr val="032B43"/>
            </a:solidFill>
          </p:spPr>
        </p:sp>
      </p:grpSp>
      <p:grpSp>
        <p:nvGrpSpPr>
          <p:cNvPr name="Group 16" id="16"/>
          <p:cNvGrpSpPr/>
          <p:nvPr/>
        </p:nvGrpSpPr>
        <p:grpSpPr>
          <a:xfrm rot="0">
            <a:off x="-19050" y="9906971"/>
            <a:ext cx="18465302" cy="493724"/>
            <a:chOff x="0" y="0"/>
            <a:chExt cx="6246287" cy="167013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6246287" cy="167013"/>
            </a:xfrm>
            <a:custGeom>
              <a:avLst/>
              <a:gdLst/>
              <a:ahLst/>
              <a:cxnLst/>
              <a:rect r="r" b="b" t="t" l="l"/>
              <a:pathLst>
                <a:path h="167013" w="6246287">
                  <a:moveTo>
                    <a:pt x="0" y="0"/>
                  </a:moveTo>
                  <a:lnTo>
                    <a:pt x="6246287" y="0"/>
                  </a:lnTo>
                  <a:lnTo>
                    <a:pt x="6246287" y="167013"/>
                  </a:lnTo>
                  <a:lnTo>
                    <a:pt x="0" y="167013"/>
                  </a:lnTo>
                  <a:close/>
                </a:path>
              </a:pathLst>
            </a:custGeom>
            <a:solidFill>
              <a:srgbClr val="032B43"/>
            </a:solidFill>
          </p:spPr>
        </p:sp>
      </p:grpSp>
      <p:grpSp>
        <p:nvGrpSpPr>
          <p:cNvPr name="Group 18" id="18"/>
          <p:cNvGrpSpPr/>
          <p:nvPr/>
        </p:nvGrpSpPr>
        <p:grpSpPr>
          <a:xfrm rot="0">
            <a:off x="16015293" y="-692731"/>
            <a:ext cx="2411909" cy="2808584"/>
            <a:chOff x="0" y="0"/>
            <a:chExt cx="1500941" cy="1747794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0" y="0"/>
              <a:ext cx="1500941" cy="1747794"/>
            </a:xfrm>
            <a:custGeom>
              <a:avLst/>
              <a:gdLst/>
              <a:ahLst/>
              <a:cxnLst/>
              <a:rect r="r" b="b" t="t" l="l"/>
              <a:pathLst>
                <a:path h="1747794" w="1500941">
                  <a:moveTo>
                    <a:pt x="1376481" y="1747794"/>
                  </a:moveTo>
                  <a:lnTo>
                    <a:pt x="124460" y="1747794"/>
                  </a:lnTo>
                  <a:cubicBezTo>
                    <a:pt x="55880" y="1747794"/>
                    <a:pt x="0" y="1691914"/>
                    <a:pt x="0" y="162333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376481" y="0"/>
                  </a:lnTo>
                  <a:cubicBezTo>
                    <a:pt x="1445061" y="0"/>
                    <a:pt x="1500941" y="55880"/>
                    <a:pt x="1500941" y="124460"/>
                  </a:cubicBezTo>
                  <a:lnTo>
                    <a:pt x="1500941" y="1623334"/>
                  </a:lnTo>
                  <a:cubicBezTo>
                    <a:pt x="1500941" y="1691914"/>
                    <a:pt x="1445061" y="1747794"/>
                    <a:pt x="1376481" y="1747794"/>
                  </a:cubicBezTo>
                  <a:close/>
                </a:path>
              </a:pathLst>
            </a:custGeom>
            <a:solidFill>
              <a:srgbClr val="FFBA08"/>
            </a:solidFill>
          </p:spPr>
        </p:sp>
      </p:grpSp>
      <p:grpSp>
        <p:nvGrpSpPr>
          <p:cNvPr name="Group 20" id="20"/>
          <p:cNvGrpSpPr/>
          <p:nvPr/>
        </p:nvGrpSpPr>
        <p:grpSpPr>
          <a:xfrm rot="0">
            <a:off x="101125" y="2308314"/>
            <a:ext cx="9005020" cy="1251164"/>
            <a:chOff x="0" y="0"/>
            <a:chExt cx="2371692" cy="329525"/>
          </a:xfrm>
        </p:grpSpPr>
        <p:sp>
          <p:nvSpPr>
            <p:cNvPr name="Freeform 21" id="21"/>
            <p:cNvSpPr/>
            <p:nvPr/>
          </p:nvSpPr>
          <p:spPr>
            <a:xfrm flipH="false" flipV="false" rot="0">
              <a:off x="0" y="0"/>
              <a:ext cx="2371692" cy="329525"/>
            </a:xfrm>
            <a:custGeom>
              <a:avLst/>
              <a:gdLst/>
              <a:ahLst/>
              <a:cxnLst/>
              <a:rect r="r" b="b" t="t" l="l"/>
              <a:pathLst>
                <a:path h="329525" w="2371692">
                  <a:moveTo>
                    <a:pt x="2168492" y="0"/>
                  </a:moveTo>
                  <a:lnTo>
                    <a:pt x="203200" y="0"/>
                  </a:lnTo>
                  <a:lnTo>
                    <a:pt x="0" y="164762"/>
                  </a:lnTo>
                  <a:lnTo>
                    <a:pt x="203200" y="329525"/>
                  </a:lnTo>
                  <a:lnTo>
                    <a:pt x="2168492" y="329525"/>
                  </a:lnTo>
                  <a:lnTo>
                    <a:pt x="2371692" y="164762"/>
                  </a:lnTo>
                  <a:lnTo>
                    <a:pt x="2168492" y="0"/>
                  </a:lnTo>
                  <a:close/>
                </a:path>
              </a:pathLst>
            </a:custGeom>
            <a:solidFill>
              <a:srgbClr val="FFBA08"/>
            </a:solidFill>
            <a:ln>
              <a:noFill/>
            </a:ln>
          </p:spPr>
        </p:sp>
        <p:sp>
          <p:nvSpPr>
            <p:cNvPr name="TextBox 22" id="22"/>
            <p:cNvSpPr txBox="true"/>
            <p:nvPr/>
          </p:nvSpPr>
          <p:spPr>
            <a:xfrm>
              <a:off x="152400" y="-47625"/>
              <a:ext cx="508000" cy="4540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940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23" id="23"/>
          <p:cNvGrpSpPr/>
          <p:nvPr/>
        </p:nvGrpSpPr>
        <p:grpSpPr>
          <a:xfrm rot="0">
            <a:off x="7473817" y="2323996"/>
            <a:ext cx="1632327" cy="1235481"/>
            <a:chOff x="0" y="0"/>
            <a:chExt cx="429913" cy="325394"/>
          </a:xfrm>
        </p:grpSpPr>
        <p:sp>
          <p:nvSpPr>
            <p:cNvPr name="Freeform 24" id="24"/>
            <p:cNvSpPr/>
            <p:nvPr/>
          </p:nvSpPr>
          <p:spPr>
            <a:xfrm flipH="false" flipV="false" rot="0">
              <a:off x="0" y="0"/>
              <a:ext cx="429913" cy="325394"/>
            </a:xfrm>
            <a:custGeom>
              <a:avLst/>
              <a:gdLst/>
              <a:ahLst/>
              <a:cxnLst/>
              <a:rect r="r" b="b" t="t" l="l"/>
              <a:pathLst>
                <a:path h="325394" w="429913">
                  <a:moveTo>
                    <a:pt x="0" y="0"/>
                  </a:moveTo>
                  <a:lnTo>
                    <a:pt x="429913" y="0"/>
                  </a:lnTo>
                  <a:lnTo>
                    <a:pt x="429913" y="325394"/>
                  </a:lnTo>
                  <a:lnTo>
                    <a:pt x="0" y="325394"/>
                  </a:lnTo>
                  <a:close/>
                </a:path>
              </a:pathLst>
            </a:custGeom>
            <a:solidFill>
              <a:srgbClr val="FFBA08"/>
            </a:solidFill>
            <a:ln>
              <a:noFill/>
            </a:ln>
          </p:spPr>
        </p:sp>
        <p:sp>
          <p:nvSpPr>
            <p:cNvPr name="TextBox 25" id="25"/>
            <p:cNvSpPr txBox="true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940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26" id="26"/>
          <p:cNvGrpSpPr/>
          <p:nvPr/>
        </p:nvGrpSpPr>
        <p:grpSpPr>
          <a:xfrm rot="0">
            <a:off x="9144000" y="2308314"/>
            <a:ext cx="9068289" cy="1288759"/>
            <a:chOff x="0" y="0"/>
            <a:chExt cx="2388356" cy="339426"/>
          </a:xfrm>
        </p:grpSpPr>
        <p:sp>
          <p:nvSpPr>
            <p:cNvPr name="Freeform 27" id="27"/>
            <p:cNvSpPr/>
            <p:nvPr/>
          </p:nvSpPr>
          <p:spPr>
            <a:xfrm flipH="false" flipV="false" rot="0">
              <a:off x="0" y="0"/>
              <a:ext cx="2388356" cy="339426"/>
            </a:xfrm>
            <a:custGeom>
              <a:avLst/>
              <a:gdLst/>
              <a:ahLst/>
              <a:cxnLst/>
              <a:rect r="r" b="b" t="t" l="l"/>
              <a:pathLst>
                <a:path h="339426" w="2388356">
                  <a:moveTo>
                    <a:pt x="2185156" y="0"/>
                  </a:moveTo>
                  <a:lnTo>
                    <a:pt x="0" y="0"/>
                  </a:lnTo>
                  <a:lnTo>
                    <a:pt x="0" y="339426"/>
                  </a:lnTo>
                  <a:lnTo>
                    <a:pt x="2185156" y="339426"/>
                  </a:lnTo>
                  <a:lnTo>
                    <a:pt x="2388356" y="169713"/>
                  </a:lnTo>
                  <a:lnTo>
                    <a:pt x="2185156" y="0"/>
                  </a:lnTo>
                  <a:close/>
                </a:path>
              </a:pathLst>
            </a:custGeom>
            <a:solidFill>
              <a:srgbClr val="032B43"/>
            </a:solidFill>
          </p:spPr>
        </p:sp>
        <p:sp>
          <p:nvSpPr>
            <p:cNvPr name="TextBox 28" id="28"/>
            <p:cNvSpPr txBox="true"/>
            <p:nvPr/>
          </p:nvSpPr>
          <p:spPr>
            <a:xfrm>
              <a:off x="0" y="-47625"/>
              <a:ext cx="698500" cy="4540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940"/>
                </a:lnSpc>
              </a:pPr>
            </a:p>
          </p:txBody>
        </p:sp>
      </p:grpSp>
      <p:sp>
        <p:nvSpPr>
          <p:cNvPr name="Freeform 29" id="29"/>
          <p:cNvSpPr/>
          <p:nvPr/>
        </p:nvSpPr>
        <p:spPr>
          <a:xfrm flipH="false" flipV="false" rot="0">
            <a:off x="657058" y="3616123"/>
            <a:ext cx="8449087" cy="1536198"/>
          </a:xfrm>
          <a:custGeom>
            <a:avLst/>
            <a:gdLst/>
            <a:ahLst/>
            <a:cxnLst/>
            <a:rect r="r" b="b" t="t" l="l"/>
            <a:pathLst>
              <a:path h="1536198" w="8449087">
                <a:moveTo>
                  <a:pt x="0" y="0"/>
                </a:moveTo>
                <a:lnTo>
                  <a:pt x="8449086" y="0"/>
                </a:lnTo>
                <a:lnTo>
                  <a:pt x="8449086" y="1536197"/>
                </a:lnTo>
                <a:lnTo>
                  <a:pt x="0" y="153619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54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0" id="30"/>
          <p:cNvSpPr/>
          <p:nvPr/>
        </p:nvSpPr>
        <p:spPr>
          <a:xfrm flipH="false" flipV="false" rot="0">
            <a:off x="9194890" y="3621771"/>
            <a:ext cx="8418019" cy="1530549"/>
          </a:xfrm>
          <a:custGeom>
            <a:avLst/>
            <a:gdLst/>
            <a:ahLst/>
            <a:cxnLst/>
            <a:rect r="r" b="b" t="t" l="l"/>
            <a:pathLst>
              <a:path h="1530549" w="8418019">
                <a:moveTo>
                  <a:pt x="0" y="0"/>
                </a:moveTo>
                <a:lnTo>
                  <a:pt x="8418019" y="0"/>
                </a:lnTo>
                <a:lnTo>
                  <a:pt x="8418019" y="1530549"/>
                </a:lnTo>
                <a:lnTo>
                  <a:pt x="0" y="153054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54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1" id="31"/>
          <p:cNvSpPr/>
          <p:nvPr/>
        </p:nvSpPr>
        <p:spPr>
          <a:xfrm flipH="false" flipV="false" rot="0">
            <a:off x="1291740" y="3762463"/>
            <a:ext cx="1251595" cy="1295312"/>
          </a:xfrm>
          <a:custGeom>
            <a:avLst/>
            <a:gdLst/>
            <a:ahLst/>
            <a:cxnLst/>
            <a:rect r="r" b="b" t="t" l="l"/>
            <a:pathLst>
              <a:path h="1295312" w="1251595">
                <a:moveTo>
                  <a:pt x="0" y="0"/>
                </a:moveTo>
                <a:lnTo>
                  <a:pt x="1251594" y="0"/>
                </a:lnTo>
                <a:lnTo>
                  <a:pt x="1251594" y="1295312"/>
                </a:lnTo>
                <a:lnTo>
                  <a:pt x="0" y="129531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2" id="32"/>
          <p:cNvSpPr/>
          <p:nvPr/>
        </p:nvSpPr>
        <p:spPr>
          <a:xfrm flipH="false" flipV="false" rot="0">
            <a:off x="16159435" y="3752938"/>
            <a:ext cx="667833" cy="1214242"/>
          </a:xfrm>
          <a:custGeom>
            <a:avLst/>
            <a:gdLst/>
            <a:ahLst/>
            <a:cxnLst/>
            <a:rect r="r" b="b" t="t" l="l"/>
            <a:pathLst>
              <a:path h="1214242" w="667833">
                <a:moveTo>
                  <a:pt x="0" y="0"/>
                </a:moveTo>
                <a:lnTo>
                  <a:pt x="667834" y="0"/>
                </a:lnTo>
                <a:lnTo>
                  <a:pt x="667834" y="1214243"/>
                </a:lnTo>
                <a:lnTo>
                  <a:pt x="0" y="121424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3" id="33"/>
          <p:cNvSpPr/>
          <p:nvPr/>
        </p:nvSpPr>
        <p:spPr>
          <a:xfrm flipH="false" flipV="false" rot="0">
            <a:off x="685388" y="5143500"/>
            <a:ext cx="8449087" cy="1536198"/>
          </a:xfrm>
          <a:custGeom>
            <a:avLst/>
            <a:gdLst/>
            <a:ahLst/>
            <a:cxnLst/>
            <a:rect r="r" b="b" t="t" l="l"/>
            <a:pathLst>
              <a:path h="1536198" w="8449087">
                <a:moveTo>
                  <a:pt x="0" y="0"/>
                </a:moveTo>
                <a:lnTo>
                  <a:pt x="8449087" y="0"/>
                </a:lnTo>
                <a:lnTo>
                  <a:pt x="8449087" y="1536198"/>
                </a:lnTo>
                <a:lnTo>
                  <a:pt x="0" y="153619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54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4" id="34"/>
          <p:cNvSpPr/>
          <p:nvPr/>
        </p:nvSpPr>
        <p:spPr>
          <a:xfrm flipH="false" flipV="false" rot="0">
            <a:off x="9194890" y="5167853"/>
            <a:ext cx="8418019" cy="1530549"/>
          </a:xfrm>
          <a:custGeom>
            <a:avLst/>
            <a:gdLst/>
            <a:ahLst/>
            <a:cxnLst/>
            <a:rect r="r" b="b" t="t" l="l"/>
            <a:pathLst>
              <a:path h="1530549" w="8418019">
                <a:moveTo>
                  <a:pt x="0" y="0"/>
                </a:moveTo>
                <a:lnTo>
                  <a:pt x="8418019" y="0"/>
                </a:lnTo>
                <a:lnTo>
                  <a:pt x="8418019" y="1530548"/>
                </a:lnTo>
                <a:lnTo>
                  <a:pt x="0" y="153054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54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5" id="35"/>
          <p:cNvSpPr/>
          <p:nvPr/>
        </p:nvSpPr>
        <p:spPr>
          <a:xfrm flipH="false" flipV="false" rot="0">
            <a:off x="1028700" y="5463955"/>
            <a:ext cx="1720606" cy="976444"/>
          </a:xfrm>
          <a:custGeom>
            <a:avLst/>
            <a:gdLst/>
            <a:ahLst/>
            <a:cxnLst/>
            <a:rect r="r" b="b" t="t" l="l"/>
            <a:pathLst>
              <a:path h="976444" w="1720606">
                <a:moveTo>
                  <a:pt x="0" y="0"/>
                </a:moveTo>
                <a:lnTo>
                  <a:pt x="1720606" y="0"/>
                </a:lnTo>
                <a:lnTo>
                  <a:pt x="1720606" y="976444"/>
                </a:lnTo>
                <a:lnTo>
                  <a:pt x="0" y="97644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6" id="36"/>
          <p:cNvSpPr/>
          <p:nvPr/>
        </p:nvSpPr>
        <p:spPr>
          <a:xfrm flipH="false" flipV="false" rot="5400000">
            <a:off x="16053815" y="5382535"/>
            <a:ext cx="1139283" cy="1139283"/>
          </a:xfrm>
          <a:custGeom>
            <a:avLst/>
            <a:gdLst/>
            <a:ahLst/>
            <a:cxnLst/>
            <a:rect r="r" b="b" t="t" l="l"/>
            <a:pathLst>
              <a:path h="1139283" w="1139283">
                <a:moveTo>
                  <a:pt x="0" y="0"/>
                </a:moveTo>
                <a:lnTo>
                  <a:pt x="1139283" y="0"/>
                </a:lnTo>
                <a:lnTo>
                  <a:pt x="1139283" y="1139284"/>
                </a:lnTo>
                <a:lnTo>
                  <a:pt x="0" y="113928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7" id="37"/>
          <p:cNvSpPr/>
          <p:nvPr/>
        </p:nvSpPr>
        <p:spPr>
          <a:xfrm flipH="false" flipV="false" rot="0">
            <a:off x="718430" y="6701226"/>
            <a:ext cx="8449087" cy="1536198"/>
          </a:xfrm>
          <a:custGeom>
            <a:avLst/>
            <a:gdLst/>
            <a:ahLst/>
            <a:cxnLst/>
            <a:rect r="r" b="b" t="t" l="l"/>
            <a:pathLst>
              <a:path h="1536198" w="8449087">
                <a:moveTo>
                  <a:pt x="0" y="0"/>
                </a:moveTo>
                <a:lnTo>
                  <a:pt x="8449087" y="0"/>
                </a:lnTo>
                <a:lnTo>
                  <a:pt x="8449087" y="1536197"/>
                </a:lnTo>
                <a:lnTo>
                  <a:pt x="0" y="153619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54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8" id="38"/>
          <p:cNvSpPr/>
          <p:nvPr/>
        </p:nvSpPr>
        <p:spPr>
          <a:xfrm flipH="false" flipV="false" rot="0">
            <a:off x="9253242" y="6726976"/>
            <a:ext cx="8418019" cy="1530549"/>
          </a:xfrm>
          <a:custGeom>
            <a:avLst/>
            <a:gdLst/>
            <a:ahLst/>
            <a:cxnLst/>
            <a:rect r="r" b="b" t="t" l="l"/>
            <a:pathLst>
              <a:path h="1530549" w="8418019">
                <a:moveTo>
                  <a:pt x="0" y="0"/>
                </a:moveTo>
                <a:lnTo>
                  <a:pt x="8418019" y="0"/>
                </a:lnTo>
                <a:lnTo>
                  <a:pt x="8418019" y="1530549"/>
                </a:lnTo>
                <a:lnTo>
                  <a:pt x="0" y="153054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54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9" id="39"/>
          <p:cNvSpPr/>
          <p:nvPr/>
        </p:nvSpPr>
        <p:spPr>
          <a:xfrm flipH="false" flipV="false" rot="0">
            <a:off x="718430" y="8284912"/>
            <a:ext cx="8449087" cy="1536198"/>
          </a:xfrm>
          <a:custGeom>
            <a:avLst/>
            <a:gdLst/>
            <a:ahLst/>
            <a:cxnLst/>
            <a:rect r="r" b="b" t="t" l="l"/>
            <a:pathLst>
              <a:path h="1536198" w="8449087">
                <a:moveTo>
                  <a:pt x="0" y="0"/>
                </a:moveTo>
                <a:lnTo>
                  <a:pt x="8449087" y="0"/>
                </a:lnTo>
                <a:lnTo>
                  <a:pt x="8449087" y="1536197"/>
                </a:lnTo>
                <a:lnTo>
                  <a:pt x="0" y="153619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54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0" id="40"/>
          <p:cNvSpPr/>
          <p:nvPr/>
        </p:nvSpPr>
        <p:spPr>
          <a:xfrm flipH="false" flipV="false" rot="0">
            <a:off x="9281817" y="8286100"/>
            <a:ext cx="8418019" cy="1530549"/>
          </a:xfrm>
          <a:custGeom>
            <a:avLst/>
            <a:gdLst/>
            <a:ahLst/>
            <a:cxnLst/>
            <a:rect r="r" b="b" t="t" l="l"/>
            <a:pathLst>
              <a:path h="1530549" w="8418019">
                <a:moveTo>
                  <a:pt x="0" y="0"/>
                </a:moveTo>
                <a:lnTo>
                  <a:pt x="8418019" y="0"/>
                </a:lnTo>
                <a:lnTo>
                  <a:pt x="8418019" y="1530549"/>
                </a:lnTo>
                <a:lnTo>
                  <a:pt x="0" y="153054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54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1" id="41"/>
          <p:cNvSpPr/>
          <p:nvPr/>
        </p:nvSpPr>
        <p:spPr>
          <a:xfrm flipH="false" flipV="false" rot="0">
            <a:off x="1291740" y="6860673"/>
            <a:ext cx="1035206" cy="1251004"/>
          </a:xfrm>
          <a:custGeom>
            <a:avLst/>
            <a:gdLst/>
            <a:ahLst/>
            <a:cxnLst/>
            <a:rect r="r" b="b" t="t" l="l"/>
            <a:pathLst>
              <a:path h="1251004" w="1035206">
                <a:moveTo>
                  <a:pt x="0" y="0"/>
                </a:moveTo>
                <a:lnTo>
                  <a:pt x="1035205" y="0"/>
                </a:lnTo>
                <a:lnTo>
                  <a:pt x="1035205" y="1251004"/>
                </a:lnTo>
                <a:lnTo>
                  <a:pt x="0" y="1251004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2" id="42"/>
          <p:cNvSpPr/>
          <p:nvPr/>
        </p:nvSpPr>
        <p:spPr>
          <a:xfrm flipH="false" flipV="false" rot="0">
            <a:off x="16178485" y="7044753"/>
            <a:ext cx="805390" cy="842238"/>
          </a:xfrm>
          <a:custGeom>
            <a:avLst/>
            <a:gdLst/>
            <a:ahLst/>
            <a:cxnLst/>
            <a:rect r="r" b="b" t="t" l="l"/>
            <a:pathLst>
              <a:path h="842238" w="805390">
                <a:moveTo>
                  <a:pt x="0" y="0"/>
                </a:moveTo>
                <a:lnTo>
                  <a:pt x="805390" y="0"/>
                </a:lnTo>
                <a:lnTo>
                  <a:pt x="805390" y="842238"/>
                </a:lnTo>
                <a:lnTo>
                  <a:pt x="0" y="842238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3" id="43"/>
          <p:cNvSpPr/>
          <p:nvPr/>
        </p:nvSpPr>
        <p:spPr>
          <a:xfrm flipH="false" flipV="false" rot="0">
            <a:off x="1341626" y="8606429"/>
            <a:ext cx="1094755" cy="931537"/>
          </a:xfrm>
          <a:custGeom>
            <a:avLst/>
            <a:gdLst/>
            <a:ahLst/>
            <a:cxnLst/>
            <a:rect r="r" b="b" t="t" l="l"/>
            <a:pathLst>
              <a:path h="931537" w="1094755">
                <a:moveTo>
                  <a:pt x="0" y="0"/>
                </a:moveTo>
                <a:lnTo>
                  <a:pt x="1094754" y="0"/>
                </a:lnTo>
                <a:lnTo>
                  <a:pt x="1094754" y="931537"/>
                </a:lnTo>
                <a:lnTo>
                  <a:pt x="0" y="931537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4" id="44"/>
          <p:cNvSpPr/>
          <p:nvPr/>
        </p:nvSpPr>
        <p:spPr>
          <a:xfrm flipH="false" flipV="false" rot="0">
            <a:off x="15935131" y="8404793"/>
            <a:ext cx="1410702" cy="1296436"/>
          </a:xfrm>
          <a:custGeom>
            <a:avLst/>
            <a:gdLst/>
            <a:ahLst/>
            <a:cxnLst/>
            <a:rect r="r" b="b" t="t" l="l"/>
            <a:pathLst>
              <a:path h="1296436" w="1410702">
                <a:moveTo>
                  <a:pt x="0" y="0"/>
                </a:moveTo>
                <a:lnTo>
                  <a:pt x="1410702" y="0"/>
                </a:lnTo>
                <a:lnTo>
                  <a:pt x="1410702" y="1296436"/>
                </a:lnTo>
                <a:lnTo>
                  <a:pt x="0" y="1296436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 l="-48952" t="-1705" r="0" b="0"/>
            </a:stretch>
          </a:blipFill>
        </p:spPr>
      </p:sp>
      <p:sp>
        <p:nvSpPr>
          <p:cNvPr name="Freeform 45" id="45"/>
          <p:cNvSpPr/>
          <p:nvPr/>
        </p:nvSpPr>
        <p:spPr>
          <a:xfrm flipH="false" flipV="false" rot="0">
            <a:off x="6427931" y="4205769"/>
            <a:ext cx="5356427" cy="5356427"/>
          </a:xfrm>
          <a:custGeom>
            <a:avLst/>
            <a:gdLst/>
            <a:ahLst/>
            <a:cxnLst/>
            <a:rect r="r" b="b" t="t" l="l"/>
            <a:pathLst>
              <a:path h="5356427" w="5356427">
                <a:moveTo>
                  <a:pt x="0" y="0"/>
                </a:moveTo>
                <a:lnTo>
                  <a:pt x="5356427" y="0"/>
                </a:lnTo>
                <a:lnTo>
                  <a:pt x="5356427" y="5356428"/>
                </a:lnTo>
                <a:lnTo>
                  <a:pt x="0" y="5356428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alphaModFix amt="68000"/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6" id="46"/>
          <p:cNvSpPr/>
          <p:nvPr/>
        </p:nvSpPr>
        <p:spPr>
          <a:xfrm flipH="false" flipV="false" rot="179984">
            <a:off x="6806108" y="4553319"/>
            <a:ext cx="4600073" cy="4880714"/>
          </a:xfrm>
          <a:custGeom>
            <a:avLst/>
            <a:gdLst/>
            <a:ahLst/>
            <a:cxnLst/>
            <a:rect r="r" b="b" t="t" l="l"/>
            <a:pathLst>
              <a:path h="4880714" w="4600073">
                <a:moveTo>
                  <a:pt x="0" y="0"/>
                </a:moveTo>
                <a:lnTo>
                  <a:pt x="4600073" y="0"/>
                </a:lnTo>
                <a:lnTo>
                  <a:pt x="4600073" y="4880714"/>
                </a:lnTo>
                <a:lnTo>
                  <a:pt x="0" y="4880714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47" id="47"/>
          <p:cNvSpPr txBox="true"/>
          <p:nvPr/>
        </p:nvSpPr>
        <p:spPr>
          <a:xfrm rot="0">
            <a:off x="101125" y="1186269"/>
            <a:ext cx="15742265" cy="9982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989"/>
              </a:lnSpc>
            </a:pPr>
            <a:r>
              <a:rPr lang="en-US" sz="2999">
                <a:solidFill>
                  <a:srgbClr val="FFFFFF"/>
                </a:solidFill>
                <a:latin typeface="League Spartan Bold"/>
              </a:rPr>
              <a:t>En la vida de Cristo, la gloria de Dios se </a:t>
            </a:r>
          </a:p>
          <a:p>
            <a:pPr algn="ctr">
              <a:lnSpc>
                <a:spcPts val="3989"/>
              </a:lnSpc>
            </a:pPr>
            <a:r>
              <a:rPr lang="en-US" sz="2999">
                <a:solidFill>
                  <a:srgbClr val="FFFFFF"/>
                </a:solidFill>
                <a:latin typeface="League Spartan Bold"/>
              </a:rPr>
              <a:t>reveló a los hombres y se hizo evidente que:</a:t>
            </a:r>
          </a:p>
        </p:txBody>
      </p:sp>
      <p:sp>
        <p:nvSpPr>
          <p:cNvPr name="TextBox 48" id="48"/>
          <p:cNvSpPr txBox="true"/>
          <p:nvPr/>
        </p:nvSpPr>
        <p:spPr>
          <a:xfrm rot="0">
            <a:off x="4173175" y="241151"/>
            <a:ext cx="11426377" cy="6800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460"/>
              </a:lnSpc>
            </a:pPr>
            <a:r>
              <a:rPr lang="en-US" sz="4200" spc="-155">
                <a:solidFill>
                  <a:srgbClr val="FFFFFF"/>
                </a:solidFill>
                <a:latin typeface="League Spartan"/>
              </a:rPr>
              <a:t>LA GLORIA DE DIOS LLENA LA TIERRA</a:t>
            </a:r>
          </a:p>
        </p:txBody>
      </p:sp>
      <p:sp>
        <p:nvSpPr>
          <p:cNvPr name="TextBox 49" id="49"/>
          <p:cNvSpPr txBox="true"/>
          <p:nvPr/>
        </p:nvSpPr>
        <p:spPr>
          <a:xfrm rot="0">
            <a:off x="-19050" y="107359"/>
            <a:ext cx="3710071" cy="7372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940"/>
              </a:lnSpc>
            </a:pPr>
            <a:r>
              <a:rPr lang="en-US" sz="2100">
                <a:solidFill>
                  <a:srgbClr val="FFFFFF"/>
                </a:solidFill>
                <a:latin typeface="League Spartan"/>
              </a:rPr>
              <a:t>Miércoles</a:t>
            </a:r>
          </a:p>
          <a:p>
            <a:pPr algn="ctr">
              <a:lnSpc>
                <a:spcPts val="2940"/>
              </a:lnSpc>
            </a:pPr>
            <a:r>
              <a:rPr lang="en-US" sz="2100">
                <a:solidFill>
                  <a:srgbClr val="FFFFFF"/>
                </a:solidFill>
                <a:latin typeface="League Spartan"/>
              </a:rPr>
              <a:t> 21 de junio del 2023</a:t>
            </a:r>
          </a:p>
        </p:txBody>
      </p:sp>
      <p:sp>
        <p:nvSpPr>
          <p:cNvPr name="TextBox 50" id="50"/>
          <p:cNvSpPr txBox="true"/>
          <p:nvPr/>
        </p:nvSpPr>
        <p:spPr>
          <a:xfrm rot="0">
            <a:off x="909252" y="9961413"/>
            <a:ext cx="16516529" cy="3136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660"/>
              </a:lnSpc>
            </a:pPr>
            <a:r>
              <a:rPr lang="en-US" sz="1900">
                <a:solidFill>
                  <a:srgbClr val="FFFFFF"/>
                </a:solidFill>
                <a:latin typeface="League Spartan Bold"/>
              </a:rPr>
              <a:t>Contenido: Luiz Cláudio - Diseño: Bruno Flávio - Traducción: Eleandro Borel</a:t>
            </a:r>
          </a:p>
        </p:txBody>
      </p:sp>
      <p:sp>
        <p:nvSpPr>
          <p:cNvPr name="TextBox 51" id="51"/>
          <p:cNvSpPr txBox="true"/>
          <p:nvPr/>
        </p:nvSpPr>
        <p:spPr>
          <a:xfrm rot="0">
            <a:off x="10476089" y="2537468"/>
            <a:ext cx="5855621" cy="92570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6900"/>
              </a:lnSpc>
            </a:pPr>
            <a:r>
              <a:rPr lang="en-US" sz="6699" spc="261">
                <a:solidFill>
                  <a:srgbClr val="FFFFFF"/>
                </a:solidFill>
                <a:latin typeface="Aileron Regular Bold"/>
              </a:rPr>
              <a:t>SATANÁS ES: </a:t>
            </a:r>
          </a:p>
        </p:txBody>
      </p:sp>
      <p:sp>
        <p:nvSpPr>
          <p:cNvPr name="TextBox 52" id="52"/>
          <p:cNvSpPr txBox="true"/>
          <p:nvPr/>
        </p:nvSpPr>
        <p:spPr>
          <a:xfrm rot="0">
            <a:off x="2503204" y="2526512"/>
            <a:ext cx="4879540" cy="92570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6900"/>
              </a:lnSpc>
            </a:pPr>
            <a:r>
              <a:rPr lang="en-US" sz="6699" spc="261">
                <a:solidFill>
                  <a:srgbClr val="FFFFFF"/>
                </a:solidFill>
                <a:latin typeface="Aileron Regular Bold"/>
              </a:rPr>
              <a:t>DIOS ES: </a:t>
            </a:r>
          </a:p>
        </p:txBody>
      </p:sp>
      <p:sp>
        <p:nvSpPr>
          <p:cNvPr name="TextBox 53" id="53"/>
          <p:cNvSpPr txBox="true"/>
          <p:nvPr/>
        </p:nvSpPr>
        <p:spPr>
          <a:xfrm rot="0">
            <a:off x="3012475" y="3915029"/>
            <a:ext cx="5431062" cy="105702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246"/>
              </a:lnSpc>
            </a:pPr>
            <a:r>
              <a:rPr lang="en-US" sz="3099">
                <a:solidFill>
                  <a:srgbClr val="032B43"/>
                </a:solidFill>
                <a:latin typeface="League Spartan Bold"/>
              </a:rPr>
              <a:t>La Verdad misma</a:t>
            </a:r>
          </a:p>
          <a:p>
            <a:pPr marL="0" indent="0" lvl="0">
              <a:lnSpc>
                <a:spcPts val="4246"/>
              </a:lnSpc>
            </a:pPr>
            <a:r>
              <a:rPr lang="en-US" sz="3099">
                <a:solidFill>
                  <a:srgbClr val="FFFFFF"/>
                </a:solidFill>
                <a:latin typeface="League Spartan Bold"/>
              </a:rPr>
              <a:t>(Jn 14:6)</a:t>
            </a:r>
          </a:p>
        </p:txBody>
      </p:sp>
      <p:sp>
        <p:nvSpPr>
          <p:cNvPr name="TextBox 54" id="54"/>
          <p:cNvSpPr txBox="true"/>
          <p:nvPr/>
        </p:nvSpPr>
        <p:spPr>
          <a:xfrm rot="0">
            <a:off x="10168490" y="3815556"/>
            <a:ext cx="5431062" cy="105702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4246"/>
              </a:lnSpc>
            </a:pPr>
            <a:r>
              <a:rPr lang="en-US" sz="3099">
                <a:solidFill>
                  <a:srgbClr val="F5FBF9"/>
                </a:solidFill>
                <a:latin typeface="League Spartan Bold"/>
              </a:rPr>
              <a:t>El Padre de la mentira</a:t>
            </a:r>
          </a:p>
          <a:p>
            <a:pPr algn="r" marL="0" indent="0" lvl="0">
              <a:lnSpc>
                <a:spcPts val="4246"/>
              </a:lnSpc>
            </a:pPr>
            <a:r>
              <a:rPr lang="en-US" sz="3099">
                <a:solidFill>
                  <a:srgbClr val="000000"/>
                </a:solidFill>
                <a:latin typeface="League Spartan"/>
              </a:rPr>
              <a:t>(</a:t>
            </a:r>
            <a:r>
              <a:rPr lang="en-US" sz="3099">
                <a:solidFill>
                  <a:srgbClr val="000000"/>
                </a:solidFill>
                <a:latin typeface="League Spartan Bold"/>
              </a:rPr>
              <a:t>Jn</a:t>
            </a:r>
            <a:r>
              <a:rPr lang="en-US" sz="3099">
                <a:solidFill>
                  <a:srgbClr val="141517"/>
                </a:solidFill>
                <a:latin typeface="League Spartan Bold"/>
              </a:rPr>
              <a:t> 8:44)</a:t>
            </a:r>
          </a:p>
        </p:txBody>
      </p:sp>
      <p:sp>
        <p:nvSpPr>
          <p:cNvPr name="TextBox 55" id="55"/>
          <p:cNvSpPr txBox="true"/>
          <p:nvPr/>
        </p:nvSpPr>
        <p:spPr>
          <a:xfrm rot="0">
            <a:off x="3012475" y="5336337"/>
            <a:ext cx="5431062" cy="105702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246"/>
              </a:lnSpc>
            </a:pPr>
            <a:r>
              <a:rPr lang="en-US" sz="3099">
                <a:solidFill>
                  <a:srgbClr val="032B43"/>
                </a:solidFill>
                <a:latin typeface="League Spartan Bold"/>
              </a:rPr>
              <a:t>El Amigo fiel</a:t>
            </a:r>
          </a:p>
          <a:p>
            <a:pPr marL="0" indent="0" lvl="0">
              <a:lnSpc>
                <a:spcPts val="4246"/>
              </a:lnSpc>
            </a:pPr>
            <a:r>
              <a:rPr lang="en-US" sz="3099">
                <a:solidFill>
                  <a:srgbClr val="FFFFFF"/>
                </a:solidFill>
                <a:latin typeface="League Spartan Bold"/>
              </a:rPr>
              <a:t>(1 Jn 1:9a)</a:t>
            </a:r>
          </a:p>
        </p:txBody>
      </p:sp>
      <p:sp>
        <p:nvSpPr>
          <p:cNvPr name="TextBox 56" id="56"/>
          <p:cNvSpPr txBox="true"/>
          <p:nvPr/>
        </p:nvSpPr>
        <p:spPr>
          <a:xfrm rot="0">
            <a:off x="10168490" y="5464797"/>
            <a:ext cx="5431062" cy="105702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4246"/>
              </a:lnSpc>
            </a:pPr>
            <a:r>
              <a:rPr lang="en-US" sz="3099">
                <a:solidFill>
                  <a:srgbClr val="F5FBF9"/>
                </a:solidFill>
                <a:latin typeface="League Spartan Bold"/>
              </a:rPr>
              <a:t>El Adversario infiel </a:t>
            </a:r>
          </a:p>
          <a:p>
            <a:pPr algn="r" marL="0" indent="0" lvl="0">
              <a:lnSpc>
                <a:spcPts val="4246"/>
              </a:lnSpc>
            </a:pPr>
            <a:r>
              <a:rPr lang="en-US" sz="3099">
                <a:solidFill>
                  <a:srgbClr val="000000"/>
                </a:solidFill>
                <a:latin typeface="League Spartan"/>
              </a:rPr>
              <a:t>(1 Pd 5:8)</a:t>
            </a:r>
          </a:p>
        </p:txBody>
      </p:sp>
      <p:sp>
        <p:nvSpPr>
          <p:cNvPr name="TextBox 57" id="57"/>
          <p:cNvSpPr txBox="true"/>
          <p:nvPr/>
        </p:nvSpPr>
        <p:spPr>
          <a:xfrm rot="0">
            <a:off x="3012475" y="6955101"/>
            <a:ext cx="5431062" cy="105702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246"/>
              </a:lnSpc>
            </a:pPr>
            <a:r>
              <a:rPr lang="en-US" sz="3099">
                <a:solidFill>
                  <a:srgbClr val="032B43"/>
                </a:solidFill>
                <a:latin typeface="League Spartan Bold"/>
              </a:rPr>
              <a:t>El Justo perdonador </a:t>
            </a:r>
          </a:p>
          <a:p>
            <a:pPr marL="0" indent="0" lvl="0">
              <a:lnSpc>
                <a:spcPts val="4246"/>
              </a:lnSpc>
            </a:pPr>
            <a:r>
              <a:rPr lang="en-US" sz="3099">
                <a:solidFill>
                  <a:srgbClr val="FFFFFF"/>
                </a:solidFill>
                <a:latin typeface="League Spartan Bold"/>
              </a:rPr>
              <a:t>(1 Jn 1:9b)</a:t>
            </a:r>
          </a:p>
        </p:txBody>
      </p:sp>
      <p:sp>
        <p:nvSpPr>
          <p:cNvPr name="TextBox 58" id="58"/>
          <p:cNvSpPr txBox="true"/>
          <p:nvPr/>
        </p:nvSpPr>
        <p:spPr>
          <a:xfrm rot="0">
            <a:off x="10159672" y="6936526"/>
            <a:ext cx="5431062" cy="105702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4246"/>
              </a:lnSpc>
            </a:pPr>
            <a:r>
              <a:rPr lang="en-US" sz="3099">
                <a:solidFill>
                  <a:srgbClr val="F5FBF9"/>
                </a:solidFill>
                <a:latin typeface="League Spartan Bold"/>
              </a:rPr>
              <a:t>El Acusador infiel</a:t>
            </a:r>
          </a:p>
          <a:p>
            <a:pPr algn="r" marL="0" indent="0" lvl="0">
              <a:lnSpc>
                <a:spcPts val="4246"/>
              </a:lnSpc>
            </a:pPr>
            <a:r>
              <a:rPr lang="en-US" sz="3099">
                <a:solidFill>
                  <a:srgbClr val="000000"/>
                </a:solidFill>
                <a:latin typeface="League Spartan"/>
              </a:rPr>
              <a:t>(Ap 12:10)</a:t>
            </a:r>
          </a:p>
        </p:txBody>
      </p:sp>
      <p:sp>
        <p:nvSpPr>
          <p:cNvPr name="TextBox 59" id="59"/>
          <p:cNvSpPr txBox="true"/>
          <p:nvPr/>
        </p:nvSpPr>
        <p:spPr>
          <a:xfrm rot="0">
            <a:off x="3012475" y="8495925"/>
            <a:ext cx="5431062" cy="105702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246"/>
              </a:lnSpc>
            </a:pPr>
            <a:r>
              <a:rPr lang="en-US" sz="3099">
                <a:solidFill>
                  <a:srgbClr val="032B43"/>
                </a:solidFill>
                <a:latin typeface="League Spartan Bold"/>
              </a:rPr>
              <a:t>El Amor perfecto </a:t>
            </a:r>
          </a:p>
          <a:p>
            <a:pPr marL="0" indent="0" lvl="0">
              <a:lnSpc>
                <a:spcPts val="4246"/>
              </a:lnSpc>
            </a:pPr>
            <a:r>
              <a:rPr lang="en-US" sz="3099">
                <a:solidFill>
                  <a:srgbClr val="FFFFFF"/>
                </a:solidFill>
                <a:latin typeface="League Spartan Bold"/>
              </a:rPr>
              <a:t>(1 Jn 4:8)</a:t>
            </a:r>
          </a:p>
        </p:txBody>
      </p:sp>
      <p:sp>
        <p:nvSpPr>
          <p:cNvPr name="TextBox 60" id="60"/>
          <p:cNvSpPr txBox="true"/>
          <p:nvPr/>
        </p:nvSpPr>
        <p:spPr>
          <a:xfrm rot="0">
            <a:off x="10159672" y="8505175"/>
            <a:ext cx="5431062" cy="105702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4246"/>
              </a:lnSpc>
            </a:pPr>
            <a:r>
              <a:rPr lang="en-US" sz="3099">
                <a:solidFill>
                  <a:srgbClr val="F5FBF9"/>
                </a:solidFill>
                <a:latin typeface="League Spartan Bold"/>
              </a:rPr>
              <a:t>El Odio extremo</a:t>
            </a:r>
          </a:p>
          <a:p>
            <a:pPr algn="r" marL="0" indent="0" lvl="0">
              <a:lnSpc>
                <a:spcPts val="4246"/>
              </a:lnSpc>
            </a:pPr>
            <a:r>
              <a:rPr lang="en-US" sz="3099">
                <a:solidFill>
                  <a:srgbClr val="000000"/>
                </a:solidFill>
                <a:latin typeface="League Spartan"/>
              </a:rPr>
              <a:t>(Ap 12:12)</a:t>
            </a:r>
          </a:p>
        </p:txBody>
      </p:sp>
      <p:sp>
        <p:nvSpPr>
          <p:cNvPr name="Freeform 61" id="61"/>
          <p:cNvSpPr/>
          <p:nvPr/>
        </p:nvSpPr>
        <p:spPr>
          <a:xfrm flipH="false" flipV="false" rot="0">
            <a:off x="16387267" y="-56941"/>
            <a:ext cx="1532390" cy="1623706"/>
          </a:xfrm>
          <a:custGeom>
            <a:avLst/>
            <a:gdLst/>
            <a:ahLst/>
            <a:cxnLst/>
            <a:rect r="r" b="b" t="t" l="l"/>
            <a:pathLst>
              <a:path h="1623706" w="1532390">
                <a:moveTo>
                  <a:pt x="0" y="0"/>
                </a:moveTo>
                <a:lnTo>
                  <a:pt x="1532390" y="0"/>
                </a:lnTo>
                <a:lnTo>
                  <a:pt x="1532390" y="1623706"/>
                </a:lnTo>
                <a:lnTo>
                  <a:pt x="0" y="1623706"/>
                </a:lnTo>
                <a:lnTo>
                  <a:pt x="0" y="0"/>
                </a:lnTo>
                <a:close/>
              </a:path>
            </a:pathLst>
          </a:custGeom>
          <a:blipFill>
            <a:blip r:embed="rId28"/>
            <a:stretch>
              <a:fillRect l="-53039" t="-18915" r="-59829" b="-49496"/>
            </a:stretch>
          </a:blipFill>
        </p:spPr>
      </p:sp>
      <p:sp>
        <p:nvSpPr>
          <p:cNvPr name="TextBox 62" id="62"/>
          <p:cNvSpPr txBox="true"/>
          <p:nvPr/>
        </p:nvSpPr>
        <p:spPr>
          <a:xfrm rot="0">
            <a:off x="16129140" y="1684716"/>
            <a:ext cx="2029594" cy="28069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378"/>
              </a:lnSpc>
            </a:pPr>
            <a:r>
              <a:rPr lang="en-US" sz="1698" spc="336">
                <a:solidFill>
                  <a:srgbClr val="FFFFFF"/>
                </a:solidFill>
                <a:latin typeface="Open Sans Extra Bold 2 Bold"/>
              </a:rPr>
              <a:t>INFOLECCIÓN</a:t>
            </a: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428" t="10682" r="428" b="5613"/>
          <a:stretch>
            <a:fillRect/>
          </a:stretch>
        </p:blipFill>
        <p:spPr>
          <a:xfrm flipH="false" flipV="false">
            <a:off x="0" y="0"/>
            <a:ext cx="18288000" cy="10287000"/>
          </a:xfrm>
          <a:prstGeom prst="rect">
            <a:avLst/>
          </a:prstGeom>
        </p:spPr>
      </p:pic>
      <p:grpSp>
        <p:nvGrpSpPr>
          <p:cNvPr name="Group 3" id="3"/>
          <p:cNvGrpSpPr/>
          <p:nvPr/>
        </p:nvGrpSpPr>
        <p:grpSpPr>
          <a:xfrm rot="0">
            <a:off x="-184745" y="-235181"/>
            <a:ext cx="3988176" cy="1283199"/>
            <a:chOff x="0" y="0"/>
            <a:chExt cx="2481859" cy="79854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2481859" cy="798541"/>
            </a:xfrm>
            <a:custGeom>
              <a:avLst/>
              <a:gdLst/>
              <a:ahLst/>
              <a:cxnLst/>
              <a:rect r="r" b="b" t="t" l="l"/>
              <a:pathLst>
                <a:path h="798541" w="2481859">
                  <a:moveTo>
                    <a:pt x="2357399" y="798540"/>
                  </a:moveTo>
                  <a:lnTo>
                    <a:pt x="124460" y="798540"/>
                  </a:lnTo>
                  <a:cubicBezTo>
                    <a:pt x="55880" y="798540"/>
                    <a:pt x="0" y="742660"/>
                    <a:pt x="0" y="6740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357399" y="0"/>
                  </a:lnTo>
                  <a:cubicBezTo>
                    <a:pt x="2425979" y="0"/>
                    <a:pt x="2481859" y="55880"/>
                    <a:pt x="2481859" y="124460"/>
                  </a:cubicBezTo>
                  <a:lnTo>
                    <a:pt x="2481859" y="674081"/>
                  </a:lnTo>
                  <a:cubicBezTo>
                    <a:pt x="2481859" y="742661"/>
                    <a:pt x="2425979" y="798541"/>
                    <a:pt x="2357399" y="798541"/>
                  </a:cubicBezTo>
                  <a:close/>
                </a:path>
              </a:pathLst>
            </a:custGeom>
            <a:solidFill>
              <a:srgbClr val="BA1B1D"/>
            </a:solidFill>
          </p:spPr>
        </p:sp>
      </p:grpSp>
      <p:grpSp>
        <p:nvGrpSpPr>
          <p:cNvPr name="Group 5" id="5"/>
          <p:cNvGrpSpPr/>
          <p:nvPr/>
        </p:nvGrpSpPr>
        <p:grpSpPr>
          <a:xfrm rot="0">
            <a:off x="3941164" y="-178299"/>
            <a:ext cx="11902226" cy="1226317"/>
            <a:chOff x="0" y="0"/>
            <a:chExt cx="7406807" cy="763142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7406807" cy="763143"/>
            </a:xfrm>
            <a:custGeom>
              <a:avLst/>
              <a:gdLst/>
              <a:ahLst/>
              <a:cxnLst/>
              <a:rect r="r" b="b" t="t" l="l"/>
              <a:pathLst>
                <a:path h="763143" w="7406807">
                  <a:moveTo>
                    <a:pt x="7282347" y="763142"/>
                  </a:moveTo>
                  <a:lnTo>
                    <a:pt x="124460" y="763142"/>
                  </a:lnTo>
                  <a:cubicBezTo>
                    <a:pt x="55880" y="763142"/>
                    <a:pt x="0" y="707262"/>
                    <a:pt x="0" y="63868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7282347" y="0"/>
                  </a:lnTo>
                  <a:cubicBezTo>
                    <a:pt x="7350927" y="0"/>
                    <a:pt x="7406807" y="55880"/>
                    <a:pt x="7406807" y="124460"/>
                  </a:cubicBezTo>
                  <a:lnTo>
                    <a:pt x="7406807" y="638683"/>
                  </a:lnTo>
                  <a:cubicBezTo>
                    <a:pt x="7406807" y="707263"/>
                    <a:pt x="7350927" y="763143"/>
                    <a:pt x="7282347" y="763143"/>
                  </a:cubicBezTo>
                  <a:close/>
                </a:path>
              </a:pathLst>
            </a:custGeom>
            <a:solidFill>
              <a:srgbClr val="5B2333"/>
            </a:solidFill>
          </p:spPr>
        </p:sp>
      </p:grpSp>
      <p:grpSp>
        <p:nvGrpSpPr>
          <p:cNvPr name="Group 7" id="7"/>
          <p:cNvGrpSpPr/>
          <p:nvPr/>
        </p:nvGrpSpPr>
        <p:grpSpPr>
          <a:xfrm rot="0">
            <a:off x="-186827" y="1249509"/>
            <a:ext cx="16030217" cy="1380777"/>
            <a:chOff x="0" y="0"/>
            <a:chExt cx="9975673" cy="859263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9975673" cy="859263"/>
            </a:xfrm>
            <a:custGeom>
              <a:avLst/>
              <a:gdLst/>
              <a:ahLst/>
              <a:cxnLst/>
              <a:rect r="r" b="b" t="t" l="l"/>
              <a:pathLst>
                <a:path h="859263" w="9975673">
                  <a:moveTo>
                    <a:pt x="9851213" y="859263"/>
                  </a:moveTo>
                  <a:lnTo>
                    <a:pt x="124460" y="859263"/>
                  </a:lnTo>
                  <a:cubicBezTo>
                    <a:pt x="55880" y="859263"/>
                    <a:pt x="0" y="803383"/>
                    <a:pt x="0" y="73480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9851213" y="0"/>
                  </a:lnTo>
                  <a:cubicBezTo>
                    <a:pt x="9919794" y="0"/>
                    <a:pt x="9975673" y="55880"/>
                    <a:pt x="9975673" y="124460"/>
                  </a:cubicBezTo>
                  <a:lnTo>
                    <a:pt x="9975673" y="734803"/>
                  </a:lnTo>
                  <a:cubicBezTo>
                    <a:pt x="9975673" y="803383"/>
                    <a:pt x="9919794" y="859263"/>
                    <a:pt x="9851213" y="859263"/>
                  </a:cubicBezTo>
                  <a:close/>
                </a:path>
              </a:pathLst>
            </a:custGeom>
            <a:solidFill>
              <a:srgbClr val="5B2333"/>
            </a:solidFill>
          </p:spPr>
        </p:sp>
      </p:grpSp>
      <p:grpSp>
        <p:nvGrpSpPr>
          <p:cNvPr name="Group 9" id="9"/>
          <p:cNvGrpSpPr/>
          <p:nvPr/>
        </p:nvGrpSpPr>
        <p:grpSpPr>
          <a:xfrm rot="0">
            <a:off x="-19050" y="9828123"/>
            <a:ext cx="18465302" cy="572571"/>
            <a:chOff x="0" y="0"/>
            <a:chExt cx="6246287" cy="193685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6246287" cy="193685"/>
            </a:xfrm>
            <a:custGeom>
              <a:avLst/>
              <a:gdLst/>
              <a:ahLst/>
              <a:cxnLst/>
              <a:rect r="r" b="b" t="t" l="l"/>
              <a:pathLst>
                <a:path h="193685" w="6246287">
                  <a:moveTo>
                    <a:pt x="0" y="0"/>
                  </a:moveTo>
                  <a:lnTo>
                    <a:pt x="6246287" y="0"/>
                  </a:lnTo>
                  <a:lnTo>
                    <a:pt x="6246287" y="193685"/>
                  </a:lnTo>
                  <a:lnTo>
                    <a:pt x="0" y="193685"/>
                  </a:lnTo>
                  <a:close/>
                </a:path>
              </a:pathLst>
            </a:custGeom>
            <a:solidFill>
              <a:srgbClr val="5B2333"/>
            </a:solidFill>
          </p:spPr>
        </p:sp>
      </p:grpSp>
      <p:grpSp>
        <p:nvGrpSpPr>
          <p:cNvPr name="Group 11" id="11"/>
          <p:cNvGrpSpPr/>
          <p:nvPr/>
        </p:nvGrpSpPr>
        <p:grpSpPr>
          <a:xfrm rot="0">
            <a:off x="16015293" y="-178299"/>
            <a:ext cx="2411909" cy="2808584"/>
            <a:chOff x="0" y="0"/>
            <a:chExt cx="1500941" cy="1747794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1500941" cy="1747794"/>
            </a:xfrm>
            <a:custGeom>
              <a:avLst/>
              <a:gdLst/>
              <a:ahLst/>
              <a:cxnLst/>
              <a:rect r="r" b="b" t="t" l="l"/>
              <a:pathLst>
                <a:path h="1747794" w="1500941">
                  <a:moveTo>
                    <a:pt x="1376481" y="1747794"/>
                  </a:moveTo>
                  <a:lnTo>
                    <a:pt x="124460" y="1747794"/>
                  </a:lnTo>
                  <a:cubicBezTo>
                    <a:pt x="55880" y="1747794"/>
                    <a:pt x="0" y="1691914"/>
                    <a:pt x="0" y="162333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376481" y="0"/>
                  </a:lnTo>
                  <a:cubicBezTo>
                    <a:pt x="1445061" y="0"/>
                    <a:pt x="1500941" y="55880"/>
                    <a:pt x="1500941" y="124460"/>
                  </a:cubicBezTo>
                  <a:lnTo>
                    <a:pt x="1500941" y="1623334"/>
                  </a:lnTo>
                  <a:cubicBezTo>
                    <a:pt x="1500941" y="1691914"/>
                    <a:pt x="1445061" y="1747794"/>
                    <a:pt x="1376481" y="1747794"/>
                  </a:cubicBezTo>
                  <a:close/>
                </a:path>
              </a:pathLst>
            </a:custGeom>
            <a:solidFill>
              <a:srgbClr val="BA1B1D"/>
            </a:solidFill>
          </p:spPr>
        </p:sp>
      </p:grpSp>
      <p:sp>
        <p:nvSpPr>
          <p:cNvPr name="Freeform 13" id="13"/>
          <p:cNvSpPr/>
          <p:nvPr/>
        </p:nvSpPr>
        <p:spPr>
          <a:xfrm flipH="false" flipV="false" rot="0">
            <a:off x="7083981" y="4477644"/>
            <a:ext cx="4120039" cy="2987028"/>
          </a:xfrm>
          <a:custGeom>
            <a:avLst/>
            <a:gdLst/>
            <a:ahLst/>
            <a:cxnLst/>
            <a:rect r="r" b="b" t="t" l="l"/>
            <a:pathLst>
              <a:path h="2987028" w="4120039">
                <a:moveTo>
                  <a:pt x="0" y="0"/>
                </a:moveTo>
                <a:lnTo>
                  <a:pt x="4120038" y="0"/>
                </a:lnTo>
                <a:lnTo>
                  <a:pt x="4120038" y="2987028"/>
                </a:lnTo>
                <a:lnTo>
                  <a:pt x="0" y="298702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4" id="14"/>
          <p:cNvSpPr txBox="true"/>
          <p:nvPr/>
        </p:nvSpPr>
        <p:spPr>
          <a:xfrm rot="0">
            <a:off x="104046" y="1384382"/>
            <a:ext cx="15662381" cy="10737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339"/>
              </a:lnSpc>
            </a:pPr>
            <a:r>
              <a:rPr lang="en-US" sz="3099">
                <a:solidFill>
                  <a:srgbClr val="FFFFFF"/>
                </a:solidFill>
                <a:latin typeface="League Spartan Bold"/>
              </a:rPr>
              <a:t>Jesus, el Cordero que fue inmolado desde la fundación del mundo  (Ap 13:8), debe ser exaltado en la tierra, porque:</a:t>
            </a:r>
          </a:p>
        </p:txBody>
      </p:sp>
      <p:sp>
        <p:nvSpPr>
          <p:cNvPr name="Freeform 15" id="15"/>
          <p:cNvSpPr/>
          <p:nvPr/>
        </p:nvSpPr>
        <p:spPr>
          <a:xfrm flipH="false" flipV="false" rot="0">
            <a:off x="7809859" y="2743698"/>
            <a:ext cx="2668282" cy="1500908"/>
          </a:xfrm>
          <a:custGeom>
            <a:avLst/>
            <a:gdLst/>
            <a:ahLst/>
            <a:cxnLst/>
            <a:rect r="r" b="b" t="t" l="l"/>
            <a:pathLst>
              <a:path h="1500908" w="2668282">
                <a:moveTo>
                  <a:pt x="0" y="0"/>
                </a:moveTo>
                <a:lnTo>
                  <a:pt x="2668282" y="0"/>
                </a:lnTo>
                <a:lnTo>
                  <a:pt x="2668282" y="1500909"/>
                </a:lnTo>
                <a:lnTo>
                  <a:pt x="0" y="150090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13529368" y="4353819"/>
            <a:ext cx="2391690" cy="2749069"/>
          </a:xfrm>
          <a:custGeom>
            <a:avLst/>
            <a:gdLst/>
            <a:ahLst/>
            <a:cxnLst/>
            <a:rect r="r" b="b" t="t" l="l"/>
            <a:pathLst>
              <a:path h="2749069" w="2391690">
                <a:moveTo>
                  <a:pt x="0" y="0"/>
                </a:moveTo>
                <a:lnTo>
                  <a:pt x="2391689" y="0"/>
                </a:lnTo>
                <a:lnTo>
                  <a:pt x="2391689" y="2749069"/>
                </a:lnTo>
                <a:lnTo>
                  <a:pt x="0" y="274906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12099462" y="5663032"/>
            <a:ext cx="1801640" cy="1801640"/>
          </a:xfrm>
          <a:custGeom>
            <a:avLst/>
            <a:gdLst/>
            <a:ahLst/>
            <a:cxnLst/>
            <a:rect r="r" b="b" t="t" l="l"/>
            <a:pathLst>
              <a:path h="1801640" w="1801640">
                <a:moveTo>
                  <a:pt x="0" y="0"/>
                </a:moveTo>
                <a:lnTo>
                  <a:pt x="1801640" y="0"/>
                </a:lnTo>
                <a:lnTo>
                  <a:pt x="1801640" y="1801640"/>
                </a:lnTo>
                <a:lnTo>
                  <a:pt x="0" y="180164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0">
            <a:off x="15766427" y="5622480"/>
            <a:ext cx="1801640" cy="1801640"/>
          </a:xfrm>
          <a:custGeom>
            <a:avLst/>
            <a:gdLst/>
            <a:ahLst/>
            <a:cxnLst/>
            <a:rect r="r" b="b" t="t" l="l"/>
            <a:pathLst>
              <a:path h="1801640" w="1801640">
                <a:moveTo>
                  <a:pt x="0" y="0"/>
                </a:moveTo>
                <a:lnTo>
                  <a:pt x="1801640" y="0"/>
                </a:lnTo>
                <a:lnTo>
                  <a:pt x="1801640" y="1801640"/>
                </a:lnTo>
                <a:lnTo>
                  <a:pt x="0" y="180164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true" flipV="false" rot="0">
            <a:off x="2120560" y="4353819"/>
            <a:ext cx="2437132" cy="2801301"/>
          </a:xfrm>
          <a:custGeom>
            <a:avLst/>
            <a:gdLst/>
            <a:ahLst/>
            <a:cxnLst/>
            <a:rect r="r" b="b" t="t" l="l"/>
            <a:pathLst>
              <a:path h="2801301" w="2437132">
                <a:moveTo>
                  <a:pt x="2437133" y="0"/>
                </a:moveTo>
                <a:lnTo>
                  <a:pt x="0" y="0"/>
                </a:lnTo>
                <a:lnTo>
                  <a:pt x="0" y="2801302"/>
                </a:lnTo>
                <a:lnTo>
                  <a:pt x="2437133" y="2801302"/>
                </a:lnTo>
                <a:lnTo>
                  <a:pt x="2437133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0" id="20"/>
          <p:cNvSpPr/>
          <p:nvPr/>
        </p:nvSpPr>
        <p:spPr>
          <a:xfrm flipH="false" flipV="false" rot="0">
            <a:off x="872771" y="5630765"/>
            <a:ext cx="1721580" cy="1833907"/>
          </a:xfrm>
          <a:custGeom>
            <a:avLst/>
            <a:gdLst/>
            <a:ahLst/>
            <a:cxnLst/>
            <a:rect r="r" b="b" t="t" l="l"/>
            <a:pathLst>
              <a:path h="1833907" w="1721580">
                <a:moveTo>
                  <a:pt x="0" y="0"/>
                </a:moveTo>
                <a:lnTo>
                  <a:pt x="1721580" y="0"/>
                </a:lnTo>
                <a:lnTo>
                  <a:pt x="1721580" y="1833907"/>
                </a:lnTo>
                <a:lnTo>
                  <a:pt x="0" y="183390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1" id="21"/>
          <p:cNvSpPr/>
          <p:nvPr/>
        </p:nvSpPr>
        <p:spPr>
          <a:xfrm flipH="true" flipV="false" rot="0">
            <a:off x="4083902" y="5630765"/>
            <a:ext cx="1721580" cy="1833907"/>
          </a:xfrm>
          <a:custGeom>
            <a:avLst/>
            <a:gdLst/>
            <a:ahLst/>
            <a:cxnLst/>
            <a:rect r="r" b="b" t="t" l="l"/>
            <a:pathLst>
              <a:path h="1833907" w="1721580">
                <a:moveTo>
                  <a:pt x="1721580" y="0"/>
                </a:moveTo>
                <a:lnTo>
                  <a:pt x="0" y="0"/>
                </a:lnTo>
                <a:lnTo>
                  <a:pt x="0" y="1833907"/>
                </a:lnTo>
                <a:lnTo>
                  <a:pt x="1721580" y="1833907"/>
                </a:lnTo>
                <a:lnTo>
                  <a:pt x="172158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2" id="22"/>
          <p:cNvSpPr/>
          <p:nvPr/>
        </p:nvSpPr>
        <p:spPr>
          <a:xfrm flipH="false" flipV="false" rot="0">
            <a:off x="57150" y="8712009"/>
            <a:ext cx="1043890" cy="1028232"/>
          </a:xfrm>
          <a:custGeom>
            <a:avLst/>
            <a:gdLst/>
            <a:ahLst/>
            <a:cxnLst/>
            <a:rect r="r" b="b" t="t" l="l"/>
            <a:pathLst>
              <a:path h="1028232" w="1043890">
                <a:moveTo>
                  <a:pt x="0" y="0"/>
                </a:moveTo>
                <a:lnTo>
                  <a:pt x="1043890" y="0"/>
                </a:lnTo>
                <a:lnTo>
                  <a:pt x="1043890" y="1028232"/>
                </a:lnTo>
                <a:lnTo>
                  <a:pt x="0" y="102823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3" id="23"/>
          <p:cNvSpPr txBox="true"/>
          <p:nvPr/>
        </p:nvSpPr>
        <p:spPr>
          <a:xfrm rot="0">
            <a:off x="6905913" y="7678660"/>
            <a:ext cx="4476173" cy="130596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69"/>
              </a:lnSpc>
            </a:pPr>
            <a:r>
              <a:rPr lang="en-US" sz="2710">
                <a:solidFill>
                  <a:srgbClr val="F24333"/>
                </a:solidFill>
                <a:latin typeface="League Spartan Bold"/>
              </a:rPr>
              <a:t>El Cordero está en el trono celestial</a:t>
            </a:r>
          </a:p>
          <a:p>
            <a:pPr algn="ctr">
              <a:lnSpc>
                <a:spcPts val="3469"/>
              </a:lnSpc>
            </a:pPr>
            <a:r>
              <a:rPr lang="en-US" sz="2710">
                <a:solidFill>
                  <a:srgbClr val="564D4A"/>
                </a:solidFill>
                <a:latin typeface="League Spartan Bold"/>
              </a:rPr>
              <a:t>(Ap 5:1, 6) 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806096" y="9905177"/>
            <a:ext cx="16516529" cy="3136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660"/>
              </a:lnSpc>
            </a:pPr>
            <a:r>
              <a:rPr lang="en-US" sz="1900">
                <a:solidFill>
                  <a:srgbClr val="FFFFFF"/>
                </a:solidFill>
                <a:latin typeface="League Spartan Bold"/>
              </a:rPr>
              <a:t>Contenido: Luiz Cláudio - Diseño: Bruno Flávio - Traducción: Eleandro Borel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1101040" y="7678660"/>
            <a:ext cx="4476173" cy="130596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69"/>
              </a:lnSpc>
            </a:pPr>
            <a:r>
              <a:rPr lang="en-US" sz="2710">
                <a:solidFill>
                  <a:srgbClr val="F24333"/>
                </a:solidFill>
                <a:latin typeface="League Spartan Bold"/>
              </a:rPr>
              <a:t>El Cordero es adorado por los ancianos </a:t>
            </a:r>
          </a:p>
          <a:p>
            <a:pPr algn="ctr">
              <a:lnSpc>
                <a:spcPts val="3469"/>
              </a:lnSpc>
            </a:pPr>
            <a:r>
              <a:rPr lang="en-US" sz="2710">
                <a:solidFill>
                  <a:srgbClr val="564D4A"/>
                </a:solidFill>
                <a:latin typeface="League Spartan Bold"/>
              </a:rPr>
              <a:t>(Ap 5:8) 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4173175" y="241151"/>
            <a:ext cx="11426377" cy="6800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460"/>
              </a:lnSpc>
            </a:pPr>
            <a:r>
              <a:rPr lang="en-US" sz="4200" spc="-46">
                <a:solidFill>
                  <a:srgbClr val="FFFFFF"/>
                </a:solidFill>
                <a:latin typeface="League Spartan"/>
              </a:rPr>
              <a:t>EL CORDERO, EL CORDERO INMOLADO</a:t>
            </a:r>
          </a:p>
        </p:txBody>
      </p:sp>
      <p:sp>
        <p:nvSpPr>
          <p:cNvPr name="TextBox 27" id="27"/>
          <p:cNvSpPr txBox="true"/>
          <p:nvPr/>
        </p:nvSpPr>
        <p:spPr>
          <a:xfrm rot="0">
            <a:off x="-19050" y="169033"/>
            <a:ext cx="3710071" cy="7372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940"/>
              </a:lnSpc>
            </a:pPr>
            <a:r>
              <a:rPr lang="en-US" sz="2100">
                <a:solidFill>
                  <a:srgbClr val="FFFFFF"/>
                </a:solidFill>
                <a:latin typeface="League Spartan"/>
              </a:rPr>
              <a:t>Jueves</a:t>
            </a:r>
          </a:p>
          <a:p>
            <a:pPr algn="ctr">
              <a:lnSpc>
                <a:spcPts val="2940"/>
              </a:lnSpc>
            </a:pPr>
            <a:r>
              <a:rPr lang="en-US" sz="2100">
                <a:solidFill>
                  <a:srgbClr val="FFFFFF"/>
                </a:solidFill>
                <a:latin typeface="League Spartan"/>
              </a:rPr>
              <a:t>22 de Junio del 2023</a:t>
            </a:r>
          </a:p>
        </p:txBody>
      </p:sp>
      <p:sp>
        <p:nvSpPr>
          <p:cNvPr name="TextBox 28" id="28"/>
          <p:cNvSpPr txBox="true"/>
          <p:nvPr/>
        </p:nvSpPr>
        <p:spPr>
          <a:xfrm rot="0">
            <a:off x="12420706" y="7678660"/>
            <a:ext cx="4476173" cy="130596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69"/>
              </a:lnSpc>
            </a:pPr>
            <a:r>
              <a:rPr lang="en-US" sz="2710">
                <a:solidFill>
                  <a:srgbClr val="F24333"/>
                </a:solidFill>
                <a:latin typeface="League Spartan Bold"/>
              </a:rPr>
              <a:t>El Cordero es alabado por los ángeles</a:t>
            </a:r>
          </a:p>
          <a:p>
            <a:pPr algn="ctr">
              <a:lnSpc>
                <a:spcPts val="3469"/>
              </a:lnSpc>
            </a:pPr>
            <a:r>
              <a:rPr lang="en-US" sz="2710">
                <a:solidFill>
                  <a:srgbClr val="564D4A"/>
                </a:solidFill>
                <a:latin typeface="League Spartan Bold"/>
              </a:rPr>
              <a:t>(Ap 5:11, 12) </a:t>
            </a:r>
          </a:p>
        </p:txBody>
      </p:sp>
      <p:sp>
        <p:nvSpPr>
          <p:cNvPr name="Freeform 29" id="29"/>
          <p:cNvSpPr/>
          <p:nvPr/>
        </p:nvSpPr>
        <p:spPr>
          <a:xfrm flipH="false" flipV="true" rot="0">
            <a:off x="57150" y="2743698"/>
            <a:ext cx="1043890" cy="1028232"/>
          </a:xfrm>
          <a:custGeom>
            <a:avLst/>
            <a:gdLst/>
            <a:ahLst/>
            <a:cxnLst/>
            <a:rect r="r" b="b" t="t" l="l"/>
            <a:pathLst>
              <a:path h="1028232" w="1043890">
                <a:moveTo>
                  <a:pt x="0" y="1028232"/>
                </a:moveTo>
                <a:lnTo>
                  <a:pt x="1043890" y="1028232"/>
                </a:lnTo>
                <a:lnTo>
                  <a:pt x="1043890" y="0"/>
                </a:lnTo>
                <a:lnTo>
                  <a:pt x="0" y="0"/>
                </a:lnTo>
                <a:lnTo>
                  <a:pt x="0" y="1028232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0" id="30"/>
          <p:cNvSpPr/>
          <p:nvPr/>
        </p:nvSpPr>
        <p:spPr>
          <a:xfrm flipH="true" flipV="true" rot="0">
            <a:off x="17137814" y="2743698"/>
            <a:ext cx="1043890" cy="1028232"/>
          </a:xfrm>
          <a:custGeom>
            <a:avLst/>
            <a:gdLst/>
            <a:ahLst/>
            <a:cxnLst/>
            <a:rect r="r" b="b" t="t" l="l"/>
            <a:pathLst>
              <a:path h="1028232" w="1043890">
                <a:moveTo>
                  <a:pt x="1043890" y="1028232"/>
                </a:moveTo>
                <a:lnTo>
                  <a:pt x="0" y="1028232"/>
                </a:lnTo>
                <a:lnTo>
                  <a:pt x="0" y="0"/>
                </a:lnTo>
                <a:lnTo>
                  <a:pt x="1043890" y="0"/>
                </a:lnTo>
                <a:lnTo>
                  <a:pt x="1043890" y="1028232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1" id="31"/>
          <p:cNvSpPr/>
          <p:nvPr/>
        </p:nvSpPr>
        <p:spPr>
          <a:xfrm flipH="true" flipV="false" rot="0">
            <a:off x="17137814" y="8744184"/>
            <a:ext cx="1043890" cy="1028232"/>
          </a:xfrm>
          <a:custGeom>
            <a:avLst/>
            <a:gdLst/>
            <a:ahLst/>
            <a:cxnLst/>
            <a:rect r="r" b="b" t="t" l="l"/>
            <a:pathLst>
              <a:path h="1028232" w="1043890">
                <a:moveTo>
                  <a:pt x="1043890" y="0"/>
                </a:moveTo>
                <a:lnTo>
                  <a:pt x="0" y="0"/>
                </a:lnTo>
                <a:lnTo>
                  <a:pt x="0" y="1028232"/>
                </a:lnTo>
                <a:lnTo>
                  <a:pt x="1043890" y="1028232"/>
                </a:lnTo>
                <a:lnTo>
                  <a:pt x="104389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2" id="32"/>
          <p:cNvSpPr/>
          <p:nvPr/>
        </p:nvSpPr>
        <p:spPr>
          <a:xfrm flipH="false" flipV="false" rot="0">
            <a:off x="16387267" y="-56941"/>
            <a:ext cx="1532390" cy="1623706"/>
          </a:xfrm>
          <a:custGeom>
            <a:avLst/>
            <a:gdLst/>
            <a:ahLst/>
            <a:cxnLst/>
            <a:rect r="r" b="b" t="t" l="l"/>
            <a:pathLst>
              <a:path h="1623706" w="1532390">
                <a:moveTo>
                  <a:pt x="0" y="0"/>
                </a:moveTo>
                <a:lnTo>
                  <a:pt x="1532390" y="0"/>
                </a:lnTo>
                <a:lnTo>
                  <a:pt x="1532390" y="1623706"/>
                </a:lnTo>
                <a:lnTo>
                  <a:pt x="0" y="1623706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l="-53039" t="-18915" r="-59829" b="-49496"/>
            </a:stretch>
          </a:blipFill>
        </p:spPr>
      </p:sp>
      <p:sp>
        <p:nvSpPr>
          <p:cNvPr name="TextBox 33" id="33"/>
          <p:cNvSpPr txBox="true"/>
          <p:nvPr/>
        </p:nvSpPr>
        <p:spPr>
          <a:xfrm rot="0">
            <a:off x="16129140" y="1684716"/>
            <a:ext cx="2029594" cy="28069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378"/>
              </a:lnSpc>
            </a:pPr>
            <a:r>
              <a:rPr lang="en-US" sz="1698" spc="336">
                <a:solidFill>
                  <a:srgbClr val="FFFFFF"/>
                </a:solidFill>
                <a:latin typeface="Open Sans Extra Bold 2 Bold"/>
              </a:rPr>
              <a:t>INFOLECCIÓN</a:t>
            </a: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7F4F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184745" y="-235181"/>
            <a:ext cx="3988176" cy="1283199"/>
            <a:chOff x="0" y="0"/>
            <a:chExt cx="2481859" cy="79854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81859" cy="798541"/>
            </a:xfrm>
            <a:custGeom>
              <a:avLst/>
              <a:gdLst/>
              <a:ahLst/>
              <a:cxnLst/>
              <a:rect r="r" b="b" t="t" l="l"/>
              <a:pathLst>
                <a:path h="798541" w="2481859">
                  <a:moveTo>
                    <a:pt x="2357399" y="798540"/>
                  </a:moveTo>
                  <a:lnTo>
                    <a:pt x="124460" y="798540"/>
                  </a:lnTo>
                  <a:cubicBezTo>
                    <a:pt x="55880" y="798540"/>
                    <a:pt x="0" y="742660"/>
                    <a:pt x="0" y="6740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357399" y="0"/>
                  </a:lnTo>
                  <a:cubicBezTo>
                    <a:pt x="2425979" y="0"/>
                    <a:pt x="2481859" y="55880"/>
                    <a:pt x="2481859" y="124460"/>
                  </a:cubicBezTo>
                  <a:lnTo>
                    <a:pt x="2481859" y="674081"/>
                  </a:lnTo>
                  <a:cubicBezTo>
                    <a:pt x="2481859" y="742661"/>
                    <a:pt x="2425979" y="798541"/>
                    <a:pt x="2357399" y="798541"/>
                  </a:cubicBezTo>
                  <a:close/>
                </a:path>
              </a:pathLst>
            </a:custGeom>
            <a:solidFill>
              <a:srgbClr val="C5E7FA"/>
            </a:solidFill>
          </p:spPr>
        </p:sp>
      </p:grpSp>
      <p:grpSp>
        <p:nvGrpSpPr>
          <p:cNvPr name="Group 4" id="4"/>
          <p:cNvGrpSpPr/>
          <p:nvPr/>
        </p:nvGrpSpPr>
        <p:grpSpPr>
          <a:xfrm rot="0">
            <a:off x="3941164" y="-178299"/>
            <a:ext cx="11902226" cy="1226317"/>
            <a:chOff x="0" y="0"/>
            <a:chExt cx="7406807" cy="763142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7406807" cy="763143"/>
            </a:xfrm>
            <a:custGeom>
              <a:avLst/>
              <a:gdLst/>
              <a:ahLst/>
              <a:cxnLst/>
              <a:rect r="r" b="b" t="t" l="l"/>
              <a:pathLst>
                <a:path h="763143" w="7406807">
                  <a:moveTo>
                    <a:pt x="7282347" y="763142"/>
                  </a:moveTo>
                  <a:lnTo>
                    <a:pt x="124460" y="763142"/>
                  </a:lnTo>
                  <a:cubicBezTo>
                    <a:pt x="55880" y="763142"/>
                    <a:pt x="0" y="707262"/>
                    <a:pt x="0" y="63868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7282347" y="0"/>
                  </a:lnTo>
                  <a:cubicBezTo>
                    <a:pt x="7350927" y="0"/>
                    <a:pt x="7406807" y="55880"/>
                    <a:pt x="7406807" y="124460"/>
                  </a:cubicBezTo>
                  <a:lnTo>
                    <a:pt x="7406807" y="638683"/>
                  </a:lnTo>
                  <a:cubicBezTo>
                    <a:pt x="7406807" y="707263"/>
                    <a:pt x="7350927" y="763143"/>
                    <a:pt x="7282347" y="763143"/>
                  </a:cubicBezTo>
                  <a:close/>
                </a:path>
              </a:pathLst>
            </a:custGeom>
            <a:solidFill>
              <a:srgbClr val="C5E7FA"/>
            </a:solidFill>
          </p:spPr>
        </p:sp>
      </p:grpSp>
      <p:sp>
        <p:nvSpPr>
          <p:cNvPr name="Freeform 6" id="6"/>
          <p:cNvSpPr/>
          <p:nvPr/>
        </p:nvSpPr>
        <p:spPr>
          <a:xfrm flipH="true" flipV="false" rot="-5400000">
            <a:off x="9018236" y="8151765"/>
            <a:ext cx="4428936" cy="326634"/>
          </a:xfrm>
          <a:custGeom>
            <a:avLst/>
            <a:gdLst/>
            <a:ahLst/>
            <a:cxnLst/>
            <a:rect r="r" b="b" t="t" l="l"/>
            <a:pathLst>
              <a:path h="326634" w="4428936">
                <a:moveTo>
                  <a:pt x="4428935" y="0"/>
                </a:moveTo>
                <a:lnTo>
                  <a:pt x="0" y="0"/>
                </a:lnTo>
                <a:lnTo>
                  <a:pt x="0" y="326634"/>
                </a:lnTo>
                <a:lnTo>
                  <a:pt x="4428935" y="326634"/>
                </a:lnTo>
                <a:lnTo>
                  <a:pt x="4428935" y="0"/>
                </a:lnTo>
                <a:close/>
              </a:path>
            </a:pathLst>
          </a:custGeom>
          <a:blipFill>
            <a:blip r:embed="rId2">
              <a:alphaModFix amt="52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true" flipV="false" rot="-10800000">
            <a:off x="13253833" y="3407963"/>
            <a:ext cx="2961032" cy="218376"/>
          </a:xfrm>
          <a:custGeom>
            <a:avLst/>
            <a:gdLst/>
            <a:ahLst/>
            <a:cxnLst/>
            <a:rect r="r" b="b" t="t" l="l"/>
            <a:pathLst>
              <a:path h="218376" w="2961032">
                <a:moveTo>
                  <a:pt x="2961032" y="0"/>
                </a:moveTo>
                <a:lnTo>
                  <a:pt x="0" y="0"/>
                </a:lnTo>
                <a:lnTo>
                  <a:pt x="0" y="218376"/>
                </a:lnTo>
                <a:lnTo>
                  <a:pt x="2961032" y="218376"/>
                </a:lnTo>
                <a:lnTo>
                  <a:pt x="2961032" y="0"/>
                </a:lnTo>
                <a:close/>
              </a:path>
            </a:pathLst>
          </a:custGeom>
          <a:blipFill>
            <a:blip r:embed="rId2">
              <a:alphaModFix amt="52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0482448" y="2328905"/>
            <a:ext cx="2647746" cy="2518669"/>
          </a:xfrm>
          <a:custGeom>
            <a:avLst/>
            <a:gdLst/>
            <a:ahLst/>
            <a:cxnLst/>
            <a:rect r="r" b="b" t="t" l="l"/>
            <a:pathLst>
              <a:path h="2518669" w="2647746">
                <a:moveTo>
                  <a:pt x="0" y="0"/>
                </a:moveTo>
                <a:lnTo>
                  <a:pt x="2647746" y="0"/>
                </a:lnTo>
                <a:lnTo>
                  <a:pt x="2647746" y="2518669"/>
                </a:lnTo>
                <a:lnTo>
                  <a:pt x="0" y="251866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9144000" y="1225993"/>
            <a:ext cx="2608564" cy="2067880"/>
          </a:xfrm>
          <a:custGeom>
            <a:avLst/>
            <a:gdLst/>
            <a:ahLst/>
            <a:cxnLst/>
            <a:rect r="r" b="b" t="t" l="l"/>
            <a:pathLst>
              <a:path h="2067880" w="2608564">
                <a:moveTo>
                  <a:pt x="0" y="0"/>
                </a:moveTo>
                <a:lnTo>
                  <a:pt x="2608564" y="0"/>
                </a:lnTo>
                <a:lnTo>
                  <a:pt x="2608564" y="2067880"/>
                </a:lnTo>
                <a:lnTo>
                  <a:pt x="0" y="206788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0" id="10"/>
          <p:cNvGrpSpPr/>
          <p:nvPr/>
        </p:nvGrpSpPr>
        <p:grpSpPr>
          <a:xfrm rot="0">
            <a:off x="1044385" y="2930383"/>
            <a:ext cx="6257580" cy="4565108"/>
            <a:chOff x="0" y="0"/>
            <a:chExt cx="8343440" cy="6086811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3021404" y="0"/>
              <a:ext cx="2330356" cy="3983515"/>
            </a:xfrm>
            <a:custGeom>
              <a:avLst/>
              <a:gdLst/>
              <a:ahLst/>
              <a:cxnLst/>
              <a:rect r="r" b="b" t="t" l="l"/>
              <a:pathLst>
                <a:path h="3983515" w="2330356">
                  <a:moveTo>
                    <a:pt x="0" y="0"/>
                  </a:moveTo>
                  <a:lnTo>
                    <a:pt x="2330356" y="0"/>
                  </a:lnTo>
                  <a:lnTo>
                    <a:pt x="2330356" y="3983515"/>
                  </a:lnTo>
                  <a:lnTo>
                    <a:pt x="0" y="39835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2" id="12"/>
            <p:cNvSpPr/>
            <p:nvPr/>
          </p:nvSpPr>
          <p:spPr>
            <a:xfrm flipH="false" flipV="false" rot="0">
              <a:off x="0" y="2978879"/>
              <a:ext cx="8343440" cy="3107932"/>
            </a:xfrm>
            <a:custGeom>
              <a:avLst/>
              <a:gdLst/>
              <a:ahLst/>
              <a:cxnLst/>
              <a:rect r="r" b="b" t="t" l="l"/>
              <a:pathLst>
                <a:path h="3107932" w="8343440">
                  <a:moveTo>
                    <a:pt x="0" y="0"/>
                  </a:moveTo>
                  <a:lnTo>
                    <a:pt x="8343440" y="0"/>
                  </a:lnTo>
                  <a:lnTo>
                    <a:pt x="8343440" y="3107932"/>
                  </a:lnTo>
                  <a:lnTo>
                    <a:pt x="0" y="31079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Freeform 13" id="13"/>
          <p:cNvSpPr/>
          <p:nvPr/>
        </p:nvSpPr>
        <p:spPr>
          <a:xfrm flipH="false" flipV="false" rot="0">
            <a:off x="12982515" y="6719598"/>
            <a:ext cx="3592671" cy="1791232"/>
          </a:xfrm>
          <a:custGeom>
            <a:avLst/>
            <a:gdLst/>
            <a:ahLst/>
            <a:cxnLst/>
            <a:rect r="r" b="b" t="t" l="l"/>
            <a:pathLst>
              <a:path h="1791232" w="3592671">
                <a:moveTo>
                  <a:pt x="0" y="0"/>
                </a:moveTo>
                <a:lnTo>
                  <a:pt x="3592672" y="0"/>
                </a:lnTo>
                <a:lnTo>
                  <a:pt x="3592672" y="1791232"/>
                </a:lnTo>
                <a:lnTo>
                  <a:pt x="0" y="179123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15163442" y="5060537"/>
            <a:ext cx="1974372" cy="2707992"/>
          </a:xfrm>
          <a:custGeom>
            <a:avLst/>
            <a:gdLst/>
            <a:ahLst/>
            <a:cxnLst/>
            <a:rect r="r" b="b" t="t" l="l"/>
            <a:pathLst>
              <a:path h="2707992" w="1974372">
                <a:moveTo>
                  <a:pt x="0" y="0"/>
                </a:moveTo>
                <a:lnTo>
                  <a:pt x="1974372" y="0"/>
                </a:lnTo>
                <a:lnTo>
                  <a:pt x="1974372" y="2707992"/>
                </a:lnTo>
                <a:lnTo>
                  <a:pt x="0" y="270799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true" flipV="false" rot="0">
            <a:off x="8267980" y="7801052"/>
            <a:ext cx="4428936" cy="326634"/>
          </a:xfrm>
          <a:custGeom>
            <a:avLst/>
            <a:gdLst/>
            <a:ahLst/>
            <a:cxnLst/>
            <a:rect r="r" b="b" t="t" l="l"/>
            <a:pathLst>
              <a:path h="326634" w="4428936">
                <a:moveTo>
                  <a:pt x="4428936" y="0"/>
                </a:moveTo>
                <a:lnTo>
                  <a:pt x="0" y="0"/>
                </a:lnTo>
                <a:lnTo>
                  <a:pt x="0" y="326634"/>
                </a:lnTo>
                <a:lnTo>
                  <a:pt x="4428936" y="326634"/>
                </a:lnTo>
                <a:lnTo>
                  <a:pt x="4428936" y="0"/>
                </a:lnTo>
                <a:close/>
              </a:path>
            </a:pathLst>
          </a:custGeom>
          <a:blipFill>
            <a:blip r:embed="rId2">
              <a:alphaModFix amt="52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true" flipV="false" rot="5400000">
            <a:off x="14009848" y="3466367"/>
            <a:ext cx="2961032" cy="218376"/>
          </a:xfrm>
          <a:custGeom>
            <a:avLst/>
            <a:gdLst/>
            <a:ahLst/>
            <a:cxnLst/>
            <a:rect r="r" b="b" t="t" l="l"/>
            <a:pathLst>
              <a:path h="218376" w="2961032">
                <a:moveTo>
                  <a:pt x="2961032" y="0"/>
                </a:moveTo>
                <a:lnTo>
                  <a:pt x="0" y="0"/>
                </a:lnTo>
                <a:lnTo>
                  <a:pt x="0" y="218376"/>
                </a:lnTo>
                <a:lnTo>
                  <a:pt x="2961032" y="218376"/>
                </a:lnTo>
                <a:lnTo>
                  <a:pt x="2961032" y="0"/>
                </a:lnTo>
                <a:close/>
              </a:path>
            </a:pathLst>
          </a:custGeom>
          <a:blipFill>
            <a:blip r:embed="rId2">
              <a:alphaModFix amt="52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7" id="17"/>
          <p:cNvGrpSpPr/>
          <p:nvPr/>
        </p:nvGrpSpPr>
        <p:grpSpPr>
          <a:xfrm rot="0">
            <a:off x="14977364" y="1599733"/>
            <a:ext cx="866027" cy="1187775"/>
            <a:chOff x="0" y="0"/>
            <a:chExt cx="228089" cy="312830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228089" cy="312830"/>
            </a:xfrm>
            <a:custGeom>
              <a:avLst/>
              <a:gdLst/>
              <a:ahLst/>
              <a:cxnLst/>
              <a:rect r="r" b="b" t="t" l="l"/>
              <a:pathLst>
                <a:path h="312830" w="228089">
                  <a:moveTo>
                    <a:pt x="0" y="0"/>
                  </a:moveTo>
                  <a:lnTo>
                    <a:pt x="228089" y="0"/>
                  </a:lnTo>
                  <a:lnTo>
                    <a:pt x="228089" y="312830"/>
                  </a:lnTo>
                  <a:lnTo>
                    <a:pt x="0" y="312830"/>
                  </a:lnTo>
                  <a:close/>
                </a:path>
              </a:pathLst>
            </a:custGeom>
            <a:solidFill>
              <a:srgbClr val="EDEDE5"/>
            </a:solidFill>
          </p:spPr>
        </p:sp>
        <p:sp>
          <p:nvSpPr>
            <p:cNvPr name="TextBox 19" id="19"/>
            <p:cNvSpPr txBox="true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940"/>
                </a:lnSpc>
              </a:pPr>
            </a:p>
          </p:txBody>
        </p:sp>
      </p:grpSp>
      <p:sp>
        <p:nvSpPr>
          <p:cNvPr name="Freeform 20" id="20"/>
          <p:cNvSpPr/>
          <p:nvPr/>
        </p:nvSpPr>
        <p:spPr>
          <a:xfrm flipH="true" flipV="true" rot="5400000">
            <a:off x="13189147" y="5034312"/>
            <a:ext cx="2961032" cy="218376"/>
          </a:xfrm>
          <a:custGeom>
            <a:avLst/>
            <a:gdLst/>
            <a:ahLst/>
            <a:cxnLst/>
            <a:rect r="r" b="b" t="t" l="l"/>
            <a:pathLst>
              <a:path h="218376" w="2961032">
                <a:moveTo>
                  <a:pt x="2961032" y="218376"/>
                </a:moveTo>
                <a:lnTo>
                  <a:pt x="0" y="218376"/>
                </a:lnTo>
                <a:lnTo>
                  <a:pt x="0" y="0"/>
                </a:lnTo>
                <a:lnTo>
                  <a:pt x="2961032" y="0"/>
                </a:lnTo>
                <a:lnTo>
                  <a:pt x="2961032" y="218376"/>
                </a:lnTo>
                <a:close/>
              </a:path>
            </a:pathLst>
          </a:custGeom>
          <a:blipFill>
            <a:blip r:embed="rId2">
              <a:alphaModFix amt="52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1" id="21"/>
          <p:cNvSpPr/>
          <p:nvPr/>
        </p:nvSpPr>
        <p:spPr>
          <a:xfrm flipH="true" flipV="false" rot="-10800000">
            <a:off x="12681732" y="2930383"/>
            <a:ext cx="2961032" cy="218376"/>
          </a:xfrm>
          <a:custGeom>
            <a:avLst/>
            <a:gdLst/>
            <a:ahLst/>
            <a:cxnLst/>
            <a:rect r="r" b="b" t="t" l="l"/>
            <a:pathLst>
              <a:path h="218376" w="2961032">
                <a:moveTo>
                  <a:pt x="2961032" y="0"/>
                </a:moveTo>
                <a:lnTo>
                  <a:pt x="0" y="0"/>
                </a:lnTo>
                <a:lnTo>
                  <a:pt x="0" y="218376"/>
                </a:lnTo>
                <a:lnTo>
                  <a:pt x="2961032" y="218376"/>
                </a:lnTo>
                <a:lnTo>
                  <a:pt x="2961032" y="0"/>
                </a:lnTo>
                <a:close/>
              </a:path>
            </a:pathLst>
          </a:custGeom>
          <a:blipFill>
            <a:blip r:embed="rId2">
              <a:alphaModFix amt="52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22" id="22"/>
          <p:cNvGrpSpPr/>
          <p:nvPr/>
        </p:nvGrpSpPr>
        <p:grpSpPr>
          <a:xfrm rot="0">
            <a:off x="14762084" y="3291634"/>
            <a:ext cx="648293" cy="1187775"/>
            <a:chOff x="0" y="0"/>
            <a:chExt cx="170744" cy="312830"/>
          </a:xfrm>
        </p:grpSpPr>
        <p:sp>
          <p:nvSpPr>
            <p:cNvPr name="Freeform 23" id="23"/>
            <p:cNvSpPr/>
            <p:nvPr/>
          </p:nvSpPr>
          <p:spPr>
            <a:xfrm flipH="false" flipV="false" rot="0">
              <a:off x="0" y="0"/>
              <a:ext cx="170744" cy="312830"/>
            </a:xfrm>
            <a:custGeom>
              <a:avLst/>
              <a:gdLst/>
              <a:ahLst/>
              <a:cxnLst/>
              <a:rect r="r" b="b" t="t" l="l"/>
              <a:pathLst>
                <a:path h="312830" w="170744">
                  <a:moveTo>
                    <a:pt x="0" y="0"/>
                  </a:moveTo>
                  <a:lnTo>
                    <a:pt x="170744" y="0"/>
                  </a:lnTo>
                  <a:lnTo>
                    <a:pt x="170744" y="312830"/>
                  </a:lnTo>
                  <a:lnTo>
                    <a:pt x="0" y="312830"/>
                  </a:lnTo>
                  <a:close/>
                </a:path>
              </a:pathLst>
            </a:custGeom>
            <a:solidFill>
              <a:srgbClr val="EDEDE5"/>
            </a:solidFill>
          </p:spPr>
        </p:sp>
        <p:sp>
          <p:nvSpPr>
            <p:cNvPr name="TextBox 24" id="24"/>
            <p:cNvSpPr txBox="true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940"/>
                </a:lnSpc>
              </a:pPr>
            </a:p>
          </p:txBody>
        </p:sp>
      </p:grpSp>
      <p:grpSp>
        <p:nvGrpSpPr>
          <p:cNvPr name="Group 25" id="25"/>
          <p:cNvGrpSpPr/>
          <p:nvPr/>
        </p:nvGrpSpPr>
        <p:grpSpPr>
          <a:xfrm rot="0">
            <a:off x="15531536" y="3148759"/>
            <a:ext cx="619092" cy="1187775"/>
            <a:chOff x="0" y="0"/>
            <a:chExt cx="163053" cy="312830"/>
          </a:xfrm>
        </p:grpSpPr>
        <p:sp>
          <p:nvSpPr>
            <p:cNvPr name="Freeform 26" id="26"/>
            <p:cNvSpPr/>
            <p:nvPr/>
          </p:nvSpPr>
          <p:spPr>
            <a:xfrm flipH="false" flipV="false" rot="0">
              <a:off x="0" y="0"/>
              <a:ext cx="163053" cy="312830"/>
            </a:xfrm>
            <a:custGeom>
              <a:avLst/>
              <a:gdLst/>
              <a:ahLst/>
              <a:cxnLst/>
              <a:rect r="r" b="b" t="t" l="l"/>
              <a:pathLst>
                <a:path h="312830" w="163053">
                  <a:moveTo>
                    <a:pt x="0" y="0"/>
                  </a:moveTo>
                  <a:lnTo>
                    <a:pt x="163053" y="0"/>
                  </a:lnTo>
                  <a:lnTo>
                    <a:pt x="163053" y="312830"/>
                  </a:lnTo>
                  <a:lnTo>
                    <a:pt x="0" y="312830"/>
                  </a:lnTo>
                  <a:close/>
                </a:path>
              </a:pathLst>
            </a:custGeom>
            <a:solidFill>
              <a:srgbClr val="EDEDE5"/>
            </a:solidFill>
          </p:spPr>
        </p:sp>
        <p:sp>
          <p:nvSpPr>
            <p:cNvPr name="TextBox 27" id="27"/>
            <p:cNvSpPr txBox="true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940"/>
                </a:lnSpc>
              </a:pPr>
            </a:p>
          </p:txBody>
        </p:sp>
      </p:grpSp>
      <p:grpSp>
        <p:nvGrpSpPr>
          <p:cNvPr name="Group 28" id="28"/>
          <p:cNvGrpSpPr/>
          <p:nvPr/>
        </p:nvGrpSpPr>
        <p:grpSpPr>
          <a:xfrm rot="0">
            <a:off x="10776929" y="8013386"/>
            <a:ext cx="910803" cy="1814737"/>
            <a:chOff x="0" y="0"/>
            <a:chExt cx="239882" cy="477956"/>
          </a:xfrm>
        </p:grpSpPr>
        <p:sp>
          <p:nvSpPr>
            <p:cNvPr name="Freeform 29" id="29"/>
            <p:cNvSpPr/>
            <p:nvPr/>
          </p:nvSpPr>
          <p:spPr>
            <a:xfrm flipH="false" flipV="false" rot="0">
              <a:off x="0" y="0"/>
              <a:ext cx="239882" cy="477956"/>
            </a:xfrm>
            <a:custGeom>
              <a:avLst/>
              <a:gdLst/>
              <a:ahLst/>
              <a:cxnLst/>
              <a:rect r="r" b="b" t="t" l="l"/>
              <a:pathLst>
                <a:path h="477956" w="239882">
                  <a:moveTo>
                    <a:pt x="0" y="0"/>
                  </a:moveTo>
                  <a:lnTo>
                    <a:pt x="239882" y="0"/>
                  </a:lnTo>
                  <a:lnTo>
                    <a:pt x="239882" y="477956"/>
                  </a:lnTo>
                  <a:lnTo>
                    <a:pt x="0" y="477956"/>
                  </a:lnTo>
                  <a:close/>
                </a:path>
              </a:pathLst>
            </a:custGeom>
            <a:solidFill>
              <a:srgbClr val="EDEDE5"/>
            </a:solidFill>
          </p:spPr>
        </p:sp>
        <p:sp>
          <p:nvSpPr>
            <p:cNvPr name="TextBox 30" id="30"/>
            <p:cNvSpPr txBox="true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940"/>
                </a:lnSpc>
              </a:pPr>
            </a:p>
          </p:txBody>
        </p:sp>
      </p:grpSp>
      <p:sp>
        <p:nvSpPr>
          <p:cNvPr name="Freeform 31" id="31"/>
          <p:cNvSpPr/>
          <p:nvPr/>
        </p:nvSpPr>
        <p:spPr>
          <a:xfrm flipH="false" flipV="false" rot="0">
            <a:off x="3416034" y="2264175"/>
            <a:ext cx="549974" cy="1679308"/>
          </a:xfrm>
          <a:custGeom>
            <a:avLst/>
            <a:gdLst/>
            <a:ahLst/>
            <a:cxnLst/>
            <a:rect r="r" b="b" t="t" l="l"/>
            <a:pathLst>
              <a:path h="1679308" w="549974">
                <a:moveTo>
                  <a:pt x="0" y="0"/>
                </a:moveTo>
                <a:lnTo>
                  <a:pt x="549974" y="0"/>
                </a:lnTo>
                <a:lnTo>
                  <a:pt x="549974" y="1679308"/>
                </a:lnTo>
                <a:lnTo>
                  <a:pt x="0" y="1679308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32" id="32"/>
          <p:cNvSpPr txBox="true"/>
          <p:nvPr/>
        </p:nvSpPr>
        <p:spPr>
          <a:xfrm rot="0">
            <a:off x="4173175" y="241151"/>
            <a:ext cx="11426377" cy="6800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460"/>
              </a:lnSpc>
            </a:pPr>
            <a:r>
              <a:rPr lang="en-US" sz="4200" spc="-46">
                <a:solidFill>
                  <a:srgbClr val="E10032"/>
                </a:solidFill>
                <a:latin typeface="League Spartan"/>
              </a:rPr>
              <a:t>PARA ESTUDIAR Y MEDITAR</a:t>
            </a:r>
          </a:p>
        </p:txBody>
      </p:sp>
      <p:sp>
        <p:nvSpPr>
          <p:cNvPr name="TextBox 33" id="33"/>
          <p:cNvSpPr txBox="true"/>
          <p:nvPr/>
        </p:nvSpPr>
        <p:spPr>
          <a:xfrm rot="0">
            <a:off x="-19050" y="169033"/>
            <a:ext cx="3710071" cy="7372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940"/>
              </a:lnSpc>
            </a:pPr>
            <a:r>
              <a:rPr lang="en-US" sz="2100">
                <a:solidFill>
                  <a:srgbClr val="E10032"/>
                </a:solidFill>
                <a:latin typeface="League Spartan"/>
              </a:rPr>
              <a:t>Viernes</a:t>
            </a:r>
          </a:p>
          <a:p>
            <a:pPr algn="ctr">
              <a:lnSpc>
                <a:spcPts val="2940"/>
              </a:lnSpc>
            </a:pPr>
            <a:r>
              <a:rPr lang="en-US" sz="2100">
                <a:solidFill>
                  <a:srgbClr val="E10032"/>
                </a:solidFill>
                <a:latin typeface="League Spartan"/>
              </a:rPr>
              <a:t>22 de Junio del 2023</a:t>
            </a:r>
          </a:p>
        </p:txBody>
      </p:sp>
      <p:grpSp>
        <p:nvGrpSpPr>
          <p:cNvPr name="Group 34" id="34"/>
          <p:cNvGrpSpPr/>
          <p:nvPr/>
        </p:nvGrpSpPr>
        <p:grpSpPr>
          <a:xfrm rot="0">
            <a:off x="-19050" y="9828123"/>
            <a:ext cx="18465302" cy="572571"/>
            <a:chOff x="0" y="0"/>
            <a:chExt cx="6246287" cy="193685"/>
          </a:xfrm>
        </p:grpSpPr>
        <p:sp>
          <p:nvSpPr>
            <p:cNvPr name="Freeform 35" id="35"/>
            <p:cNvSpPr/>
            <p:nvPr/>
          </p:nvSpPr>
          <p:spPr>
            <a:xfrm flipH="false" flipV="false" rot="0">
              <a:off x="0" y="0"/>
              <a:ext cx="6246287" cy="193685"/>
            </a:xfrm>
            <a:custGeom>
              <a:avLst/>
              <a:gdLst/>
              <a:ahLst/>
              <a:cxnLst/>
              <a:rect r="r" b="b" t="t" l="l"/>
              <a:pathLst>
                <a:path h="193685" w="6246287">
                  <a:moveTo>
                    <a:pt x="0" y="0"/>
                  </a:moveTo>
                  <a:lnTo>
                    <a:pt x="6246287" y="0"/>
                  </a:lnTo>
                  <a:lnTo>
                    <a:pt x="6246287" y="193685"/>
                  </a:lnTo>
                  <a:lnTo>
                    <a:pt x="0" y="193685"/>
                  </a:lnTo>
                  <a:close/>
                </a:path>
              </a:pathLst>
            </a:custGeom>
            <a:solidFill>
              <a:srgbClr val="D3E1E6"/>
            </a:solidFill>
          </p:spPr>
        </p:sp>
      </p:grpSp>
      <p:sp>
        <p:nvSpPr>
          <p:cNvPr name="TextBox 36" id="36"/>
          <p:cNvSpPr txBox="true"/>
          <p:nvPr/>
        </p:nvSpPr>
        <p:spPr>
          <a:xfrm rot="0">
            <a:off x="806096" y="9905177"/>
            <a:ext cx="16516529" cy="3136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660"/>
              </a:lnSpc>
            </a:pPr>
            <a:r>
              <a:rPr lang="en-US" sz="1900">
                <a:solidFill>
                  <a:srgbClr val="FFFFFF"/>
                </a:solidFill>
                <a:latin typeface="League Spartan Bold"/>
              </a:rPr>
              <a:t>Contenido: Luiz Cláudio - Diseño: Bruno Flávio - Traducción: Eleandro Borel</a:t>
            </a:r>
          </a:p>
        </p:txBody>
      </p:sp>
      <p:grpSp>
        <p:nvGrpSpPr>
          <p:cNvPr name="Group 37" id="37"/>
          <p:cNvGrpSpPr/>
          <p:nvPr/>
        </p:nvGrpSpPr>
        <p:grpSpPr>
          <a:xfrm rot="0">
            <a:off x="10245270" y="5043855"/>
            <a:ext cx="2884925" cy="1056760"/>
            <a:chOff x="0" y="0"/>
            <a:chExt cx="3846566" cy="1409013"/>
          </a:xfrm>
        </p:grpSpPr>
        <p:sp>
          <p:nvSpPr>
            <p:cNvPr name="TextBox 38" id="38"/>
            <p:cNvSpPr txBox="true"/>
            <p:nvPr/>
          </p:nvSpPr>
          <p:spPr>
            <a:xfrm rot="0">
              <a:off x="0" y="1109511"/>
              <a:ext cx="3846566" cy="29950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>
                <a:lnSpc>
                  <a:spcPts val="1800"/>
                </a:lnSpc>
              </a:pPr>
              <a:r>
                <a:rPr lang="en-US" sz="1333" spc="305">
                  <a:solidFill>
                    <a:srgbClr val="2D4B73"/>
                  </a:solidFill>
                  <a:latin typeface="Montserrat Classic"/>
                </a:rPr>
                <a:t>MT 24:14</a:t>
              </a:r>
            </a:p>
          </p:txBody>
        </p:sp>
        <p:sp>
          <p:nvSpPr>
            <p:cNvPr name="TextBox 39" id="39"/>
            <p:cNvSpPr txBox="true"/>
            <p:nvPr/>
          </p:nvSpPr>
          <p:spPr>
            <a:xfrm rot="0">
              <a:off x="0" y="-38100"/>
              <a:ext cx="3846566" cy="106455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>
                <a:lnSpc>
                  <a:spcPts val="2141"/>
                </a:lnSpc>
              </a:pPr>
              <a:r>
                <a:rPr lang="en-US" sz="1529" spc="330">
                  <a:solidFill>
                    <a:srgbClr val="508EBF"/>
                  </a:solidFill>
                  <a:latin typeface="Montserrat Classic Bold"/>
                </a:rPr>
                <a:t>EL MENSAJE SERÁ PREDICADO EN TODO EL MUNDO</a:t>
              </a:r>
            </a:p>
          </p:txBody>
        </p:sp>
      </p:grpSp>
      <p:grpSp>
        <p:nvGrpSpPr>
          <p:cNvPr name="Group 40" id="40"/>
          <p:cNvGrpSpPr/>
          <p:nvPr/>
        </p:nvGrpSpPr>
        <p:grpSpPr>
          <a:xfrm rot="0">
            <a:off x="13720980" y="8687414"/>
            <a:ext cx="2884925" cy="1020660"/>
            <a:chOff x="0" y="0"/>
            <a:chExt cx="3846566" cy="1360880"/>
          </a:xfrm>
        </p:grpSpPr>
        <p:sp>
          <p:nvSpPr>
            <p:cNvPr name="TextBox 41" id="41"/>
            <p:cNvSpPr txBox="true"/>
            <p:nvPr/>
          </p:nvSpPr>
          <p:spPr>
            <a:xfrm rot="0">
              <a:off x="0" y="1061378"/>
              <a:ext cx="3846566" cy="29950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>
                <a:lnSpc>
                  <a:spcPts val="1800"/>
                </a:lnSpc>
              </a:pPr>
              <a:r>
                <a:rPr lang="en-US" sz="1333" spc="305">
                  <a:solidFill>
                    <a:srgbClr val="2D4B73"/>
                  </a:solidFill>
                  <a:latin typeface="Montserrat Classic"/>
                </a:rPr>
                <a:t>AP 14:6-12</a:t>
              </a:r>
            </a:p>
          </p:txBody>
        </p:sp>
        <p:sp>
          <p:nvSpPr>
            <p:cNvPr name="TextBox 42" id="42"/>
            <p:cNvSpPr txBox="true"/>
            <p:nvPr/>
          </p:nvSpPr>
          <p:spPr>
            <a:xfrm rot="0">
              <a:off x="0" y="-38100"/>
              <a:ext cx="3846566" cy="106455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>
                <a:lnSpc>
                  <a:spcPts val="2141"/>
                </a:lnSpc>
              </a:pPr>
              <a:r>
                <a:rPr lang="en-US" sz="1529" spc="330">
                  <a:solidFill>
                    <a:srgbClr val="508EBF"/>
                  </a:solidFill>
                  <a:latin typeface="Montserrat Classic Bold"/>
                </a:rPr>
                <a:t>EL MENSAJE SERÁ ENSEÑADO POR EL REMANENTE</a:t>
              </a:r>
            </a:p>
          </p:txBody>
        </p:sp>
      </p:grpSp>
      <p:grpSp>
        <p:nvGrpSpPr>
          <p:cNvPr name="Group 43" id="43"/>
          <p:cNvGrpSpPr/>
          <p:nvPr/>
        </p:nvGrpSpPr>
        <p:grpSpPr>
          <a:xfrm rot="0">
            <a:off x="4354355" y="7615214"/>
            <a:ext cx="2884925" cy="1123435"/>
            <a:chOff x="0" y="0"/>
            <a:chExt cx="3846566" cy="1497913"/>
          </a:xfrm>
        </p:grpSpPr>
        <p:sp>
          <p:nvSpPr>
            <p:cNvPr name="TextBox 44" id="44"/>
            <p:cNvSpPr txBox="true"/>
            <p:nvPr/>
          </p:nvSpPr>
          <p:spPr>
            <a:xfrm rot="0">
              <a:off x="0" y="1198411"/>
              <a:ext cx="3846566" cy="29950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>
                <a:lnSpc>
                  <a:spcPts val="1800"/>
                </a:lnSpc>
              </a:pPr>
              <a:r>
                <a:rPr lang="en-US" sz="1333" spc="305">
                  <a:solidFill>
                    <a:srgbClr val="2D4B73"/>
                  </a:solidFill>
                  <a:latin typeface="Montserrat Classic"/>
                </a:rPr>
                <a:t>AP 18:1</a:t>
              </a:r>
            </a:p>
          </p:txBody>
        </p:sp>
        <p:sp>
          <p:nvSpPr>
            <p:cNvPr name="TextBox 45" id="45"/>
            <p:cNvSpPr txBox="true"/>
            <p:nvPr/>
          </p:nvSpPr>
          <p:spPr>
            <a:xfrm rot="0">
              <a:off x="0" y="-38100"/>
              <a:ext cx="3846566" cy="106455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>
                <a:lnSpc>
                  <a:spcPts val="2141"/>
                </a:lnSpc>
              </a:pPr>
              <a:r>
                <a:rPr lang="en-US" sz="1529" spc="330">
                  <a:solidFill>
                    <a:srgbClr val="508EBF"/>
                  </a:solidFill>
                  <a:latin typeface="Montserrat Classic Bold"/>
                </a:rPr>
                <a:t>EL MENSAJE SERÁ ACOMPAÑADO CON EL PODER DIVINO</a:t>
              </a:r>
            </a:p>
          </p:txBody>
        </p:sp>
      </p:grpSp>
      <p:grpSp>
        <p:nvGrpSpPr>
          <p:cNvPr name="Group 46" id="46"/>
          <p:cNvGrpSpPr/>
          <p:nvPr/>
        </p:nvGrpSpPr>
        <p:grpSpPr>
          <a:xfrm rot="0">
            <a:off x="16015293" y="-178299"/>
            <a:ext cx="2411909" cy="2808584"/>
            <a:chOff x="0" y="0"/>
            <a:chExt cx="1500941" cy="1747794"/>
          </a:xfrm>
        </p:grpSpPr>
        <p:sp>
          <p:nvSpPr>
            <p:cNvPr name="Freeform 47" id="47"/>
            <p:cNvSpPr/>
            <p:nvPr/>
          </p:nvSpPr>
          <p:spPr>
            <a:xfrm flipH="false" flipV="false" rot="0">
              <a:off x="0" y="0"/>
              <a:ext cx="1500941" cy="1747794"/>
            </a:xfrm>
            <a:custGeom>
              <a:avLst/>
              <a:gdLst/>
              <a:ahLst/>
              <a:cxnLst/>
              <a:rect r="r" b="b" t="t" l="l"/>
              <a:pathLst>
                <a:path h="1747794" w="1500941">
                  <a:moveTo>
                    <a:pt x="1376481" y="1747794"/>
                  </a:moveTo>
                  <a:lnTo>
                    <a:pt x="124460" y="1747794"/>
                  </a:lnTo>
                  <a:cubicBezTo>
                    <a:pt x="55880" y="1747794"/>
                    <a:pt x="0" y="1691914"/>
                    <a:pt x="0" y="162333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376481" y="0"/>
                  </a:lnTo>
                  <a:cubicBezTo>
                    <a:pt x="1445061" y="0"/>
                    <a:pt x="1500941" y="55880"/>
                    <a:pt x="1500941" y="124460"/>
                  </a:cubicBezTo>
                  <a:lnTo>
                    <a:pt x="1500941" y="1623334"/>
                  </a:lnTo>
                  <a:cubicBezTo>
                    <a:pt x="1500941" y="1691914"/>
                    <a:pt x="1445061" y="1747794"/>
                    <a:pt x="1376481" y="1747794"/>
                  </a:cubicBezTo>
                  <a:close/>
                </a:path>
              </a:pathLst>
            </a:custGeom>
            <a:solidFill>
              <a:srgbClr val="C5E7FA"/>
            </a:solidFill>
          </p:spPr>
        </p:sp>
      </p:grpSp>
      <p:sp>
        <p:nvSpPr>
          <p:cNvPr name="Freeform 48" id="48"/>
          <p:cNvSpPr/>
          <p:nvPr/>
        </p:nvSpPr>
        <p:spPr>
          <a:xfrm flipH="false" flipV="false" rot="0">
            <a:off x="16326562" y="294832"/>
            <a:ext cx="1622505" cy="1719192"/>
          </a:xfrm>
          <a:custGeom>
            <a:avLst/>
            <a:gdLst/>
            <a:ahLst/>
            <a:cxnLst/>
            <a:rect r="r" b="b" t="t" l="l"/>
            <a:pathLst>
              <a:path h="1719192" w="1622505">
                <a:moveTo>
                  <a:pt x="0" y="0"/>
                </a:moveTo>
                <a:lnTo>
                  <a:pt x="1622505" y="0"/>
                </a:lnTo>
                <a:lnTo>
                  <a:pt x="1622505" y="1719191"/>
                </a:lnTo>
                <a:lnTo>
                  <a:pt x="0" y="1719191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 l="-53039" t="-18915" r="-59829" b="-49496"/>
            </a:stretch>
          </a:blipFill>
        </p:spPr>
      </p:sp>
      <p:sp>
        <p:nvSpPr>
          <p:cNvPr name="Freeform 49" id="49"/>
          <p:cNvSpPr/>
          <p:nvPr/>
        </p:nvSpPr>
        <p:spPr>
          <a:xfrm flipH="false" flipV="false" rot="0">
            <a:off x="-1332727" y="-340218"/>
            <a:ext cx="10168341" cy="10168341"/>
          </a:xfrm>
          <a:custGeom>
            <a:avLst/>
            <a:gdLst/>
            <a:ahLst/>
            <a:cxnLst/>
            <a:rect r="r" b="b" t="t" l="l"/>
            <a:pathLst>
              <a:path h="10168341" w="10168341">
                <a:moveTo>
                  <a:pt x="0" y="0"/>
                </a:moveTo>
                <a:lnTo>
                  <a:pt x="10168341" y="0"/>
                </a:lnTo>
                <a:lnTo>
                  <a:pt x="10168341" y="10168341"/>
                </a:lnTo>
                <a:lnTo>
                  <a:pt x="0" y="10168341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 l="0" t="0" r="0" b="0"/>
            </a:stretch>
          </a:blipFill>
        </p:spPr>
      </p:sp>
      <p:sp>
        <p:nvSpPr>
          <p:cNvPr name="TextBox 50" id="50"/>
          <p:cNvSpPr txBox="true"/>
          <p:nvPr/>
        </p:nvSpPr>
        <p:spPr>
          <a:xfrm rot="0">
            <a:off x="16148190" y="2165046"/>
            <a:ext cx="2029594" cy="28069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378"/>
              </a:lnSpc>
            </a:pPr>
            <a:r>
              <a:rPr lang="en-US" sz="1698" spc="336">
                <a:solidFill>
                  <a:srgbClr val="FF4E31"/>
                </a:solidFill>
                <a:latin typeface="Open Sans Extra Bold 2 Bold"/>
              </a:rPr>
              <a:t>INFOLECCIÓN</a:t>
            </a:r>
          </a:p>
        </p:txBody>
      </p:sp>
      <p:sp>
        <p:nvSpPr>
          <p:cNvPr name="Freeform 51" id="51"/>
          <p:cNvSpPr/>
          <p:nvPr/>
        </p:nvSpPr>
        <p:spPr>
          <a:xfrm flipH="true" flipV="false" rot="0">
            <a:off x="8634715" y="216658"/>
            <a:ext cx="9792487" cy="9792487"/>
          </a:xfrm>
          <a:custGeom>
            <a:avLst/>
            <a:gdLst/>
            <a:ahLst/>
            <a:cxnLst/>
            <a:rect r="r" b="b" t="t" l="l"/>
            <a:pathLst>
              <a:path h="9792487" w="9792487">
                <a:moveTo>
                  <a:pt x="9792487" y="0"/>
                </a:moveTo>
                <a:lnTo>
                  <a:pt x="0" y="0"/>
                </a:lnTo>
                <a:lnTo>
                  <a:pt x="0" y="9792487"/>
                </a:lnTo>
                <a:lnTo>
                  <a:pt x="9792487" y="9792487"/>
                </a:lnTo>
                <a:lnTo>
                  <a:pt x="9792487" y="0"/>
                </a:lnTo>
                <a:close/>
              </a:path>
            </a:pathLst>
          </a:custGeom>
          <a:blipFill>
            <a:blip r:embed="rId19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DAFmGJfxcBk</dc:identifier>
  <dcterms:modified xsi:type="dcterms:W3CDTF">2011-08-01T06:04:30Z</dcterms:modified>
  <cp:revision>1</cp:revision>
  <dc:title>Lección 13 (2º TRI 2023)</dc:title>
</cp:coreProperties>
</file>