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15240000" cy="8572500"/>
  <p:notesSz cx="15240000" cy="85725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90" y="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D0C9C7-0BD0-417C-A10F-CC010CE52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31891A-D38C-4980-8E61-9A84B1361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1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5EBAD2-C659-4BFB-8184-42E7454C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2996B3-0E1A-4344-B520-D6807959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BA5D94-11F0-48FC-97CB-451E23F6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6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61EF6F-6F1D-4DA7-8E07-5CA506D6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7888A3-87F7-4B4C-B1B9-6358166F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C42627-B58E-4113-B243-026B52A49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Sandy</dc:creator>
  <cp:lastModifiedBy>Diego Castilla</cp:lastModifiedBy>
  <cp:revision>1</cp:revision>
  <dcterms:modified xsi:type="dcterms:W3CDTF">2023-05-06T01:15:15Z</dcterms:modified>
</cp:coreProperties>
</file>