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12F47-D96C-E576-91AF-565DD783C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234211-7406-816C-956D-89BC45613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6FCB3-1F8C-776A-AE21-C7D3B607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F6781E-AF14-B553-C074-B24063B3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8B023-7280-CBEE-82EE-03083894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77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D4409-705D-6EB7-E337-A143147F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A23D4C-CE5A-89D7-E434-2B7D8579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448B7D-C5C1-8216-8832-6B68D7FE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3AC3E-E819-2754-3DE0-15CC9779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353E5-E60B-8309-6CB6-28C24DAC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800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77DF1D-DABF-2EC3-8936-B2E6BEBF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043172-1C26-4B1D-7789-3D0BAA40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C655A-E9C0-11D8-4C75-4F37B3A9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259DA-AAE1-954E-803F-16E0DF47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B91CC-1308-2E67-6B16-9D0B43D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56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68EAD-4121-24AB-8FC7-51AC4019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EAF71-2818-3D36-98C0-F1228532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53B19E-81E5-5247-3F69-61C54D7E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45E00C-55BE-E4AC-26C9-A0F5EE19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F0310-3FE8-7D39-2D10-0DC27D58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87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6B955-FEA7-4425-2FEC-452BDB3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C23135-4F05-2EB6-019D-E579D2D8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F0D0D-F2A5-3B9F-B3E4-6A76B8BC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FAD9D-11A0-FD20-78A8-58342C72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D95A7A-8BCE-AF66-1515-4608963E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73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2257B-4834-4350-8B78-1BED69F1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04B67-1F9C-1B14-EB7A-477000C0D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AC3D07-4286-2E83-B5B4-DBE1FFF9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765FB-43CB-AF2F-2936-A3B0FC2F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3FED5-D403-B58A-0E5F-22F23453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FC07C7-108E-3E25-9E01-7FEDD927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50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55E54-B4CF-9C5F-0CFE-5980E66C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C1FBB6-A4C6-7475-E429-FFD62993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9137BF-CB8F-5C4F-D7E0-5A7B8D2A0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82C90B-78D2-5C50-3F8F-6184B1441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BFB9E4-ABE4-EB92-DFDE-D1022D859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B622FA-CCDE-269C-540F-169CC07C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B98984-866C-7ED3-0E36-2B8B891C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98E294-B481-AD8B-06B8-A0F1EEC4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655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2887F-0FF6-17CD-E4C4-38B9D252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14960E-5EDD-7BE5-585F-3DEAB1AE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ACE869-210E-1667-A6F0-BFEF2ED1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2B6DC2-445B-63F9-5E44-6328C6E0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744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1E9A0F-E2E5-6365-CE82-505E1A76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DFE8B4-CE0F-E51B-FFEE-2D4E6B0C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C11731-8638-E48E-7D4E-9F06D822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3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1AEFC-2A48-B6AE-730F-C27E2964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41147-8B12-4608-2B1C-F0248250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F336B8-2A39-10E9-1C9F-504A5214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18ACCA-0B61-29C9-FB4A-B6550597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F66AF-CEF8-E7C1-5C11-51EAC0B1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CBA867-8D9A-3D7F-F55F-9ADEA565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99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A4990-A378-9712-A12A-67C44F10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2D938F-592B-E120-9BE9-E73BF6385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F5568E-E4E1-DEF0-A635-02C3BB23B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D27357-811B-DCE0-7F19-CC57A26F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B0C6C-67DC-69E7-69FA-31861D68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048AB8-6078-A2C7-A819-FCA015E5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203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B8F7C2-15B8-EEAE-5992-4EBADA61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385792-D018-B98F-39E0-B61D005B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72879A-BC72-83AE-615F-23271C19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BC2B-FA02-452E-B2D1-2B04656EA156}" type="datetimeFigureOut">
              <a:rPr lang="es-PE" smtClean="0"/>
              <a:t>27/05/2022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812F4-8EC6-03DA-1C76-B235BD59F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69AD3-4BBC-805D-2438-BEC4AC7C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69E3-7B03-4BD9-8F9F-289FF39B9C6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306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2634EB-8455-878D-8EF2-0BADC753D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FC0979-2741-D6C5-414E-BE6500B67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C2EB19-0CF4-2816-B7F4-22D0968D5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A5ECEA-BBF6-AC2E-48CA-119A63D7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3692AE-75FF-422E-25DD-3EFF01F2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4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0519CA-9B26-B23F-41B9-5CEB86C4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7F273F-4B7E-28E9-9DE5-A9CF3001A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2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D697B7-1B32-047C-80DC-77B9CD4D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0C5AB7-BE03-E5E3-1C4C-7E58E403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65E8E8-764A-99A7-E2AC-6DA1B5DD1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8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alvareztolaronaldeliab@gmail.com</dc:creator>
  <cp:lastModifiedBy>alvareztolaronaldeliab@gmail.com</cp:lastModifiedBy>
  <cp:revision>1</cp:revision>
  <dcterms:created xsi:type="dcterms:W3CDTF">2022-05-27T10:25:16Z</dcterms:created>
  <dcterms:modified xsi:type="dcterms:W3CDTF">2022-05-27T10:27:14Z</dcterms:modified>
</cp:coreProperties>
</file>