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941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2346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30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71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2248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9465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68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2177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817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6409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8303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611E-AD9E-4BB0-8464-AEF431927F18}" type="datetimeFigureOut">
              <a:rPr lang="es-PY" smtClean="0"/>
              <a:t>29/4/2022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4383-3D5B-4205-B2DE-6565744A80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2993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2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0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1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1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9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6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7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9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Lele B</dc:creator>
  <cp:lastModifiedBy>Lele B</cp:lastModifiedBy>
  <cp:revision>1</cp:revision>
  <dcterms:created xsi:type="dcterms:W3CDTF">2022-04-29T11:42:20Z</dcterms:created>
  <dcterms:modified xsi:type="dcterms:W3CDTF">2022-04-29T11:42:42Z</dcterms:modified>
</cp:coreProperties>
</file>