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01AF3-4E6E-815D-95FC-D82CA91D4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CDBAC4-0998-2D01-2026-41BD4A2C7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3E6C6D-238D-06DA-8ED0-307079B2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C855-B18C-4218-BB9E-FB04584A5FA2}" type="datetimeFigureOut">
              <a:rPr lang="es-PY" smtClean="0"/>
              <a:t>24/3/2023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8A3ED6-CA03-DE98-2B79-9A98DFCB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02B25F-A849-C186-8DDB-F1B76E05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6CB-5EEF-45AB-9113-F9D5C73C392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6450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6CEC6-4D4B-2147-EDD3-3E4F03C4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B31AD6-33BC-C655-C54C-387F0F00A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E821B9-A1A6-D58D-C194-D195A9B9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C855-B18C-4218-BB9E-FB04584A5FA2}" type="datetimeFigureOut">
              <a:rPr lang="es-PY" smtClean="0"/>
              <a:t>24/3/2023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D4CEE7-E9AA-F20F-E9D1-F13DF93B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3F4AAE-0585-8A8D-46F0-99212516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6CB-5EEF-45AB-9113-F9D5C73C392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1753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0A777B-0D91-413D-F19C-DB91F5155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F6A45C-5235-581A-B6D8-2C9B9CF88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1F8FBB-FD46-08A5-E4F2-61B3DD7A6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C855-B18C-4218-BB9E-FB04584A5FA2}" type="datetimeFigureOut">
              <a:rPr lang="es-PY" smtClean="0"/>
              <a:t>24/3/2023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D5BF5D-94B4-29F1-31DC-32DB104B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F144E8-571B-FA7D-5AEB-79C34D03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6CB-5EEF-45AB-9113-F9D5C73C392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0906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79216-10F3-DA9E-26CF-7BD754BD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6C6934-1A93-F4DE-8C0A-222EA209B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2CC433-EB3A-C5A7-B9FC-946F8216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C855-B18C-4218-BB9E-FB04584A5FA2}" type="datetimeFigureOut">
              <a:rPr lang="es-PY" smtClean="0"/>
              <a:t>24/3/2023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58A5CF-1108-6A45-D2E3-4999AD27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144EB8-2721-1E43-2376-BA8FED64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6CB-5EEF-45AB-9113-F9D5C73C392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4655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3BBCC-69A8-9827-38CF-91F6DD6E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300536-299F-3AA4-FDFF-87D9C5F00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87B84-246F-8D1F-39A3-14A3E42A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C855-B18C-4218-BB9E-FB04584A5FA2}" type="datetimeFigureOut">
              <a:rPr lang="es-PY" smtClean="0"/>
              <a:t>24/3/2023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21FBEB-0713-881B-AC77-FCEE7D6A9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8BA43-E690-B5F3-FCBA-1466FAAD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6CB-5EEF-45AB-9113-F9D5C73C392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359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58C8D-179A-2F9F-5CAC-DF2C6758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47F199-7048-2B83-5114-C82B552F2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2FF44A-E43A-7F6A-FA02-2726F8499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10958F-3874-497C-43A3-F168DBFC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C855-B18C-4218-BB9E-FB04584A5FA2}" type="datetimeFigureOut">
              <a:rPr lang="es-PY" smtClean="0"/>
              <a:t>24/3/2023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EB4255-06FF-06E7-1C44-73797A21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A9DFBC-3DF5-E9D1-A03C-AFB85C8D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6CB-5EEF-45AB-9113-F9D5C73C392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7021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86508-520D-8E80-1C06-0184927E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1F6A35-365F-3216-4501-6FBBF2BAF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4D9A45-6132-19C6-071B-47C59339A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D81579-732A-1A51-3EC6-9CB662391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367993-3F84-0031-CA9C-1CF86659F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F799F2-584B-0A8E-CA0B-1DCC5148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C855-B18C-4218-BB9E-FB04584A5FA2}" type="datetimeFigureOut">
              <a:rPr lang="es-PY" smtClean="0"/>
              <a:t>24/3/2023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A47B23-A42A-3DF3-A81C-9B86B710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15EB3D-0629-EA88-4536-BFF17384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6CB-5EEF-45AB-9113-F9D5C73C392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259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CE005-E61F-E34A-43C4-676D6CB2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BFCCE9-A5E0-2DBB-C39E-9AF75A42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C855-B18C-4218-BB9E-FB04584A5FA2}" type="datetimeFigureOut">
              <a:rPr lang="es-PY" smtClean="0"/>
              <a:t>24/3/2023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FA5710-D807-1D21-1700-83AF3650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73D407-E583-C050-E93D-6DAA05ED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6CB-5EEF-45AB-9113-F9D5C73C392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8515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C40CFB-724F-1899-9133-AC8E67F4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C855-B18C-4218-BB9E-FB04584A5FA2}" type="datetimeFigureOut">
              <a:rPr lang="es-PY" smtClean="0"/>
              <a:t>24/3/2023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666DBF-0F2E-9634-97DA-C0E80082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5B40D7-D78E-B79B-7116-50A0B6A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6CB-5EEF-45AB-9113-F9D5C73C392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5906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FD519-C7B8-4D49-A3F5-9C485405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FE7A23-0463-3945-CEDF-80F923B6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672925-4A98-164E-04F5-4E01715F7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BBE6A3-E37D-1F23-25B8-D21CDBF8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C855-B18C-4218-BB9E-FB04584A5FA2}" type="datetimeFigureOut">
              <a:rPr lang="es-PY" smtClean="0"/>
              <a:t>24/3/2023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BB2077-86E1-1DA4-E04A-0CF04AF6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90CE2C-BB27-47EF-2079-5EAD1493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6CB-5EEF-45AB-9113-F9D5C73C392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0348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67CA3-404E-C99C-116A-45FF4A9F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C63EDE-B4D0-B66D-C3C2-1F2DA0712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66C7FC-148A-4369-B547-96C57708A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7AFA71-CCF7-90A8-FB77-E655919C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C855-B18C-4218-BB9E-FB04584A5FA2}" type="datetimeFigureOut">
              <a:rPr lang="es-PY" smtClean="0"/>
              <a:t>24/3/2023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A3E57C-F1B6-44DE-7259-07C59F77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F69A35-1A2D-9F2F-B2E5-610DED69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B6CB-5EEF-45AB-9113-F9D5C73C392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5856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D8F7A1-DC92-77ED-80AD-CF6ED2CC8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9BBBEE-056C-57D9-733B-DA1F53E3C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4727B-0537-BF6A-6A36-8B3F125F1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C855-B18C-4218-BB9E-FB04584A5FA2}" type="datetimeFigureOut">
              <a:rPr lang="es-PY" smtClean="0"/>
              <a:t>24/3/2023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789DFD-28ED-3961-B7D6-FDE54BB12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D2A59-CD70-9C59-4891-26BCE6A9C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EB6CB-5EEF-45AB-9113-F9D5C73C392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37757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46DAB7E9-5140-609C-E38D-E4A3F22F51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3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46DAB7E9-5140-609C-E38D-E4A3F22F51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4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08F403E6-B677-9127-92E2-C1A773655B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6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0AD39661-4A84-D01C-EB09-4E6AFAC0B3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6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E960BDFF-5769-0235-EC1B-0B60B0BBC1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1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3031E0F1-0E84-1672-B7DD-AEA86C8317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5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DCE48A15-7830-C689-6144-E88DB7CB62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8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9AC2670A-39F2-3945-EDE5-36DF8E72C0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7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BFBD4A2A-28F9-12F7-049B-F66C7FF07A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6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1F044C63-E259-97BE-AF75-47269DEFF8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80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12 (1° Tri 2023) - Infolección</dc:title>
  <dc:creator>Eleandro Borel</dc:creator>
  <cp:keywords>Lección 12 (1° Tri 2023) - Infolección</cp:keywords>
  <cp:lastModifiedBy>Lele B</cp:lastModifiedBy>
  <cp:revision>1</cp:revision>
  <dcterms:created xsi:type="dcterms:W3CDTF">2023-03-24T09:25:52Z</dcterms:created>
  <dcterms:modified xsi:type="dcterms:W3CDTF">2023-03-24T09:26:51Z</dcterms:modified>
</cp:coreProperties>
</file>