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3FCF8-A2BB-4A87-AAB2-76E24BB07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395CCC-2779-45D2-9700-8CE0CB1B2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14E9F0-CD80-4175-BF30-A847A413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FA-75E1-4859-ACD4-01F38105C4F9}" type="datetimeFigureOut">
              <a:rPr lang="es-PY" smtClean="0"/>
              <a:t>6/1/2023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6CEDB4-1E1F-4F6A-B4B8-1D09D668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B29D63-FCF9-4230-B51B-708868EF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D3-91C3-47FA-BB5C-F82BC14BAEE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1903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60782-5AE4-44C0-A79F-F15DCE5E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8EE0CA-2E63-4F5D-82D6-C5E20A638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EBB221-5F0D-491B-9B7B-8A0AE968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FA-75E1-4859-ACD4-01F38105C4F9}" type="datetimeFigureOut">
              <a:rPr lang="es-PY" smtClean="0"/>
              <a:t>6/1/2023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93E49F-571F-41F0-88F3-E265E21A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D81C5D-C16D-4A41-A5F1-2E35BFC5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D3-91C3-47FA-BB5C-F82BC14BAEE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4897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8F5AD9-86E1-4DF6-9C0B-6C8B3DDC6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0FDAA0-A7B1-41E8-987D-CB180EE15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6D3427-CD0B-4467-9ECD-70C70C2F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FA-75E1-4859-ACD4-01F38105C4F9}" type="datetimeFigureOut">
              <a:rPr lang="es-PY" smtClean="0"/>
              <a:t>6/1/2023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2C0FCE-BCC9-45A6-A180-60DCB055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D2FC35-8658-40CE-99AD-CAEEC050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D3-91C3-47FA-BB5C-F82BC14BAEE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077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8188A-F279-4423-9200-E732511F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56D222-9C63-4AAA-81C0-15FE773BE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BFCE93-624F-47DA-BA1F-1A551AE7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FA-75E1-4859-ACD4-01F38105C4F9}" type="datetimeFigureOut">
              <a:rPr lang="es-PY" smtClean="0"/>
              <a:t>6/1/2023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11A963-44EE-4C87-A713-A4BE528C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DAC3C7-D9B6-4BD1-BF50-341ED31E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D3-91C3-47FA-BB5C-F82BC14BAEE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4910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45077-F5BE-4360-B858-81DB21DD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3AEDB7-6E8F-48DE-A893-DF7AF2DF0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EC7431-266F-4B61-90D8-26561DAA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FA-75E1-4859-ACD4-01F38105C4F9}" type="datetimeFigureOut">
              <a:rPr lang="es-PY" smtClean="0"/>
              <a:t>6/1/2023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DDF1A7-37A5-468A-A330-82B75EAE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160064-6E67-4DAD-839A-D4366118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D3-91C3-47FA-BB5C-F82BC14BAEE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1741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9B3D7-B64C-4F7D-8729-70E47DC9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32DE12-6EC4-435F-94C7-FB351A0CF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FE4B6D-A43C-4683-8FD1-4C43A2105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C96DFB-15DE-4D1C-A2FD-EAFCEAA5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FA-75E1-4859-ACD4-01F38105C4F9}" type="datetimeFigureOut">
              <a:rPr lang="es-PY" smtClean="0"/>
              <a:t>6/1/2023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50EA51-FBC8-4E0F-9360-190EFC19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C6E6E9-BB8F-4611-AB84-C3C81D9E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D3-91C3-47FA-BB5C-F82BC14BAEE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1337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EE9CE-C5D1-4E2C-8920-E47058E2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8FD7C7-3EFF-4DA0-BB03-65ADFE550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6BD760-1405-442E-B0D1-9C7384683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E32220-CB85-4162-9DF3-397657188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D3F625-BAD6-4113-A72A-0141425D4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C3A479-0410-4530-A0EA-2128E538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FA-75E1-4859-ACD4-01F38105C4F9}" type="datetimeFigureOut">
              <a:rPr lang="es-PY" smtClean="0"/>
              <a:t>6/1/2023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0B6D89-0F9D-4515-970B-EAA87F96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412496-C110-4AB0-B6FC-C480B2A0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D3-91C3-47FA-BB5C-F82BC14BAEE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6949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A37C2-9C7D-4E4F-89EE-8290775D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0F49F5-79B8-44D1-B155-78B2130E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FA-75E1-4859-ACD4-01F38105C4F9}" type="datetimeFigureOut">
              <a:rPr lang="es-PY" smtClean="0"/>
              <a:t>6/1/2023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174635-D12B-4DE3-B757-D48DE2F3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21CC7F-18F0-42F6-9E8F-252DACA5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D3-91C3-47FA-BB5C-F82BC14BAEE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2059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BD2AF-39C7-4C13-9DEF-A6D168DF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FA-75E1-4859-ACD4-01F38105C4F9}" type="datetimeFigureOut">
              <a:rPr lang="es-PY" smtClean="0"/>
              <a:t>6/1/2023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7ED2C0-2B1A-4758-BC05-4E6CDBBC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A7A1DB-19AC-46D1-94F2-8A7D04D3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D3-91C3-47FA-BB5C-F82BC14BAEE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9368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85EF3-A98C-42F3-ABC8-B5CB72B8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71A436-9633-4283-902B-464C85B6E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73C876-5ACF-4450-A6D6-2217323DD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916719-CE82-4B47-913F-8E0D898A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FA-75E1-4859-ACD4-01F38105C4F9}" type="datetimeFigureOut">
              <a:rPr lang="es-PY" smtClean="0"/>
              <a:t>6/1/2023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25A185-B04D-4E7B-A9DE-D475255C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C2B103-7365-448C-BA49-4EBB0F211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D3-91C3-47FA-BB5C-F82BC14BAEE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9834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F0AF3-C0C4-4FF0-A964-2F1E4497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B6E361A-19F4-497E-9A67-1AFA3850E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0C3B97-9D9A-4738-817F-462253038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01D0DB-9B27-4102-9FFA-77E91B3D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FA-75E1-4859-ACD4-01F38105C4F9}" type="datetimeFigureOut">
              <a:rPr lang="es-PY" smtClean="0"/>
              <a:t>6/1/2023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890347-4D08-4721-8A6F-3099B093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60D387-0E83-4E17-AC23-4896AC5E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DDD3-91C3-47FA-BB5C-F82BC14BAEE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5744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B2A3551-5C0C-4904-96FB-94A811E6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4F713C-590B-4766-9951-C36058C15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E923E1-6310-4FA3-8366-1ACFA1B19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120FA-75E1-4859-ACD4-01F38105C4F9}" type="datetimeFigureOut">
              <a:rPr lang="es-PY" smtClean="0"/>
              <a:t>6/1/2023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F708E1-9796-45EE-86A1-CEECDE925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23BF4-9637-49EA-8E74-31AF1969E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DDD3-91C3-47FA-BB5C-F82BC14BAEE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32663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AF39ED2D-A7C6-4BB5-BD0B-F1291DBD2C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2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AF39ED2D-A7C6-4BB5-BD0B-F1291DBD2C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2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40D056C9-6327-419D-9F75-2C15F54F31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2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D419E0FB-79DB-4F32-8E47-6B1F7B5679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3FE48C97-67D0-4D24-BDFB-23A1ADE04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2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5B0E86B4-4BB1-4115-9B42-9F86473836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DC087CF5-54D6-42E7-A0BD-30411007C9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4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E1B388-FB2A-44BB-8EB0-9CA8FFCAF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9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AD094A8D-BF0F-4B3E-B672-24CA0354C1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7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762A7DEF-ED41-4C6C-8A7F-9B8DA59BA5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68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 (1° Tri 2023) - Infolección</dc:title>
  <dc:creator>Eleandro Borel</dc:creator>
  <cp:keywords>Lección 1 (1° Tri 2023) - Infolección</cp:keywords>
  <cp:lastModifiedBy>Lele B</cp:lastModifiedBy>
  <cp:revision>2</cp:revision>
  <dcterms:created xsi:type="dcterms:W3CDTF">2023-01-06T15:27:11Z</dcterms:created>
  <dcterms:modified xsi:type="dcterms:W3CDTF">2023-01-06T17:57:11Z</dcterms:modified>
</cp:coreProperties>
</file>