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14/01/2022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9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1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5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4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60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92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42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34</cp:revision>
  <dcterms:created xsi:type="dcterms:W3CDTF">2021-07-02T20:29:16Z</dcterms:created>
  <dcterms:modified xsi:type="dcterms:W3CDTF">2022-01-14T09:21:44Z</dcterms:modified>
</cp:coreProperties>
</file>