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11 de diciembre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DEUTERONOMIO EN EL RESTO DEL ANTIGUO TESTAMENTO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</a:t>
            </a:r>
            <a:r>
              <a:rPr lang="es-MX" sz="2000">
                <a:solidFill>
                  <a:schemeClr val="folHlink"/>
                </a:solidFill>
                <a:latin typeface="Arial Black" pitchFamily="34" charset="0"/>
              </a:rPr>
              <a:t>Deuteronomio 10:15</a:t>
            </a:r>
            <a:endParaRPr lang="es-MX" sz="2000" dirty="0">
              <a:solidFill>
                <a:schemeClr val="folHlink"/>
              </a:solidFill>
              <a:latin typeface="Arial Black" pitchFamily="34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9129" y="1844824"/>
            <a:ext cx="5448954" cy="3787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los profetas que escribieron, usaron textos del libro Deuteronomio.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escudriñar la Biblia usando los principios de interpretación bíblica.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investigar la Biblia.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investigador de la Biblia y que usa los contextos del Antiguo y Nuevo Testamento.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efecto tuvo el libro de Deuteronomio en la vida del rey Josías?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mensaje de Deuteronomio resaltó Nehemías?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mensaje extrajo el profeta Jeremías para reconciliarse, de Deuteronomio?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lectura de este libro de Deuteronomio, llamado Libro de la Ley, leída por el escriba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Safán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ante el rey, llegó al corazón del rey Josías y vio los pecados del pueblo y sus consecuencias, entonces se enterneció su corazón y se humilló ante Dios, produjo una reforma en su vida.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igual manera deberíamos escuchar los mensajes de Dios, no solo escucharlas y leerlas, sino debe producir reconocimiento y arrepentimiento de nuestros pecados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Josías procuró guardar los Mandamientos con todo su corazón.”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Reyes 23:3) (Aprendamos a buscar a Dios de todo corazón y obedecerlas)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efecto tuvo el libro de Deuteronomio en la vida del rey Josías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2 Reyes 22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el único Dios que debe ser adorado, es al que hizo los cielos de los cielos, con todo su ejército, textualmente dice: “Señor, tú eres el único Dios.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Tu hiciste el cielo, y el cielo de los cielos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con todo su ejército, la tierra y todo lo que contiene, los mares y todo lo que hay en ellos. Tú das vida a todas las cosas y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los ejércitos de los cielos te adoran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(Nehemías 9:6)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 idea de adorar es extraída de Deuteronomio 10:12-14; “Del Señor tú Dios son los cielos, y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los cielos de los cielos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la tierra…”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10:14)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(Aprendamos a adorar con todo el corazón al Creador.)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mensaje de Deuteronomio resaltó Nehemías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10:12 -15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Jeremías en su libro cita: 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Me buscaréis y me hallaréis, cuando me busques de todo corazón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Texto es extraído de Deuteronomio 4:29: “Allá serviréis a dioses hechos por mano de hombre, de madera y de piedra, que no ven, ni oyen, ni comen, ni huelen. Pero si desde allí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buscáis al Señor vuestro Dios, lo hallaréis, si buscáis con todo vuestro corazón y con toda vuestra alma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4:28,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Jeremías comenzó su ministerio en el reinado del rey Josías, no es extrañar la influencia de Deuteronomio al profeta.”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4:37)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Busquemos a Dios de todo corazón para reconciliarnos con él.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texto extrajo el profeta Jeremías para reconciliarse, de Deuteronomio 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Jeremías 29:13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investigar la Biblia, y al compartir sus enseñanzas hagámoslo en armonía con los contextos inmediato y amplio de las Sagradas Escrituras.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escudriñar la Biblia y compartirlas?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encontradas en nuestra investigación bíblica.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60874</TotalTime>
  <Words>960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efecto tuvo el libro de Deuteronomio en la vida del rey Josías? 2 Reyes 22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5986</cp:revision>
  <dcterms:created xsi:type="dcterms:W3CDTF">2007-04-17T14:25:21Z</dcterms:created>
  <dcterms:modified xsi:type="dcterms:W3CDTF">2021-12-07T16:49:25Z</dcterms:modified>
</cp:coreProperties>
</file>