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13 de julio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UN DÍA EN EL MINISTERIO DE JESÚS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1:17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337" y="1638095"/>
            <a:ext cx="3493326" cy="3954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enseñanza y la predicación del Señor Jesucristo.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predicar y enseñar las enseñanzas de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enseñar las doctrinas del Señor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sigue a su Maestro Jesucristo en la enseñanza y en la predicación del evangelio.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¿Con qué propósito les llamó Jesús a los primeros discípulos?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admiraban las enseñanzas del Señor Jesús?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era el secreto del ministerio del Señor Jesucristo?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06412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“Caminando Jesús junto al mar de Galilea, vio a Simón y a su hermano Andrés, que echaban la red en el mar, porque eran pescadores, y les dijo: Venid en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pos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de mí, y os haré pescadores de hombres.”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1:16- 17)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Les llamó para prepararlos, educarlos por tres años y medio, para predicar. “Lo primero que debían aprender… es la desconfianza en sí mismos.”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DTG 215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“Eran hombres humildes y sin letras aquellos pescadores de Galilea; pero Cristo, la luz del mundo, tenía abundante poder para prepararlos para la posición a la cual les había llamado.”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 214)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¿Con qué propósito les llamó Jesús a los primeros discípulos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b="1" dirty="0">
                <a:solidFill>
                  <a:srgbClr val="FFCC99"/>
                </a:solidFill>
              </a:rPr>
              <a:t>Marcos 1:16- 20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registro bíblico con respecto a la enseñanza de Jesús dice: “Jesús entró a la sinagoga, y empezó a enseñar. Y admiraban su enseñanza, porque les enseñaba con plena autoridad, y no como los escribas.”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1:21, 22)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enseñaba, sus palabras brotaban con autoridad; porque hablaba con un conocimiento positivo de la verdad.”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(Rev. Herald 7-1-1890)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“Él hablaba, como uno que tiene autoridad, no como los escribas, con dudas e incertidumbres. Con calma y poder proclamaba los principios vivientes de la verdad, haciéndolos mas convincentes, por su forma de presentarlos.”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(FC Ed 236)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admiraban las enseñanzas del Señor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1:21- 28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“Muy temprano de mañana, aun oscuro, Jesús se levantó, fue a un lugar solitario y se puso a orar.”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1:35)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secreto de Cristo Jesús humano, fue la oración. “Jesús recibió sabiduría y poder durante su vida terrenal en las horas de oración solitaria.”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(Ed. 259)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Jesús estuvo sobre la tierra, enseñó a sus discípulos a orar. Les enseñó a presentar a Dios sus necesidades diarias y a echar toda la solicitud sobre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(Oro6 168)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fortaleza de Cristo provenía de la oración… Con fervor intenso derramaba sus súplicas.”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era el secreto del ministerio del Señor Jesucristo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1:35- 39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enseñar y predicar como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enseñar y predicar como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enseñar y predicar como Jesús, sobre los principios que enseñó el Maestro de los maestros.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89596</TotalTime>
  <Words>1011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¿Por qué admiraban las enseñanzas del Señor Jesús? Marcos 1:21- 28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7681</cp:revision>
  <dcterms:created xsi:type="dcterms:W3CDTF">2007-04-17T14:25:21Z</dcterms:created>
  <dcterms:modified xsi:type="dcterms:W3CDTF">2024-07-08T21:48:00Z</dcterms:modified>
</cp:coreProperties>
</file>