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sldIdLst>
    <p:sldId id="256" r:id="rId2"/>
    <p:sldId id="284" r:id="rId3"/>
    <p:sldId id="285" r:id="rId4"/>
    <p:sldId id="286" r:id="rId5"/>
    <p:sldId id="265" r:id="rId6"/>
    <p:sldId id="269" r:id="rId7"/>
    <p:sldId id="282" r:id="rId8"/>
    <p:sldId id="279" r:id="rId9"/>
    <p:sldId id="263" r:id="rId10"/>
    <p:sldId id="281" r:id="rId11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1B2364EF-C85E-465D-8903-99FDDE7DDF15}">
          <p14:sldIdLst>
            <p14:sldId id="256"/>
            <p14:sldId id="284"/>
            <p14:sldId id="285"/>
            <p14:sldId id="286"/>
            <p14:sldId id="265"/>
            <p14:sldId id="269"/>
          </p14:sldIdLst>
        </p14:section>
        <p14:section name="Sección sin título" id="{AED1ED32-3F7B-4EF3-AA8C-1268E0351262}">
          <p14:sldIdLst>
            <p14:sldId id="282"/>
            <p14:sldId id="279"/>
            <p14:sldId id="263"/>
            <p14:sldId id="2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147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hyperlink" Target="http://decalogo-janohalire.blogspot.com/" TargetMode="External"/><Relationship Id="rId4" Type="http://schemas.openxmlformats.org/officeDocument/2006/relationships/hyperlink" Target="https://www.recursos-biblico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16 de setiembre 2023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EL LLAMADO A ESTAR FIRMES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5686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Efesios 6:10, 11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– 3° Trimestre de 2023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12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A2B1E7-9246-5895-E6CE-B4DCC12FE5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24598" y="1698271"/>
            <a:ext cx="5211508" cy="390863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 dirty="0">
                <a:solidFill>
                  <a:schemeClr val="bg1"/>
                </a:solidFill>
                <a:latin typeface="Tahoma" pitchFamily="34" charset="0"/>
                <a:hlinkClick r:id="rId5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PE" sz="1200" dirty="0"/>
              <a:t>https://www.slideshare.net/ahalirecc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  entender que en la batalla del gran conflicto tendremos victoria con el poder de Dios.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 el deseo de fortalecerme en el poder de Dios.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 la decisión de ser firme en la batalla cósmica.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Ser un discípulo firme en la batalla cósmica, vestido con la armadura de Dios.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aprender?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1°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MOTIVA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Motivar el logro de una capacidad, un aprendizaje; a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SER semejante a Cristo Jesús 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en su carácter. 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2°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EXPLORA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SABER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Buscar información,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con preguntas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, procesarlo, comprender, sintetizar y generalizar.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3°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APLICA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SENTIR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Sentir el deseo de aplicar los conocimientos descubiertos en la vida.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4°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CREA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HACER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?.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Tomar la decisión  de crear oportunidades para vivir lo aprendido y compartirlas.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EL MÉTODO, O ESTRATEGIA M.: </a:t>
            </a: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¿Cómo aprender?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camino seguir con el alumno?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7070FF"/>
                </a:solidFill>
                <a:latin typeface="Arial Black" pitchFamily="34" charset="0"/>
              </a:rPr>
              <a:t>“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La escuela sabática, cuando es bien dirigida, es uno de los grandes instrumentos de Dios para traer almas al conocimiento de la verdad.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No es el mejor plan que solo los maestros hablen. Ellos deberían inducir a los miembros de la clase a decir los que saben.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entonces el maestro, con pocas palabras y breves observaciones o ilustraciones debería imprimir la lección en sus mentes.” </a:t>
            </a:r>
            <a:r>
              <a:rPr lang="es-ES" dirty="0">
                <a:solidFill>
                  <a:srgbClr val="C00000"/>
                </a:solidFill>
                <a:latin typeface="Arial Black" pitchFamily="34" charset="0"/>
              </a:rPr>
              <a:t>(Consejos sobre la Obra de la Escuela Sabática, 128)</a:t>
            </a:r>
          </a:p>
          <a:p>
            <a:pPr eaLnBrk="1" hangingPunct="1"/>
            <a:endParaRPr lang="es-ES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“Cada ser humano, creado a imagen de Dios, está dotado de un facultad semejante a la del Creador: la individualidad, la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facultad de pensar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hacer… que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sean pensadores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no meros reflectores de los pensamientos de otros… dirigirlos a las fuentes de la verdad, a los campos abiertos a la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investigación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en la naturaleza y en la revelación.” </a:t>
            </a:r>
            <a:r>
              <a:rPr lang="es-ES" dirty="0">
                <a:solidFill>
                  <a:srgbClr val="C00000"/>
                </a:solidFill>
                <a:latin typeface="Arial Black" pitchFamily="34" charset="0"/>
              </a:rPr>
              <a:t>(Educación 17)</a:t>
            </a:r>
            <a:endParaRPr lang="es-ES" sz="2000" dirty="0">
              <a:solidFill>
                <a:srgbClr val="C00000"/>
              </a:solidFill>
              <a:latin typeface="Arial Black" pitchFamily="34" charset="0"/>
            </a:endParaRP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LA ESTRATEGIA METODOLÓGICA.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recomendación nos da Dios?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8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despertar interés para aprender?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¿Qué significa el grito de guerra de Pablo en Gran Conflicto?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¿Qué significa estar firmes en la batalla del Gran Conflicto?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¿Nuestra lucha es contra poderes espirituales malignos?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49" y="1341438"/>
            <a:ext cx="8140899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“Pablo concluye Efesios con un llamado a luchar, e insta a los creyentes a adoptar una postura en la guerra de la iglesia contra el mal.” Comienza con una exhortación general a fortalecerse en el Señor,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(Ef. 6:10)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que repite como un llamado a vestirse de toda la armadura de Dios.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(Ef. 6:11, GEB 127)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Pablo textualmente expresa con las siguientes palabras: “Por lo demás hermanos míos, fortaleceos en el Señor y en el poder de su fuerza.”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“La clave del éxito no era en la confianza en sí mismo, sino en la confianza firme en el poder de Dios y en su provisión para el éxito… Cristo recluta a sus seguidores como combatientes.” </a:t>
            </a:r>
            <a:r>
              <a:rPr lang="es-ES" sz="1600" b="1" dirty="0">
                <a:solidFill>
                  <a:schemeClr val="accent6">
                    <a:lumMod val="50000"/>
                  </a:schemeClr>
                </a:solidFill>
              </a:rPr>
              <a:t>(Id)</a:t>
            </a: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400" b="1" dirty="0">
                <a:latin typeface="Tahoma" pitchFamily="34" charset="0"/>
              </a:rPr>
              <a:t> 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400" b="1" dirty="0">
                <a:solidFill>
                  <a:srgbClr val="FFFFCC"/>
                </a:solidFill>
              </a:rPr>
              <a:t>1. ¿</a:t>
            </a:r>
            <a:r>
              <a:rPr lang="es-MX" sz="2400" b="1" dirty="0">
                <a:solidFill>
                  <a:schemeClr val="bg1"/>
                </a:solidFill>
              </a:rPr>
              <a:t>Qué significa el grito de guerra de Pablo en Gran Conflicto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Efesios 6:10- 20   </a:t>
            </a:r>
            <a:endParaRPr lang="es-MX" sz="16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313"/>
            <a:ext cx="8015287" cy="4419600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Pablo nos dice en su carta: “Estad, pues, firmes, ceñida vuestra cintura con la verdad, vestidos con la coraza de justicia…”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(Ef. 6:14)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“¿Qué significa estar firmes? Es participar vigorosamente en la batalla, empleando todas las armas en el combate… firmes unidos.”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130)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“Los discursos bélicos destacan tres acciones sucesivas que deben darse para que un bando salga victorioso: 1. Los soldados marchan al encuentro con el enemigo. 2. Atacan, y se mantienen firmes. 3. Finalmente deben hacer retroceder al enemigo, lograr el objetivo.”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</a:t>
            </a: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2.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Qué significa estar firmes en la batalla del Gran Conflicto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Efesios 6:11- 20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783"/>
            <a:ext cx="8064127" cy="457839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Sí, La Escritura dice: “No tenemos lucha contra sangre y carne: sino contra principados, contra potestades, contra dominadores de este mundo de tinieblas, contra malos espíritus.”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(Ef. 6:12)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“Pablo advierte que no solo nos confrontamos con enemigos humanos, sino con malos espíritus de los aires, dirigido por un general astuto, el diablo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(Ef. 6:11; GEB 131)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”.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“Dios está presente con nosotros en la batalla y nos ha provisto de las mejores armas: Su verdad, justicia, paz, fe, amor… y salvación.” Nuestro Comandante quiere lealtad y firmeza.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</a:t>
            </a: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chemeClr val="bg1"/>
                </a:solidFill>
              </a:rPr>
              <a:t>¿Nuestra lucha es contra poderes espirituales malignos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Efesios 6:12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de ser, firme en la batalla cósmica, vestido con las armas de Dios, permitiendo que el Comandante divino nos dirija.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	¿Deseas ser firme en la batalla cósmica?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Crear  oportunidades para compartir sobre como como ser firme en la batalla cósmica, siempre pensando en la victoria.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774" y="2599831"/>
            <a:ext cx="1442938" cy="219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79095</TotalTime>
  <Words>1031</Words>
  <Application>Microsoft Office PowerPoint</Application>
  <PresentationFormat>Presentación en pantalla (4:3)</PresentationFormat>
  <Paragraphs>86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Presentación de PowerPoint</vt:lpstr>
      <vt:lpstr>Presentación de PowerPoint</vt:lpstr>
      <vt:lpstr>II. MOTIVAR: ¿Cómo despertar interés para aprender? </vt:lpstr>
      <vt:lpstr>III. EXPLORA: 1. ¿Qué significa el grito de guerra de Pablo en Gran Conflicto? Efesios 6:10- 20   </vt:lpstr>
      <vt:lpstr>Presentación de PowerPoint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alex.halire@gmail.com</cp:lastModifiedBy>
  <cp:revision>7116</cp:revision>
  <dcterms:created xsi:type="dcterms:W3CDTF">2007-04-17T14:25:21Z</dcterms:created>
  <dcterms:modified xsi:type="dcterms:W3CDTF">2023-09-11T22:02:09Z</dcterms:modified>
</cp:coreProperties>
</file>