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5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5/20/2024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25 de mayo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LUZ DESDE EL SANTUARIO</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Hebreos 8:1, 2</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08</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809355" y="1678911"/>
            <a:ext cx="3525289" cy="39576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santuario terrenal y celestial.</a:t>
            </a:r>
          </a:p>
          <a:p>
            <a:pPr eaLnBrk="1" hangingPunct="1">
              <a:lnSpc>
                <a:spcPct val="90000"/>
              </a:lnSpc>
            </a:pPr>
            <a:r>
              <a:rPr lang="es-MX" sz="2400" b="1" dirty="0">
                <a:solidFill>
                  <a:schemeClr val="accent6">
                    <a:lumMod val="75000"/>
                  </a:schemeClr>
                </a:solidFill>
              </a:rPr>
              <a:t>SENTIR el deseo de anunciar el evangelio eterno, que incluye el juicio.</a:t>
            </a:r>
          </a:p>
          <a:p>
            <a:pPr eaLnBrk="1" hangingPunct="1">
              <a:lnSpc>
                <a:spcPct val="90000"/>
              </a:lnSpc>
            </a:pPr>
            <a:r>
              <a:rPr lang="es-MX" sz="2400" b="1" dirty="0">
                <a:solidFill>
                  <a:schemeClr val="accent6">
                    <a:lumMod val="75000"/>
                  </a:schemeClr>
                </a:solidFill>
              </a:rPr>
              <a:t>HACER la decisión de anunciar el evangelio eterno con la profecía de 2300 días.</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Ser un discípulo que acepta las doctrinas que presenta el santuario y la mediación de Cristo en el cielo.</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¿La Biblia habla de dos santuarios?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¿Tenemos acceso al Santuario Celestial?</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¿Cuál es el ministerio del Señor Jesús en el santuario celestial?</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Sí, del santuario terrenal y celestial. El santuario terrenal se construyó dirigido por Moisés. </a:t>
            </a:r>
            <a:r>
              <a:rPr lang="es-ES" sz="1800" b="1" dirty="0">
                <a:solidFill>
                  <a:schemeClr val="accent6">
                    <a:lumMod val="50000"/>
                  </a:schemeClr>
                </a:solidFill>
              </a:rPr>
              <a:t>(</a:t>
            </a:r>
            <a:r>
              <a:rPr lang="es-ES" sz="1800" b="1" dirty="0" err="1">
                <a:solidFill>
                  <a:schemeClr val="accent6">
                    <a:lumMod val="50000"/>
                  </a:schemeClr>
                </a:solidFill>
              </a:rPr>
              <a:t>Éxo</a:t>
            </a:r>
            <a:r>
              <a:rPr lang="es-ES" sz="1800" b="1" dirty="0">
                <a:solidFill>
                  <a:schemeClr val="accent6">
                    <a:lumMod val="50000"/>
                  </a:schemeClr>
                </a:solidFill>
              </a:rPr>
              <a:t>. 25:8)</a:t>
            </a:r>
          </a:p>
          <a:p>
            <a:r>
              <a:rPr lang="es-ES" sz="2400" b="1" dirty="0">
                <a:solidFill>
                  <a:schemeClr val="accent6">
                    <a:lumMod val="50000"/>
                  </a:schemeClr>
                </a:solidFill>
              </a:rPr>
              <a:t>La Escritura dice del santuario celestial: “Tenemos un Sumo Sacerdote que se sentó a la diestra de la Majestad en el cielo. Y es ministro del santuario, de aquel verdadero santuario que el Señor levantó y no el hombre.”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8:1, 2)</a:t>
            </a:r>
            <a:r>
              <a:rPr lang="es-ES" sz="2400" b="1" dirty="0">
                <a:solidFill>
                  <a:schemeClr val="accent6">
                    <a:lumMod val="50000"/>
                  </a:schemeClr>
                </a:solidFill>
              </a:rPr>
              <a:t>.</a:t>
            </a:r>
          </a:p>
          <a:p>
            <a:r>
              <a:rPr lang="es-ES" sz="2400" b="1" dirty="0">
                <a:solidFill>
                  <a:schemeClr val="accent6">
                    <a:lumMod val="50000"/>
                  </a:schemeClr>
                </a:solidFill>
              </a:rPr>
              <a:t>“El santuario del desierto era un modelo a escala del Santuario celestial. Los servicios del Santuario terrenal prefiguraban el plan divino de salvación. Cada sacrificio ofrecido representaba el sacrificio de Jesús en la cruz del calvario.”</a:t>
            </a:r>
            <a:r>
              <a:rPr lang="es-ES" sz="1800" b="1" dirty="0">
                <a:solidFill>
                  <a:schemeClr val="accent6">
                    <a:lumMod val="50000"/>
                  </a:schemeClr>
                </a:solidFill>
              </a:rPr>
              <a:t>(Juan 1:29)</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¿La Biblia habla de dos santuarios</a:t>
            </a:r>
            <a:r>
              <a:rPr lang="es-MX" sz="2400" b="1" dirty="0">
                <a:solidFill>
                  <a:srgbClr val="FFFFCC"/>
                </a:solidFill>
              </a:rPr>
              <a:t>? </a:t>
            </a:r>
            <a:r>
              <a:rPr lang="es-MX" sz="2000" b="1" dirty="0">
                <a:solidFill>
                  <a:srgbClr val="FFCC99"/>
                </a:solidFill>
              </a:rPr>
              <a:t> Éxodo 25:8, 9 y 40; Hebreos 8:1- 6</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“Por la fe podemos entrar en el Santuario celestial por el camino nuevo y vivo que Jesús nos abrió.” Para confesar nuestros y pedirle perdón.  </a:t>
            </a:r>
            <a:r>
              <a:rPr lang="es-ES" sz="1800" b="1" dirty="0">
                <a:solidFill>
                  <a:schemeClr val="accent6">
                    <a:lumMod val="50000"/>
                  </a:schemeClr>
                </a:solidFill>
              </a:rPr>
              <a:t>(GEB 86)</a:t>
            </a:r>
          </a:p>
          <a:p>
            <a:r>
              <a:rPr lang="es-ES" sz="2400" b="1" dirty="0">
                <a:solidFill>
                  <a:schemeClr val="accent6">
                    <a:lumMod val="50000"/>
                  </a:schemeClr>
                </a:solidFill>
              </a:rPr>
              <a:t>La Escritura nos dice: “Así que, hermanos, teniendo libertad para entrar en el lugar Santísimo por la sangre de Jesucristo, por el camino nuevo y vivo que el nos abrió a través del velo… acerquémonos con corazón sincero, en plena certidumbre de fe, purificados los corazones.”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10:19- 22)</a:t>
            </a:r>
          </a:p>
          <a:p>
            <a:r>
              <a:rPr lang="es-ES" sz="2400" b="1" dirty="0">
                <a:solidFill>
                  <a:schemeClr val="accent6">
                    <a:lumMod val="50000"/>
                  </a:schemeClr>
                </a:solidFill>
              </a:rPr>
              <a:t>“Quien confiesa sus pecados y los abandona, obtendrá misericordia… La confesión de los pecados, ya sea pública o privada, debería ser expresada de corazón y libremente.” </a:t>
            </a:r>
            <a:r>
              <a:rPr lang="es-ES" sz="1800" b="1" dirty="0">
                <a:solidFill>
                  <a:schemeClr val="accent6">
                    <a:lumMod val="50000"/>
                  </a:schemeClr>
                </a:solidFill>
              </a:rPr>
              <a:t>(CC 33. 34)</a:t>
            </a:r>
            <a:endParaRPr lang="es-ES" sz="16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Tenemos acceso al Santuario Celestial</a:t>
            </a:r>
            <a:r>
              <a:rPr lang="es-MX" sz="2400" b="1" dirty="0">
                <a:solidFill>
                  <a:srgbClr val="FFFFCC"/>
                </a:solidFill>
              </a:rPr>
              <a:t>? </a:t>
            </a:r>
            <a:r>
              <a:rPr lang="es-MX" sz="2000" b="1" dirty="0">
                <a:solidFill>
                  <a:srgbClr val="FFCC99"/>
                </a:solidFill>
              </a:rPr>
              <a:t>Hebreos  4:14- 16 y 10:19- 22</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Interceder, abogar. “Cristo Sumo Sacerdote, mediador de un nuevo pacto, no entró en el santuario hecho de mano, sino en el cielo mismo para presentarse ahora por nosotros. Ahora en la consumación de los siglos se presentó una vez para siempre por el sacrificio de sí mismo para quitar en medio el pecado.”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9:11, 15, 24, 26)</a:t>
            </a:r>
          </a:p>
          <a:p>
            <a:r>
              <a:rPr lang="es-ES" sz="2400" b="1" dirty="0">
                <a:solidFill>
                  <a:schemeClr val="accent6">
                    <a:lumMod val="50000"/>
                  </a:schemeClr>
                </a:solidFill>
              </a:rPr>
              <a:t>“Mientras Jesús intercede por los súbditos de su gracia, Satanás los acusa ante Dios como transgresores… Jesús no disculpa sus pecados, pero muestra su arrepentimiento y fe, y, reclama el perdón para ellos, levanta sus manos heridas ante el Padre y los santos ángeles...” </a:t>
            </a:r>
            <a:r>
              <a:rPr lang="es-ES" sz="1800" b="1" dirty="0">
                <a:solidFill>
                  <a:schemeClr val="accent6">
                    <a:lumMod val="50000"/>
                  </a:schemeClr>
                </a:solidFill>
              </a:rPr>
              <a:t>(CS 311)</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Cuál es el ministerio del Señor Jesús en el santuario celestial</a:t>
            </a:r>
            <a:r>
              <a:rPr lang="es-MX" sz="2400" b="1" dirty="0">
                <a:solidFill>
                  <a:srgbClr val="FFFFCC"/>
                </a:solidFill>
              </a:rPr>
              <a:t>?</a:t>
            </a:r>
            <a:r>
              <a:rPr lang="es-MX" sz="2400" b="1" dirty="0">
                <a:solidFill>
                  <a:srgbClr val="FFCC99"/>
                </a:solidFill>
              </a:rPr>
              <a:t> </a:t>
            </a:r>
            <a:r>
              <a:rPr lang="es-MX" sz="2000" b="1" dirty="0">
                <a:solidFill>
                  <a:srgbClr val="FFCC99"/>
                </a:solidFill>
              </a:rPr>
              <a:t>Hebreos 9:9- 14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confesar, arrepentirme y creer en el sacrificio expiatorio de mi Redentor Jesucristo, para que mi abogado interceda en el juicio divino.</a:t>
            </a:r>
          </a:p>
          <a:p>
            <a:pPr>
              <a:lnSpc>
                <a:spcPct val="80000"/>
              </a:lnSpc>
              <a:buFont typeface="Wingdings" pitchFamily="2" charset="2"/>
              <a:buNone/>
            </a:pPr>
            <a:r>
              <a:rPr lang="es-ES" sz="2400" b="1" dirty="0">
                <a:solidFill>
                  <a:schemeClr val="accent6">
                    <a:lumMod val="50000"/>
                  </a:schemeClr>
                </a:solidFill>
              </a:rPr>
              <a:t>	¿Deseas confesar, arrepentirme y expresar mi fe en Cristo Jesús?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las verdades que enseña el santuario y la mediación del Señor Jesucristo.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87675</TotalTime>
  <Words>1041</Words>
  <Application>Microsoft Office PowerPoint</Application>
  <PresentationFormat>Presentación en pantalla (4:3)</PresentationFormat>
  <Paragraphs>86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¿Tenemos acceso al Santuario Celestial? Hebreos  4:14- 16 y 10:19- 22</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7559</cp:revision>
  <dcterms:created xsi:type="dcterms:W3CDTF">2007-04-17T14:25:21Z</dcterms:created>
  <dcterms:modified xsi:type="dcterms:W3CDTF">2024-05-20T23:24:07Z</dcterms:modified>
</cp:coreProperties>
</file>