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87" r:id="rId7"/>
    <p:sldId id="269" r:id="rId8"/>
    <p:sldId id="282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B2364EF-C85E-465D-8903-99FDDE7DDF15}">
          <p14:sldIdLst>
            <p14:sldId id="256"/>
            <p14:sldId id="284"/>
            <p14:sldId id="285"/>
            <p14:sldId id="286"/>
            <p14:sldId id="265"/>
            <p14:sldId id="287"/>
            <p14:sldId id="269"/>
          </p14:sldIdLst>
        </p14:section>
        <p14:section name="Sección sin título" id="{AED1ED32-3F7B-4EF3-AA8C-1268E0351262}">
          <p14:sldIdLst/>
        </p14:section>
        <p14:section name="Sección sin título" id="{81AE0154-2E74-4C08-B009-D7DE51CFE955}">
          <p14:sldIdLst>
            <p14:sldId id="282"/>
            <p14:sldId id="26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45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.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04 de mayo 2024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FE CONTRA TODO PRONÓSTICO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Salmo 119:11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2° Trimestre de 2024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05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46551" y="1700809"/>
            <a:ext cx="2850897" cy="391384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sobre la salvación por la gracia de Dios.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crecer en la fe para recibir la salvación por gracia.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defender la verdad y la salvación por gracia.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Ser un discípulo de fe inquebrantable, que se pone del lado de Dios y de su verdad registrada en la Biblia.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aprender?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aprendizaje; a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SER semejante a Cristo Jesús 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en su carácter.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con preguntas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, procesarlo, comprender, sintetizar y generalizar.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aprender?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7070FF"/>
                </a:solidFill>
                <a:latin typeface="Arial Black" pitchFamily="34" charset="0"/>
              </a:rPr>
              <a:t>“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endParaRPr lang="es-ES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“Cada ser humano, creado a imagen de Dios, está dotado de un facultad semejante a la del Creador: la individualidad,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facultad de pensar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hacer… que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sean pensadores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no meros reflectores de los pensamientos de otros… dirigirlos a las fuentes de la verdad, a los campos abiertos a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investigación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en la naturaleza y en la revelación.”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(Educación 17)</a:t>
            </a:r>
            <a:endParaRPr lang="es-ES" sz="2000" dirty="0">
              <a:solidFill>
                <a:srgbClr val="C00000"/>
              </a:solidFill>
              <a:latin typeface="Arial Black" pitchFamily="34" charset="0"/>
            </a:endParaRP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recomendación nos da Dios?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y cómo enseñar?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¿Cuál debe ser nuestra actitud hacia la Palabra de Dios?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enseña la Biblia sobre el Plan de Salvación?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¿El fruto de la fe es la obediencia?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Apreciarla, quererla la Palabra de Dios como el rey David, el salmista decía en sus versos: “¡Cuán dulces son a mi paladar tu palabras! Más que la miel a mi boca…”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(Sal. 119:103, 114)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Entonces amaremos la verdad y aborreceremos la mentira.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Los cristianos de la edad media, “Atesoraban cada palabra, a medida que leían  sus páginas y creían en sus promesas de la Palabra de Dios.”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50)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“Por medio de estas promesas, Cristo nos comunica su gracia y su poder… Fortaleza en nuestra debilidad, y sabiduría a nuestra ignorancia.”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600" b="1" dirty="0">
                <a:solidFill>
                  <a:srgbClr val="FFFFCC"/>
                </a:solidFill>
              </a:rPr>
              <a:t>1.</a:t>
            </a:r>
            <a:r>
              <a:rPr lang="es-MX" sz="2400" b="1" dirty="0">
                <a:solidFill>
                  <a:schemeClr val="bg1"/>
                </a:solidFill>
              </a:rPr>
              <a:t>¿Cuál debe ser nuestra actitud hacia la Palabra de Dios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Salmo 119:103, 104, 147</a:t>
            </a:r>
          </a:p>
        </p:txBody>
      </p:sp>
    </p:spTree>
    <p:extLst>
      <p:ext uri="{BB962C8B-B14F-4D97-AF65-F5344CB8AC3E}">
        <p14:creationId xmlns:p14="http://schemas.microsoft.com/office/powerpoint/2010/main" val="417144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Que la salvación es por gracia. “Dios proveyó la salvación como un regalo. Su Espíritu nos lleva a aceptar por fe lo que Cristo ha provisto gratuitamente mediante su muerte en la Cruz.” </a:t>
            </a:r>
            <a:r>
              <a:rPr lang="es-ES" sz="1400" b="1" dirty="0">
                <a:solidFill>
                  <a:schemeClr val="accent6">
                    <a:lumMod val="50000"/>
                  </a:schemeClr>
                </a:solidFill>
              </a:rPr>
              <a:t>(GEB 53)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justicia divina exige una obediencia perfecta. La vida perfecta de Cristo sustituye nuestra vida imperfecta. La ley divina que hemos quebrantado nos condena a la muerte eterna.”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 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“Cristo fue tratado como nosotros merecemos, para que nosotros pudiésemos ser tratados como él se merece… con el fin de que nosotros pudiésemos ser justificados por medio de su justicia.” </a:t>
            </a:r>
            <a:r>
              <a:rPr lang="es-ES" sz="1600" b="1" dirty="0">
                <a:solidFill>
                  <a:schemeClr val="accent6">
                    <a:lumMod val="50000"/>
                  </a:schemeClr>
                </a:solidFill>
              </a:rPr>
              <a:t>(DTG 17) Nos toca aceptarla el regalo y reconciliarnos con Dios. (2 </a:t>
            </a:r>
            <a:r>
              <a:rPr lang="es-ES" sz="1600" b="1" dirty="0" err="1">
                <a:solidFill>
                  <a:schemeClr val="accent6">
                    <a:lumMod val="50000"/>
                  </a:schemeClr>
                </a:solidFill>
              </a:rPr>
              <a:t>Cor</a:t>
            </a:r>
            <a:r>
              <a:rPr lang="es-ES" sz="1600" b="1" dirty="0">
                <a:solidFill>
                  <a:schemeClr val="accent6">
                    <a:lumMod val="50000"/>
                  </a:schemeClr>
                </a:solidFill>
              </a:rPr>
              <a:t>. 5:20)</a:t>
            </a: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FFCC"/>
                </a:solidFill>
                <a:latin typeface="Tahoma" pitchFamily="34" charset="0"/>
              </a:rPr>
              <a:t>2</a:t>
            </a:r>
            <a:r>
              <a:rPr lang="es-MX" sz="2400" b="1" dirty="0">
                <a:solidFill>
                  <a:srgbClr val="FFFFCC"/>
                </a:solidFill>
              </a:rPr>
              <a:t>. ¿</a:t>
            </a:r>
            <a:r>
              <a:rPr lang="es-MX" sz="2400" b="1" dirty="0">
                <a:solidFill>
                  <a:schemeClr val="bg1"/>
                </a:solidFill>
              </a:rPr>
              <a:t>Qué enseña la Biblia sobre el Plan de Salvación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Efesios  2:8, 9; Romanos 2:23, 24; 5:8- 10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Al aceptar el regalo de la salvación por fe y al reconciliarnos con Dios, ahora obedecemos la Ley.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“Concluimos que el hombre es justificado por la fe, sin las obras de la Ley… Entonces, ¿Anulamos la Ley por la fe? ¡De ninguna manera! Al contrario, confirmamos la Ley.”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(Rom. 3:28, 31)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Ahora, reconciliados, somos libres de la condena de la Ley, no estamos bajo la Ley. Pablo nos dice: “¿Pecaremos porque no estamos bajo la Ley, sino bajo la gracia?... Liberados del pecado, habéis llegado a ser siervos de la justicia… tenéis por fruto la santificación.”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(Rom. 6:15, 18, 22) 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El fruto de la fe es la obediencia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Romanos 3:27- 31; 6:15- 18; 8:1, 2; 2 Corintios 5:20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agradecer a Dios por la salvación por gracia que nos da y crecer en la fe para perseverar fiel a Dios.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recibir el regalo de la salvación?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la verdad de la salvación por gracia.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86849</TotalTime>
  <Words>1057</Words>
  <Application>Microsoft Office PowerPoint</Application>
  <PresentationFormat>Presentación en pantalla (4:3)</PresentationFormat>
  <Paragraphs>87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y cómo enseñar? </vt:lpstr>
      <vt:lpstr>Presentación de PowerPoint</vt:lpstr>
      <vt:lpstr>2. ¿Qué enseña la Biblia sobre el Plan de Salvación? Efesios  2:8, 9; Romanos 2:23, 24; 5:8- 10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Alejandrino Halire Ccahuana</cp:lastModifiedBy>
  <cp:revision>7517</cp:revision>
  <dcterms:created xsi:type="dcterms:W3CDTF">2007-04-17T14:25:21Z</dcterms:created>
  <dcterms:modified xsi:type="dcterms:W3CDTF">2024-04-29T16:50:51Z</dcterms:modified>
</cp:coreProperties>
</file>