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08 de junio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ESPIRITISMO DESENMASCARADO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1 Tesalonicenses 4:16, 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10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7358" y="1556792"/>
            <a:ext cx="2949284" cy="41173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única salvaguardia del espiritismo es Dios y su Palabra Escrita.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Dios y en la Biblia.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estudiar la Biblia y crecer en la fe.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que, muestra la verdad sobre los engaños del espiritismo, y se apoya en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¿Los que mueren van directamente al cielo?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dice la Biblia sobre el estado de los muertos?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¿El espiritismo engañará con hechos milagrosos al final del tiempo?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No, la Sagrada Escritura dice: “Los muertos nada saben, su memoria queda en el olvido.”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Ecl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9:5; Sal. 6:5)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quedan en la sepultura hasta el día de la resurrección.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Tes. 4:16)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nos dice mediante el profeta Daniel: “Los que duermen en el polvo de la tierra serán despertados, unos para vida eterna, y otros para vergüenza y confusión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12:2)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Nuestro Redentor Jesús dijo: “No os maravilléis, vendrá la hora, cuando todos los que están en el sepulcro oirán la voz del Hijo del Hombre, unos para vida y otros para condenación.”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5:28, 29)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¿Los que mueren van directamente al cielo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Eclesiastés 9:5; Daniel 12:2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ANTIGUO TESTAMENTO dice: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la muerte del rey David dice: “David durmió con sus padres, y fue sepultado en la ciudad.”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(1Rey. 2:10)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“Salomón durmió con sus padres, y fue sepultados en la ciudad de su padre David.”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Rey 11:43)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NUEVO TESTAMENTO: Jesús de Lázaro dijo: “Nuestro amigo Lázaro se ha dormido, pero voy a despertarlo del sueño. Esto decía de la muerte de Lázaro.”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11:11, 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“Tanto el Antiguo Testamento como el Nuevo Testamento utilizan el simbolismo de la muerte como un sueño, pero resucitarán.”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107)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dice la Biblia sobre el estado de los muertos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Reyes 11:43; Juan 11:11, 13; 1 Corintios 15:52- 54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con prodigios y milagros. “Se manifestará  aquel inicuo... La aparición de este inicuo es obra de Satanás, con gran poder, señales y prodigios mentirosos.”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Tes. 2:8,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vio anticipadamente y dijo: “Vendrán muchos en mi nombre diciendo: Yo soy el Cristo, y a muchos engañarán… Se levantarán falsos cristos y falsos profetas, y harán grandes señales y prodigios para engañar.”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24:5, 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objetivo de Satanás es alejar a la gente de la verdad y de la salvación en Cristo… Hará todo lo posible para impedir que se guarde los Mandamientos de Dios”.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109)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El espiritismo engañará con hechos milagrosos al final del tiempo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2 Tesalonicenses 2:7- 9; Mateo 24:5, 11, 24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Dios y en su Palabra Escrita para hacer frente los hechos milagrosos del enemigo.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y en su Palabra?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los engaños que hará el enemigo de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Dios con el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espiritismo en el tiempo del fin.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88166</TotalTime>
  <Words>1056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dice la Biblia sobre el estado de los muertos? 1 Reyes 11:43; Juan 11:11, 13; 1 Corintios 15:52- 54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7586</cp:revision>
  <dcterms:created xsi:type="dcterms:W3CDTF">2007-04-17T14:25:21Z</dcterms:created>
  <dcterms:modified xsi:type="dcterms:W3CDTF">2024-06-03T22:01:50Z</dcterms:modified>
</cp:coreProperties>
</file>