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marzo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BIENVENIDO EL QUE VIENE EN EL NOMBRE DEL SEÑOR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118:22, 23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990" y="1772816"/>
            <a:ext cx="5012718" cy="37595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vida del Mesías Rey y Buen Pastor.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el Buen Pastor.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nuestro Buen Pastor.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confía en el Mesías Rey, Sacerdote y Buen Pastor.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imagen nos transmite la vida del pastor?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hechos del sufrimiento de Jesús predijo los salmos?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¿Jesús es el Jehová del Antiguo Testamento?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imagen del Señor como pastor... Transmite la noción de la cercanía entre Dios y su pueblo, porque los pastores vivían con sus rebaños y cuidaban de cada oveja individualmente.”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imagen pastoral subraya también la propiedad de Dios sobre su rebaño, garantizada por dos fuertes vínculos: la Creación (Sal. 95:6,7) y el pacto (Sal. 28:9,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13:20)” 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 veces el rebaño de Dios sufre diversas aflicciones, que el pueblo entiende como señal de descontento y el abandono de Dios. Sin embargo, el Buen Pastor nuca abandona a sus ovejas.”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imagen nos transmite la vida del pastor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78:52, 53; 23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“Sobre Cristo como Sustituto y Garante de nosotros fue puesta la iniquidad de todos nosotros. Fue contado como transgresor, para que pudiese redimirnos de la condenación de la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Las profecías en los salmos del sufrimiento: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allegado traiciona a Jesús. Sal. 41:9;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13:18.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Sus enemigos le dan de beber hiel y vinagre en la cruz. Sal. 69:21; Mat.27:34, 48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lo abandona. Sal. 22:1; Mat. 27:46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burlan de Jesús. Sal. 109:5; Mat. 27:39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reparten sus vestiduras. Sal. 22:18; Mat. 27:35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 quiebran sus huesos. Sal. 34:20;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19:36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(101)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hechos del sufrimiento de Jesús predijo los salmos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118:22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es el Jehová del Antiguo Testamento: ¡Él es Dios!”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debe ser adorado. Sal. 97:7;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1:6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como Dios, recibe honores. Sal. 45: 6, 7;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1:8, 9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es el Creador y es eterno. Sal. 102:25, 27;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1:10- 12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es Hijo de Dios. Sal. 2:7;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13:33;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1:5; 5:5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divinidad de Jesús es un tema importante para los escritores del Nuevo Testamento. 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100)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Jesús es el Jehová del Antiguo Testamento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97:7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Dios Rey Pastor y sacerdote, porque él es bueno, justo y misericordioso.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Rey Pastor?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experiencia de como Dios pastor nos protege y nos da nuestro alimento.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84376</TotalTime>
  <Words>996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hechos del sufrimiento de Jesús predijo los salmos? Salmo 118:22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7400</cp:revision>
  <dcterms:created xsi:type="dcterms:W3CDTF">2007-04-17T14:25:21Z</dcterms:created>
  <dcterms:modified xsi:type="dcterms:W3CDTF">2024-02-26T23:28:41Z</dcterms:modified>
</cp:coreProperties>
</file>