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8" r:id="rId5"/>
    <p:sldId id="265" r:id="rId6"/>
    <p:sldId id="257" r:id="rId7"/>
    <p:sldId id="259" r:id="rId8"/>
    <p:sldId id="260" r:id="rId9"/>
    <p:sldId id="261" r:id="rId10"/>
    <p:sldId id="263" r:id="rId11"/>
    <p:sldId id="264" r:id="rId12"/>
    <p:sldId id="266" r:id="rId13"/>
    <p:sldId id="267" r:id="rId14"/>
    <p:sldId id="270" r:id="rId15"/>
    <p:sldId id="271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5" r:id="rId26"/>
    <p:sldId id="279" r:id="rId27"/>
    <p:sldId id="280" r:id="rId28"/>
    <p:sldId id="281" r:id="rId29"/>
    <p:sldId id="283" r:id="rId30"/>
    <p:sldId id="284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CC99FF"/>
    <a:srgbClr val="FFCCFF"/>
    <a:srgbClr val="FF505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57" autoAdjust="0"/>
  </p:normalViewPr>
  <p:slideViewPr>
    <p:cSldViewPr snapToGrid="0">
      <p:cViewPr varScale="1">
        <p:scale>
          <a:sx n="64" d="100"/>
          <a:sy n="64" d="100"/>
        </p:scale>
        <p:origin x="1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44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99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4491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704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282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646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624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503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579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670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17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7B909-E2BE-4E52-A7A2-E494417AE45B}" type="datetimeFigureOut">
              <a:rPr lang="es-MX" smtClean="0"/>
              <a:t>24/07/2024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55A99-CED7-4198-BC39-63924B21E5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618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“EL MINISTERIO DE LOS ÁNGELES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70" y="5725550"/>
            <a:ext cx="1206849" cy="101375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58461" y="5725550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44000" cy="46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7195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“Recordemos todos que en cada asamblea de los santos realizada en la tierra, hay ángeles de Dios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escuchando los testimonios, himnos y oraciones. Recordemos que nuestras alabanzas quedan suplidas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los coros de las huestes angélicas en lo alto” (Joyas de los Testimonios, T. 3, p. 32.1)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38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89242"/>
            <a:ext cx="914400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momento de unir nuestras voces entonando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Himno #433 “Conmigo marcha un ángel”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816"/>
            <a:ext cx="9133137" cy="55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479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escritora Elena G. White escribe al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respecto sobre este tema “La gran controversia entre Cristo y Satanás, sostenida desde hace cerca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seis mil años, está por terminar; y Satanás redobla sus esfuerzos para hacer fracasar la obra de Cristo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beneficio del hombre y para sujetar las almas en sus lazos.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415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018585" y="-1"/>
            <a:ext cx="1125415" cy="914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75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4022"/>
            <a:ext cx="91440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 objeto consiste en tener sumido al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pueblo en las tinieblas y en la impenitencia hasta que termine la obra mediadora del Salvador y no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haya más sacrificio por el pecado”.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 err="1" smtClean="0">
                <a:latin typeface="Arial Black" panose="020B0A04020102020204" pitchFamily="34" charset="0"/>
              </a:rPr>
              <a:t>Maranata</a:t>
            </a:r>
            <a:r>
              <a:rPr lang="es-MX" sz="2000" b="1" dirty="0" smtClean="0">
                <a:latin typeface="Arial Black" panose="020B0A04020102020204" pitchFamily="34" charset="0"/>
              </a:rPr>
              <a:t>: ¡El Señor Viene!, 128.2)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0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8474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escritora Elena G. White, menciona la siguiente gema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“Deberíamos aprender ahora a conocer a Dios, poniendo a prueba sus promesas. Los ángeles toman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nota de cada oración ferviente y sincera. Sería mejor sacrificar nuestros propios gustos antes que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descuidar la comunión con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21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mayor pobreza y la más absoluta abnegación,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con la aprobación divina, valen más que las riquezas,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honores, las comodidades y amistades sin ella.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Debemos darnos tiempo para orar” (Seguridad y paz en el conflicto de los siglos, 680.1).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1215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654018" y="4304713"/>
            <a:ext cx="2236764" cy="8074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05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SEAMOS AGRADECIDOS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98" y="1169550"/>
            <a:ext cx="5086736" cy="51036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169550"/>
            <a:ext cx="2144298" cy="51036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9" name="CuadroTexto 8"/>
          <p:cNvSpPr txBox="1"/>
          <p:nvPr/>
        </p:nvSpPr>
        <p:spPr>
          <a:xfrm>
            <a:off x="7231034" y="1169549"/>
            <a:ext cx="1912966" cy="51036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59791" y="4473525"/>
            <a:ext cx="1871243" cy="492369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863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1576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ángeles enviados por Dios tienen el propósito de vigilar y guardar a las almas que se encuentran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peligro.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90297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4552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“Aquellos que trabajan por el bien de otros, están trabajando en unión con los ángeles del cielo. Gozan de su constante compañía y ministerio. Ángeles de luz y poder están siempre cerca para proteger, confortar, sanar, instruir e inspirar”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(La verdad acerca de los ángeles, 22.2).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788773" y="5556738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latin typeface="Arial Black" panose="020B0A04020102020204" pitchFamily="34" charset="0"/>
              </a:rPr>
              <a:t># 321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494675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ALLÁ   SOBRE MONTES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# 321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"/>
            <a:ext cx="9144000" cy="68544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2729131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600" b="1" dirty="0" smtClean="0">
                <a:solidFill>
                  <a:schemeClr val="bg1"/>
                </a:solidFill>
                <a:latin typeface="Edwardian Script ITC" panose="030303020407070D0804" pitchFamily="66" charset="0"/>
              </a:rPr>
              <a:t>Bienvenidos</a:t>
            </a:r>
            <a:endParaRPr lang="es-MX" sz="16600" b="1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67618" y="60209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15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319"/>
            <a:ext cx="9144000" cy="81936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62618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994524"/>
            <a:ext cx="1702191" cy="1828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524"/>
            <a:ext cx="1702191" cy="18288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65896" y="2853708"/>
            <a:ext cx="407963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DOMINICA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5796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Biblia nos habla y advierte de las huestes malignas y sus propósitos malévolos contra la paz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la felicidad de los hijos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907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87269" y="1798820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802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2720"/>
            <a:ext cx="9144000" cy="80207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98474" y="331857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La mensajera de Dios menciona lo siguiente: 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“Si nos colocamos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voluntariamente en un ambiente mundano e incrédulo, desagradamos a Dios, y ahuyentamos a </a:t>
            </a:r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los ángeles 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de nuestras casas”. </a:t>
            </a: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Historia de los Patriarcas y Profetas</a:t>
            </a:r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p. 166.1)</a:t>
            </a:r>
          </a:p>
        </p:txBody>
      </p:sp>
    </p:spTree>
    <p:extLst>
      <p:ext uri="{BB962C8B-B14F-4D97-AF65-F5344CB8AC3E}">
        <p14:creationId xmlns:p14="http://schemas.microsoft.com/office/powerpoint/2010/main" val="23755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0799" y="1561514"/>
            <a:ext cx="3769686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SECRETARIAL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3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6494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“Hoy día, tan ciertamente como en el tiempo de los apóstoles, los mensajeros celestiales recorren toda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anchura y longitud de la tierra, tratando de consolar a los tristes, proteger a los impenitentes, ganar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los corazones de los hombres a Cristo. No podemos verlos personalmente; pero, no obstante, ellos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están constantemente con nosotros para dirigirnos, guiarnos y protegernos”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(Los Hechos de los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Apóstoles, p. 123.4).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4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261318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61318" y="706603"/>
            <a:ext cx="3882682" cy="31700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PARÁBOLAS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42" y="3601329"/>
            <a:ext cx="3981157" cy="33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34971" y="1712130"/>
            <a:ext cx="52824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Reconocemos que el ministerio de los ángeles es maravilloso y benéfico para la humanidad; esto se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debe al gran amor de Dios que muestra por sus hijos. Es momento de adorar a nuestro Dios por medio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siguiente </a:t>
            </a:r>
            <a:r>
              <a:rPr lang="es-MX" sz="2000" b="1" dirty="0" smtClean="0">
                <a:latin typeface="Arial Black" panose="020B0A04020102020204" pitchFamily="34" charset="0"/>
              </a:rPr>
              <a:t>himno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#116 “Cristo está a mi lado”</a:t>
            </a:r>
          </a:p>
        </p:txBody>
      </p:sp>
    </p:spTree>
    <p:extLst>
      <p:ext uri="{BB962C8B-B14F-4D97-AF65-F5344CB8AC3E}">
        <p14:creationId xmlns:p14="http://schemas.microsoft.com/office/powerpoint/2010/main" val="5461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Agradecemos a Dios por el ministerio que les asignó a los ángeles en favor de la humanidad.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1354216"/>
            <a:ext cx="5572125" cy="55037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354216"/>
            <a:ext cx="1785937" cy="550378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358062" y="1354216"/>
            <a:ext cx="1785938" cy="550378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567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1786"/>
            <a:ext cx="914400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15 </a:t>
            </a:r>
            <a:r>
              <a:rPr lang="es-MX" sz="2000" b="1" dirty="0" smtClean="0">
                <a:latin typeface="Arial Black" panose="020B0A04020102020204" pitchFamily="34" charset="0"/>
              </a:rPr>
              <a:t>“LOÁMOSTE, ¡OH DIOS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28 </a:t>
            </a:r>
            <a:r>
              <a:rPr lang="es-MX" sz="2000" b="1" dirty="0" smtClean="0">
                <a:latin typeface="Arial Black" panose="020B0A04020102020204" pitchFamily="34" charset="0"/>
              </a:rPr>
              <a:t>“TU PUEBLO JUBILOSO</a:t>
            </a:r>
            <a:r>
              <a:rPr lang="es-MX" sz="2000" b="1" dirty="0" smtClean="0">
                <a:latin typeface="Arial Black" panose="020B0A04020102020204" pitchFamily="34" charset="0"/>
              </a:rPr>
              <a:t>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47 “POR LA MAÑANA”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 smtClean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33928"/>
            <a:ext cx="9144001" cy="52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1" y="-1"/>
            <a:ext cx="9093318" cy="52322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50683" y="59262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ángeles se unen en alabanza junto a nosotros y llevan cada una de las peticiones a Aquel que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ministra en el Santuario celestial;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55" y="1608292"/>
            <a:ext cx="5249708" cy="52497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608292"/>
            <a:ext cx="1924854" cy="524970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174563" y="1608292"/>
            <a:ext cx="1969438" cy="524970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78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273" y="1663859"/>
            <a:ext cx="375103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Uno de los ministerios de los ángeles de Dios en favor de la humanidad es resguardar la seguridad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seguidores de Cristo. Esta se muestra en la siguiente cita mencionada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Salmos 34:7 El ángel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Jehová acampa alrededor de los que le temen, y los defiende.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039" y="0"/>
            <a:ext cx="539296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354876"/>
            <a:ext cx="375103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593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Reconocer que nuestro Dios nos brinda ayuda por medio de agentes celestiales y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comprensión del ministerio que realizan los ángeles en favor de la humanidad.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67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818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Existe una relación entre el mundo visible e invisible, el ministerio de los ángeles de Dios y los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espíritus malos, estos nos han sido revelados a través de las Sagradas Escrituras.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406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Esta no da</a:t>
            </a:r>
          </a:p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información acerca del número, su poder y de la gloria de estos seres celestiales y la relación que</a:t>
            </a:r>
          </a:p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mantienen con el Creador del universo. Los ángeles de Dios están comisionados por el cielo para</a:t>
            </a:r>
          </a:p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preservar a los hijos de Dios. Hoy analizaremos El ministerio de los ángeles de Dios en favor de la humanidad.</a:t>
            </a:r>
            <a:endParaRPr lang="es-MX" sz="20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368" cy="45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5916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1. El número y el poder de los ángeles.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2. Los ángeles ayudan a los hijos de Dios.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3. Los ángeles malignos.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4. Los seguidores de Cristo están seguros.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904</Words>
  <Application>Microsoft Office PowerPoint</Application>
  <PresentationFormat>Presentación en pantalla (4:3)</PresentationFormat>
  <Paragraphs>95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37</cp:revision>
  <dcterms:created xsi:type="dcterms:W3CDTF">2024-07-22T22:57:59Z</dcterms:created>
  <dcterms:modified xsi:type="dcterms:W3CDTF">2024-07-25T00:20:57Z</dcterms:modified>
</cp:coreProperties>
</file>