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9" r:id="rId5"/>
    <p:sldId id="270" r:id="rId6"/>
    <p:sldId id="258" r:id="rId7"/>
    <p:sldId id="259" r:id="rId8"/>
    <p:sldId id="260" r:id="rId9"/>
    <p:sldId id="261" r:id="rId10"/>
    <p:sldId id="263" r:id="rId11"/>
    <p:sldId id="297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96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90" r:id="rId35"/>
    <p:sldId id="293" r:id="rId36"/>
    <p:sldId id="287" r:id="rId37"/>
    <p:sldId id="288" r:id="rId38"/>
    <p:sldId id="291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25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94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647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8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62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01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093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06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930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058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98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D3D9-A6AF-4E07-AB4E-4DA397D4BD76}" type="datetimeFigureOut">
              <a:rPr lang="es-MX" smtClean="0"/>
              <a:t>18/07/2024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E045-397F-4251-901F-6832C6DB3B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6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IMPORTANCIA DEL ESTUDIO DE LA BIBLIA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61665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" y="5751891"/>
            <a:ext cx="1108502" cy="9311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8386" y="5605814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4229"/>
            <a:ext cx="9144000" cy="47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03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nos ayuda a conocer mejor a Dios y su amor por nosotros. Juan 3:16 es uno de los versículos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conocidos de la Biblia, les invito a que lo digamos juntos: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504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casa </a:t>
            </a:r>
            <a:r>
              <a:rPr lang="es-MX" sz="2400" b="1" dirty="0" err="1">
                <a:latin typeface="Arial Black" panose="020B0A04020102020204" pitchFamily="34" charset="0"/>
              </a:rPr>
              <a:t>Sotheby's</a:t>
            </a:r>
            <a:r>
              <a:rPr lang="es-MX" sz="2400" b="1" dirty="0">
                <a:latin typeface="Arial Black" panose="020B0A04020102020204" pitchFamily="34" charset="0"/>
              </a:rPr>
              <a:t> subastará el próximo mes de </a:t>
            </a:r>
            <a:r>
              <a:rPr lang="es-MX" sz="2400" b="1" dirty="0" smtClean="0">
                <a:latin typeface="Arial Black" panose="020B0A04020102020204" pitchFamily="34" charset="0"/>
              </a:rPr>
              <a:t>mayo 2023 </a:t>
            </a:r>
            <a:r>
              <a:rPr lang="es-MX" sz="2400" b="1" dirty="0">
                <a:latin typeface="Arial Black" panose="020B0A04020102020204" pitchFamily="34" charset="0"/>
              </a:rPr>
              <a:t>la biblia hebraica más completa y antigua que se ha descubierto hasta la fecha, por un precio entre 30 y 50 millones de dólares</a:t>
            </a:r>
          </a:p>
        </p:txBody>
      </p:sp>
    </p:spTree>
    <p:extLst>
      <p:ext uri="{BB962C8B-B14F-4D97-AF65-F5344CB8AC3E}">
        <p14:creationId xmlns:p14="http://schemas.microsoft.com/office/powerpoint/2010/main" val="4602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“Porque de tal manera amó Dios 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mundo, que ha dado a su Hijo unigénito, para que todo aquel que en Él cree no se pierda, sino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tenga vida eterna.” La Biblia nos revela el amor de Dios por toda la humanidad y lo que Cristo ha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hecho para salvarnos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28"/>
            <a:ext cx="9144000" cy="49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40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conocer lo que Cristo ha hecho por nosotros, surge una respuesta de amor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nuestros corazones: “Nosotros le amamos a él porque él nos amó primero” 1 Juan 4:19.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3908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nos hace sabios para la salvación.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Otro </a:t>
            </a:r>
            <a:r>
              <a:rPr lang="es-MX" sz="2400" b="1" dirty="0">
                <a:latin typeface="Arial Black" panose="020B0A04020102020204" pitchFamily="34" charset="0"/>
              </a:rPr>
              <a:t>versículo muy conocido es el Juan 14:6 que dice: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“Yo soy el camino, la verdad y la vida; nadie viene al Padre sino por mí”, Jesús es el camino a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salvación.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9840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Pablo le escribió a Timoteo: “Y que desde la niñez has sabido las Sagradas Escrituras,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cuales te pueden hacer sabio para la salvación por la fe que es en Cristo Jesús” (2 Timoteo 3:15).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estudio </a:t>
            </a:r>
            <a:r>
              <a:rPr lang="es-MX" sz="2400" b="1" dirty="0">
                <a:latin typeface="Arial Black" panose="020B0A04020102020204" pitchFamily="34" charset="0"/>
              </a:rPr>
              <a:t>constante de la Biblia nos hace sabios para la salvación en Cristo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2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#209 “La Biblia nos habla de Cristo”.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59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673880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Biblia renueva nuestra esperanza. Constantemente tenemos que enfrentar pruebas en nuestra vida, y en más de una ocasión nos hemos sentido desalentados ante los desafíos.</a:t>
            </a:r>
          </a:p>
        </p:txBody>
      </p:sp>
    </p:spTree>
    <p:extLst>
      <p:ext uri="{BB962C8B-B14F-4D97-AF65-F5344CB8AC3E}">
        <p14:creationId xmlns:p14="http://schemas.microsoft.com/office/powerpoint/2010/main" val="1864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3512"/>
            <a:ext cx="294233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apóstol Pablo escribió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los Romanos lo siguiente: “Las cosas que se escribieron antes, para nuestra enseñanza se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escribieron, a fin de que, por la paciencia y la consolación de las Escrituras, tengamos esperanza”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(Romanos 15:4)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33" y="0"/>
            <a:ext cx="620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39618" y="1560564"/>
            <a:ext cx="34043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El estudio constante de la Biblia nos trae esperanza y nos ayuda a renovar nuestras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fuerzas ante el combate.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739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177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#208 “Santa Biblia”, #204 “Oh, cantádmelas otra vez”,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235 “La razón de vivir”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576"/>
            <a:ext cx="9170492" cy="56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JESÚS, NUESTRO SOCIO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nos ayuda a tomar decisiones correctas. Dios es la fuente de la sabiduría, buscar su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dirección a través de la Biblia nos ayudará a tomar decisiones correctas y, por lo tanto, nuestro camino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será prosperado. “Confía en Jehová con todo tu corazón y no te apoyes en tu propia prudencia.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Reconócelo en todos tus caminos y él hará derechas tus veredas.” (Proverbios 3:5-6).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mismo 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prometió a Josué: “Nunca se apartará de tu boca este libro de la Ley, sino que de día y de noche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meditarás en él, para que guardes y hagas conforme a todo lo que está escrito en él, porque entonces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harás prosperar tu camino y todo te saldrá bien” (Josué 1:8)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#204 “Oh, cantádmelas otra vez”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6440"/>
            <a:ext cx="9144000" cy="65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nos inspira a alabar a Dios. Estudiar la Biblia nos ayuda a reconocer las bendiciones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en nuestra vida y nos inspira a alabarlo. “Señor, tú eres mi Dios; te exaltaré y alabaré tu nombre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has hecho maravillas. Desde tiempos antiguos tus planes son fieles y seguros” (Isaías 25:1).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5477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4235" y="61897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Dominica</a:t>
            </a:r>
            <a:endParaRPr lang="es-MX" sz="8000" b="1" dirty="0">
              <a:solidFill>
                <a:srgbClr val="FFFF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16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nos ayuda a reflejar el carácter de Cristo. “Mediante la contemplación somos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transformados a semejanza de Cristo” (TM 390).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748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“Por tanto, nosotros todos, mirando con el rostro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descubierto y reflejando como en un espejo la gloria del Señor, somos transformados de gloria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gloria en su misma imagen, por la acción del Espíritu del Señor” (2 Corintios 3:18). Mientras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contemplemos a Cristo mediante la lectura de la Biblia, más semejantes seremos a él.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7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8302" y="1294228"/>
            <a:ext cx="4168577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842"/>
            <a:ext cx="9144000" cy="56200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0"/>
            <a:ext cx="9144000" cy="5908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6210884"/>
            <a:ext cx="9144000" cy="6471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597995" y="1856145"/>
            <a:ext cx="79480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Bienvenidos</a:t>
            </a:r>
            <a:endParaRPr lang="es-MX" sz="16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trae paz a nuestra vida. Al leer la Biblia, constantemente Dios nos recuerda que está 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pendiente de nosotros. “Echad toda vuestra ansiedad sobre él, porque él tiene cuidado de vosotros”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(1 Pedro 5:7).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66732"/>
            <a:ext cx="319336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“Venid a mí todos los que estáis trabajados y cargados, y yo os haré descansar. Llevad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 yugo sobre vosotros y aprended de mí, que soy manso y humilde de corazón, y hallaréis descanso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vuestras almas, porque mi yugo es fácil y ligera mi carga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(Mateo 11:28-30).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6" y="0"/>
            <a:ext cx="5950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nos recuerda nuestro origen. La Biblia nos recuerda que fuimos creados por un Dios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amor: “Cuando veo tus cielos, obra de tus dedos, la luna y las estrellas que tú formaste, digo: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¿Qué es </a:t>
            </a:r>
            <a:r>
              <a:rPr lang="es-MX" sz="2000" b="1" dirty="0">
                <a:latin typeface="Arial Black" panose="020B0A04020102020204" pitchFamily="34" charset="0"/>
              </a:rPr>
              <a:t>el hombre para que tengas de él memoria, y el hijo del hombre para que lo visites? Lo has hecho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poco menor que los ángeles y lo coronaste de gloria y de honra.” (Salmo 8:3-5).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74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 nos recuerda hacia dónde vamos.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Biblia nos recuerda que tenemos una esperanza: “</a:t>
            </a:r>
            <a:r>
              <a:rPr lang="es-MX" sz="2400" b="1" dirty="0" smtClean="0">
                <a:latin typeface="Arial Black" panose="020B0A04020102020204" pitchFamily="34" charset="0"/>
              </a:rPr>
              <a:t>Pero nuestra </a:t>
            </a:r>
            <a:r>
              <a:rPr lang="es-MX" sz="2400" b="1" dirty="0">
                <a:latin typeface="Arial Black" panose="020B0A04020102020204" pitchFamily="34" charset="0"/>
              </a:rPr>
              <a:t>ciudadanía está en los cielos, de donde también esperamos al Salvador,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</a:t>
            </a:r>
            <a:r>
              <a:rPr lang="es-MX" sz="2400" b="1" dirty="0">
                <a:latin typeface="Arial Black" panose="020B0A04020102020204" pitchFamily="34" charset="0"/>
              </a:rPr>
              <a:t>Señor Jesucristo”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(Filipenses 3:20).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19"/>
            <a:ext cx="9144000" cy="6892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“Cosas que ojo no vio ni oído oyó ni han subido al corazón del hombre, son las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ha preparado para los que lo aman”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(1 Corintios 2:9).</a:t>
            </a:r>
          </a:p>
        </p:txBody>
      </p:sp>
    </p:spTree>
    <p:extLst>
      <p:ext uri="{BB962C8B-B14F-4D97-AF65-F5344CB8AC3E}">
        <p14:creationId xmlns:p14="http://schemas.microsoft.com/office/powerpoint/2010/main" val="14735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2116" y="99875"/>
            <a:ext cx="86586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En esta mañana hemos recordado por qué es importante estudiar la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Biblia: nos ayuda a conocer mejor a Dios, nos hace sabios para la salvación, nos mantiene en la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dirección correcta, renueva nuestra esperanza, nos ayuda a tomar decisiones correctas, nos inspira </a:t>
            </a:r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alabar </a:t>
            </a:r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 Dios, nos ayuda a reflejar el carácter de Cristo, trae paz a nuestra vida, nos recuerda </a:t>
            </a:r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nuestro origen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y </a:t>
            </a:r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también hacia dónde vamos.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Hagamos del estudio de la Biblia un hábito en nuestra vida tanto de manera personal como </a:t>
            </a:r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familiar para </a:t>
            </a:r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estar listos y encontrarnos con nuestro Salvador.</a:t>
            </a:r>
          </a:p>
        </p:txBody>
      </p:sp>
    </p:spTree>
    <p:extLst>
      <p:ext uri="{BB962C8B-B14F-4D97-AF65-F5344CB8AC3E}">
        <p14:creationId xmlns:p14="http://schemas.microsoft.com/office/powerpoint/2010/main" val="24383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5477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047926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47926" y="707885"/>
            <a:ext cx="4096074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CONTROVERSIAS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47924" y="3262430"/>
            <a:ext cx="4096075" cy="36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#205 “Dadme </a:t>
            </a:r>
            <a:r>
              <a:rPr lang="es-MX" sz="2400" b="1" dirty="0" smtClean="0">
                <a:latin typeface="Arial Black" panose="020B0A04020102020204" pitchFamily="34" charset="0"/>
              </a:rPr>
              <a:t>la Biblia</a:t>
            </a:r>
            <a:r>
              <a:rPr lang="es-MX" sz="2400" b="1" dirty="0"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9822"/>
            <a:ext cx="9144000" cy="80678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75627" y="1941342"/>
            <a:ext cx="3628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RODILLAS</a:t>
            </a:r>
            <a:endParaRPr lang="es-MX" sz="48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54010" y="0"/>
            <a:ext cx="3626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Feliz</a:t>
            </a:r>
          </a:p>
          <a:p>
            <a:pPr algn="ctr"/>
            <a:r>
              <a:rPr lang="es-MX" sz="72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Sábado</a:t>
            </a:r>
          </a:p>
        </p:txBody>
      </p:sp>
    </p:spTree>
    <p:extLst>
      <p:ext uri="{BB962C8B-B14F-4D97-AF65-F5344CB8AC3E}">
        <p14:creationId xmlns:p14="http://schemas.microsoft.com/office/powerpoint/2010/main" val="4170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4708" y="1182231"/>
            <a:ext cx="40092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nos mantiene en la dirección correcta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salmista declara: “Lámpara es a mis pies tu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palabra y lumbrera a mi camino”, Salmo 119:105 y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 </a:t>
            </a:r>
            <a:r>
              <a:rPr lang="es-MX" sz="2000" b="1" dirty="0">
                <a:latin typeface="Arial Black" panose="020B0A04020102020204" pitchFamily="34" charset="0"/>
              </a:rPr>
              <a:t>Timoteo 3:16 menciona: “Toda la Escritura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inspirada por Dios y útil para enseñar, para redargüir, para corregir, para instruir en justicia</a:t>
            </a:r>
            <a:r>
              <a:rPr lang="es-MX" sz="20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El estudio </a:t>
            </a:r>
            <a:r>
              <a:rPr lang="es-MX" sz="2000" b="1" dirty="0">
                <a:latin typeface="Arial Black" panose="020B0A04020102020204" pitchFamily="34" charset="0"/>
              </a:rPr>
              <a:t>constante de la Biblia nos ayuda a saber si vamos en la dirección correcta.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5134709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2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es la Biblia? Un poema la describe de la siguiente manera: “¡</a:t>
            </a:r>
            <a:r>
              <a:rPr lang="es-MX" sz="2000" b="1" dirty="0" smtClean="0">
                <a:latin typeface="Arial Black" panose="020B0A04020102020204" pitchFamily="34" charset="0"/>
              </a:rPr>
              <a:t>Que enciclopedia </a:t>
            </a:r>
            <a:r>
              <a:rPr lang="es-MX" sz="2000" b="1" dirty="0">
                <a:latin typeface="Arial Black" panose="020B0A04020102020204" pitchFamily="34" charset="0"/>
              </a:rPr>
              <a:t>más actualizada es la Santa Palabra de Dios, nunca se queda rezagada con las </a:t>
            </a:r>
            <a:r>
              <a:rPr lang="es-MX" sz="2000" b="1" dirty="0" smtClean="0">
                <a:latin typeface="Arial Black" panose="020B0A04020102020204" pitchFamily="34" charset="0"/>
              </a:rPr>
              <a:t>vivencias de </a:t>
            </a:r>
            <a:r>
              <a:rPr lang="es-MX" sz="2000" b="1" dirty="0">
                <a:latin typeface="Arial Black" panose="020B0A04020102020204" pitchFamily="34" charset="0"/>
              </a:rPr>
              <a:t>hoy!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Biblia es histórica porque refleja lo que en el pasado ha acontecido, la Biblia es futurista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predice del mundo lo no vivido.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38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586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404737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Jamás podré olvidar que la Palabra de Dios es </a:t>
            </a:r>
            <a:r>
              <a:rPr lang="es-MX" sz="2400" b="1" dirty="0" err="1" smtClean="0">
                <a:latin typeface="Arial Black" panose="020B0A04020102020204" pitchFamily="34" charset="0"/>
              </a:rPr>
              <a:t>presente,porque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se aplica a mi vida cada día en forma patente.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La vida es espada viva y punzante que penetra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corazones, y aún en los más endurecidos cambia su vida al instante.</a:t>
            </a:r>
          </a:p>
        </p:txBody>
      </p:sp>
    </p:spTree>
    <p:extLst>
      <p:ext uri="{BB962C8B-B14F-4D97-AF65-F5344CB8AC3E}">
        <p14:creationId xmlns:p14="http://schemas.microsoft.com/office/powerpoint/2010/main" val="34595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61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Seguridad, cuidado y guía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proporcionan la lectura amena, puede enseñarte cada día a vivir una vida plena. Bendición, canción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poesía, fe, fortaleza, descanso, así es la Palabra de Dios,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en mí un gran remanso</a:t>
            </a:r>
            <a:r>
              <a:rPr lang="es-MX" sz="2000" b="1" dirty="0" smtClean="0">
                <a:latin typeface="Arial Black" panose="020B0A04020102020204" pitchFamily="34" charset="0"/>
              </a:rPr>
              <a:t>.”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(Extracto </a:t>
            </a:r>
            <a:r>
              <a:rPr lang="es-MX" sz="2000" b="1" dirty="0" smtClean="0">
                <a:latin typeface="Arial Black" panose="020B0A04020102020204" pitchFamily="34" charset="0"/>
              </a:rPr>
              <a:t>del poema </a:t>
            </a:r>
            <a:r>
              <a:rPr lang="es-MX" sz="2000" b="1" dirty="0">
                <a:latin typeface="Arial Black" panose="020B0A04020102020204" pitchFamily="34" charset="0"/>
              </a:rPr>
              <a:t>Qué es la Biblia, de Mery Bracho).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18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Durante nuestro programa de esta mañana, recordaremos por qué es importante estudiar la </a:t>
            </a:r>
            <a:r>
              <a:rPr lang="es-MX" sz="2400" b="1" dirty="0" smtClean="0">
                <a:latin typeface="Arial Black" panose="020B0A04020102020204" pitchFamily="34" charset="0"/>
              </a:rPr>
              <a:t>Biblia todos </a:t>
            </a:r>
            <a:r>
              <a:rPr lang="es-MX" sz="2400" b="1" dirty="0">
                <a:latin typeface="Arial Black" panose="020B0A04020102020204" pitchFamily="34" charset="0"/>
              </a:rPr>
              <a:t>los días, tanto de manera personal como familiar.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1402</Words>
  <Application>Microsoft Office PowerPoint</Application>
  <PresentationFormat>Presentación en pantalla (4:3)</PresentationFormat>
  <Paragraphs>113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Blackadder ITC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44</cp:revision>
  <dcterms:created xsi:type="dcterms:W3CDTF">2024-07-16T23:51:31Z</dcterms:created>
  <dcterms:modified xsi:type="dcterms:W3CDTF">2024-07-18T21:29:47Z</dcterms:modified>
</cp:coreProperties>
</file>