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2" r:id="rId4"/>
    <p:sldId id="257" r:id="rId5"/>
    <p:sldId id="266" r:id="rId6"/>
    <p:sldId id="267" r:id="rId7"/>
    <p:sldId id="259" r:id="rId8"/>
    <p:sldId id="260" r:id="rId9"/>
    <p:sldId id="261" r:id="rId10"/>
    <p:sldId id="263" r:id="rId11"/>
    <p:sldId id="264" r:id="rId12"/>
    <p:sldId id="265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2" r:id="rId25"/>
    <p:sldId id="285" r:id="rId26"/>
    <p:sldId id="286" r:id="rId27"/>
    <p:sldId id="287" r:id="rId28"/>
    <p:sldId id="288" r:id="rId29"/>
    <p:sldId id="279" r:id="rId30"/>
    <p:sldId id="280" r:id="rId31"/>
    <p:sldId id="283" r:id="rId32"/>
    <p:sldId id="289" r:id="rId33"/>
    <p:sldId id="290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41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9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8DBA-0DD3-401E-8B8F-353EFD314770}" type="datetimeFigureOut">
              <a:rPr lang="es-MX" smtClean="0"/>
              <a:t>05/06/2024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635B2-958F-4F07-94AF-FE432C057A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210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8DBA-0DD3-401E-8B8F-353EFD314770}" type="datetimeFigureOut">
              <a:rPr lang="es-MX" smtClean="0"/>
              <a:t>05/06/2024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635B2-958F-4F07-94AF-FE432C057A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65921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8DBA-0DD3-401E-8B8F-353EFD314770}" type="datetimeFigureOut">
              <a:rPr lang="es-MX" smtClean="0"/>
              <a:t>05/06/2024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635B2-958F-4F07-94AF-FE432C057A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5686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8DBA-0DD3-401E-8B8F-353EFD314770}" type="datetimeFigureOut">
              <a:rPr lang="es-MX" smtClean="0"/>
              <a:t>05/06/2024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635B2-958F-4F07-94AF-FE432C057A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9376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8DBA-0DD3-401E-8B8F-353EFD314770}" type="datetimeFigureOut">
              <a:rPr lang="es-MX" smtClean="0"/>
              <a:t>05/06/2024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635B2-958F-4F07-94AF-FE432C057A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56015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8DBA-0DD3-401E-8B8F-353EFD314770}" type="datetimeFigureOut">
              <a:rPr lang="es-MX" smtClean="0"/>
              <a:t>05/06/2024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635B2-958F-4F07-94AF-FE432C057A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2344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8DBA-0DD3-401E-8B8F-353EFD314770}" type="datetimeFigureOut">
              <a:rPr lang="es-MX" smtClean="0"/>
              <a:t>05/06/2024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635B2-958F-4F07-94AF-FE432C057A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59569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8DBA-0DD3-401E-8B8F-353EFD314770}" type="datetimeFigureOut">
              <a:rPr lang="es-MX" smtClean="0"/>
              <a:t>05/06/2024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635B2-958F-4F07-94AF-FE432C057A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6233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8DBA-0DD3-401E-8B8F-353EFD314770}" type="datetimeFigureOut">
              <a:rPr lang="es-MX" smtClean="0"/>
              <a:t>05/06/2024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635B2-958F-4F07-94AF-FE432C057A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79741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8DBA-0DD3-401E-8B8F-353EFD314770}" type="datetimeFigureOut">
              <a:rPr lang="es-MX" smtClean="0"/>
              <a:t>05/06/2024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635B2-958F-4F07-94AF-FE432C057A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94051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8DBA-0DD3-401E-8B8F-353EFD314770}" type="datetimeFigureOut">
              <a:rPr lang="es-MX" smtClean="0"/>
              <a:t>05/06/2024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635B2-958F-4F07-94AF-FE432C057A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71198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08DBA-0DD3-401E-8B8F-353EFD314770}" type="datetimeFigureOut">
              <a:rPr lang="es-MX" smtClean="0"/>
              <a:t>05/06/2024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635B2-958F-4F07-94AF-FE432C057A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09110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“MÁS VALIOSOS QUE PIEDRAS PRECIOSAS”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95" y="5700686"/>
            <a:ext cx="1102472" cy="92607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645920" y="5700686"/>
            <a:ext cx="7498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0" y="523218"/>
            <a:ext cx="914400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latin typeface="Arial Black" panose="020B0A04020102020204" pitchFamily="34" charset="0"/>
              </a:rPr>
              <a:t>MÁS CERCA DE DIOS</a:t>
            </a:r>
            <a:endParaRPr lang="es-MX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7903"/>
            <a:ext cx="9144000" cy="470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3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5293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Las piedras preciosas, son encantadoras, deseadas tanto por </a:t>
            </a:r>
            <a:r>
              <a:rPr lang="es-MX" sz="2000" b="1" dirty="0" smtClean="0">
                <a:latin typeface="Arial Black" panose="020B0A04020102020204" pitchFamily="34" charset="0"/>
              </a:rPr>
              <a:t>mujeres como </a:t>
            </a:r>
            <a:r>
              <a:rPr lang="es-MX" sz="2000" b="1" dirty="0">
                <a:latin typeface="Arial Black" panose="020B0A04020102020204" pitchFamily="34" charset="0"/>
              </a:rPr>
              <a:t>por hombres. La Biblia menciona muchas piedras preciosas, como: el ónice, berilo, esmeralda,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perla, etc. En el mercado, estas tienen un costo extraordinario; sin embargo, comparadas con el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diamante, son piedras menos valiosas.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74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97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4759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Considero que hablar de piedras preciosas, probablemente se piense que es hablar de lujos y riqueza,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porque solo las personas con suficientes recursos económicos, tienen el privilegio de tener tales joyas.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 creemos que Dios es el dueño y creador del universo, tomaremos en cuenta que Él las hizo, porque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Dios le gusta la excelencia, la hermosura, la </a:t>
            </a:r>
            <a:r>
              <a:rPr lang="es-MX" sz="2000" b="1" dirty="0" smtClean="0">
                <a:latin typeface="Arial Black" panose="020B0A04020102020204" pitchFamily="34" charset="0"/>
              </a:rPr>
              <a:t>belleza.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42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2479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#401 “ETERNA ROCA ES MI JESÚS”.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9259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04144"/>
            <a:ext cx="9144001" cy="585567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512148" y="6541477"/>
            <a:ext cx="1631852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0268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73753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vida nos ha llevado a realizar diferentes trabajos, para </a:t>
            </a:r>
            <a:r>
              <a:rPr lang="es-MX" sz="2000" b="1" dirty="0" smtClean="0">
                <a:latin typeface="Arial Black" panose="020B0A04020102020204" pitchFamily="34" charset="0"/>
              </a:rPr>
              <a:t>nuestro propio </a:t>
            </a:r>
            <a:r>
              <a:rPr lang="es-MX" sz="2000" b="1" dirty="0">
                <a:latin typeface="Arial Black" panose="020B0A04020102020204" pitchFamily="34" charset="0"/>
              </a:rPr>
              <a:t>desarrollo y el de muchas personas más. Muchas veces somos sometidos al fuego y hemos ido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cambiando, así como el carbón puro, que se </a:t>
            </a:r>
            <a:r>
              <a:rPr lang="es-MX" sz="2000" b="1" dirty="0" smtClean="0">
                <a:latin typeface="Arial Black" panose="020B0A04020102020204" pitchFamily="34" charset="0"/>
              </a:rPr>
              <a:t>encuentra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a 160 km. debajo de la superficie de la tierra,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este carbón puro, cuando es pasado por presión y calor, surge un </a:t>
            </a:r>
            <a:r>
              <a:rPr lang="es-MX" sz="2000" b="1" dirty="0" smtClean="0">
                <a:latin typeface="Arial Black" panose="020B0A04020102020204" pitchFamily="34" charset="0"/>
              </a:rPr>
              <a:t>diamante.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7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2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3155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Así nuestra vida y nuestro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carácter, serán cambiados cuando sean pasados por las pruebas, y dificultades; es en esos momentos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debemos aferrarnos a las promesas divinas y a buscar a Dios por medio de la oración. Has de este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recurso un ministerio, donde muchas personas puedan ser alcanzadas y tener ese encuentro con </a:t>
            </a:r>
            <a:r>
              <a:rPr lang="es-MX" sz="2000" b="1" dirty="0" smtClean="0">
                <a:latin typeface="Arial Black" panose="020B0A04020102020204" pitchFamily="34" charset="0"/>
              </a:rPr>
              <a:t>Dios.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3155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68812" y="3967089"/>
            <a:ext cx="2672862" cy="369332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759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6842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Un día escuché esta historia que me hizo reflexionar</a:t>
            </a:r>
            <a:r>
              <a:rPr lang="es-MX" sz="24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Un joven que quería descubrir nuevos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horizontes, se encontraba junto a una cueva, platicando con un anciano de aspecto respetable: –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1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9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33632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Joven; ¿A dónde vas? Le preguntó el anciano.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</a:t>
            </a:r>
            <a:r>
              <a:rPr lang="es-MX" sz="2000" b="1" dirty="0">
                <a:latin typeface="Arial Black" panose="020B0A04020102020204" pitchFamily="34" charset="0"/>
              </a:rPr>
              <a:t>joven respondió. – Quiero cruzar el desierto, hacia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nuevos horizontes. – Deseas algo difícil, te quiero ayudar, – dijo el anciano al joven; para cruzar el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desierto te harán falta tres cosas. Te voy a dar tres piedras.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93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68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24047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Esta que parece un topacio, representa la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fe; esta que es como una esmeralda representa la esperanza, y esta última que es muy semejante al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rubí es la bondad o misericordia.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0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3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MISIONERO MUNDIAL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8" y="584774"/>
            <a:ext cx="9134622" cy="627322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951828" y="2844224"/>
            <a:ext cx="4037427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BIELORRUSIA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9378" y="584773"/>
            <a:ext cx="2016369" cy="21021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" y="584772"/>
            <a:ext cx="2016369" cy="210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3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797510"/>
            <a:ext cx="403742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Continuando con la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historia, el joven del que estamos hablando, escuchó atentamente al anciano, este le dijo, que fuera al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sur, donde encontraría el oasis de </a:t>
            </a:r>
            <a:r>
              <a:rPr lang="es-MX" sz="2400" b="1" dirty="0" err="1">
                <a:latin typeface="Arial Black" panose="020B0A04020102020204" pitchFamily="34" charset="0"/>
              </a:rPr>
              <a:t>Náscara</a:t>
            </a:r>
            <a:r>
              <a:rPr lang="es-MX" sz="2400" b="1" dirty="0">
                <a:latin typeface="Arial Black" panose="020B0A04020102020204" pitchFamily="34" charset="0"/>
              </a:rPr>
              <a:t>, que no fuera a perder ninguna de las piedras, si no, no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llegaría a ningún destino feliz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428" y="0"/>
            <a:ext cx="5106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2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1446"/>
            <a:ext cx="914400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Canto Piedras preciosas, video (en YouTube) </a:t>
            </a:r>
            <a:r>
              <a:rPr lang="es-MX" sz="2000" b="1" dirty="0" smtClean="0">
                <a:latin typeface="Arial Black" panose="020B0A04020102020204" pitchFamily="34" charset="0"/>
              </a:rPr>
              <a:t>–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poema “No lo Dudes ¡Para Dios eres VALIOSO!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882" y="1247558"/>
            <a:ext cx="3478236" cy="561044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1247558"/>
            <a:ext cx="2832882" cy="56104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7" name="CuadroTexto 6"/>
          <p:cNvSpPr txBox="1"/>
          <p:nvPr/>
        </p:nvSpPr>
        <p:spPr>
          <a:xfrm>
            <a:off x="6311118" y="1247558"/>
            <a:ext cx="2832881" cy="56104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2832882" y="6386732"/>
            <a:ext cx="3478236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2623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" y="4611231"/>
            <a:ext cx="914400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Después de escuchar los consejos del anciano, el joven inició </a:t>
            </a:r>
            <a:r>
              <a:rPr lang="es-MX" sz="2000" b="1" dirty="0" smtClean="0">
                <a:latin typeface="Arial Black" panose="020B0A04020102020204" pitchFamily="34" charset="0"/>
              </a:rPr>
              <a:t>su camino</a:t>
            </a:r>
            <a:r>
              <a:rPr lang="es-MX" sz="2000" b="1" dirty="0">
                <a:latin typeface="Arial Black" panose="020B0A04020102020204" pitchFamily="34" charset="0"/>
              </a:rPr>
              <a:t>. Pasado el tiempo, al joven le llegó una duda –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¿</a:t>
            </a:r>
            <a:r>
              <a:rPr lang="es-MX" sz="2000" b="1" dirty="0">
                <a:latin typeface="Arial Black" panose="020B0A04020102020204" pitchFamily="34" charset="0"/>
              </a:rPr>
              <a:t>No me habrá engañado el anciano</a:t>
            </a:r>
            <a:r>
              <a:rPr lang="es-MX" sz="2000" b="1" dirty="0" smtClean="0">
                <a:latin typeface="Arial Black" panose="020B0A04020102020204" pitchFamily="34" charset="0"/>
              </a:rPr>
              <a:t>?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He recorrido </a:t>
            </a:r>
            <a:r>
              <a:rPr lang="es-MX" sz="2000" b="1" dirty="0">
                <a:latin typeface="Arial Black" panose="020B0A04020102020204" pitchFamily="34" charset="0"/>
              </a:rPr>
              <a:t>muchos kilómetros, se iba a regresar, cuando en eso se le cayó la piedra que parecía topacio,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 dijo así mismo – No, debo seguir y tener fe eso es lo que representaba este topacio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953" y="0"/>
            <a:ext cx="5838092" cy="461123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" y="-1"/>
            <a:ext cx="1652952" cy="46112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7491045" y="0"/>
            <a:ext cx="1652955" cy="46112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8299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6394"/>
            <a:ext cx="9144793" cy="687078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77409" y="872197"/>
            <a:ext cx="37696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INFORME </a:t>
            </a: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SECRETARIAL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0762">
            <a:off x="1192266" y="4459158"/>
            <a:ext cx="872322" cy="73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60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35254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historia continúa diciendo que, pasados muchos días, el sol, el viento, el frío de la noche le iban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agotando. Sus fuerzas le iban faltando y ni una palmera se veía en el horizonte. Ya iba a dejarse caer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del camello para aguardar la muerte bajo su sombra, cuando notó que se le caía al suelo la piedra que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parecía esmeralda, el joven tomó fuerza y se bajó a </a:t>
            </a:r>
            <a:r>
              <a:rPr lang="es-MX" sz="2000" b="1" dirty="0" smtClean="0">
                <a:latin typeface="Arial Black" panose="020B0A04020102020204" pitchFamily="34" charset="0"/>
              </a:rPr>
              <a:t>recogerla.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541" y="-11663"/>
            <a:ext cx="4346917" cy="434691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" y="0"/>
            <a:ext cx="2398540" cy="4335254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6745458" y="0"/>
            <a:ext cx="2398540" cy="4335254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1959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5218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Recordó las palabras del anciano, era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piedra de la esperanza. – Tengo que ser fuerte, tal vez, un poco más adelante está el oasis, mientras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tenga un soplo de vida </a:t>
            </a:r>
            <a:r>
              <a:rPr lang="es-MX" sz="2400" b="1" dirty="0" smtClean="0">
                <a:latin typeface="Arial Black" panose="020B0A04020102020204" pitchFamily="34" charset="0"/>
              </a:rPr>
              <a:t>seguiré.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63671" cy="515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1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792141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joven de nuestra historia de hoy, encontró un charco de agua junto a una palmera, se iba a lanzar,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cuando vio los ojos suplicantes de su camello, quien pedía agua, dejó que el camello tomara agua,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recordó que era tiempo de hacer uso de la compasión y de la bondad con su fiel compañero de viaje.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 alzar la vista, vio a lo lejos unas palmeras. Era el oasis de </a:t>
            </a:r>
            <a:r>
              <a:rPr lang="es-MX" sz="2000" b="1" dirty="0" err="1">
                <a:latin typeface="Arial Black" panose="020B0A04020102020204" pitchFamily="34" charset="0"/>
              </a:rPr>
              <a:t>Náscara</a:t>
            </a:r>
            <a:r>
              <a:rPr lang="es-MX" sz="2000" b="1" dirty="0">
                <a:latin typeface="Arial Black" panose="020B0A04020102020204" pitchFamily="34" charset="0"/>
              </a:rPr>
              <a:t>. Al llegar encontró una fuente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agua fresca y suficiente comida.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379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0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04437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1. (Mostrar el topacio) LA FE, que es representada por este hermoso topacio, es la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confianza que tenemos en sus promesas; fe, en los méritos de Cristo; fe, para seguir la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carrera del cristiano; fe, para alcanzar a muchas personas para el reino de Dios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056" y="0"/>
            <a:ext cx="4961887" cy="430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6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661678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>
                <a:latin typeface="Arial Black" panose="020B0A04020102020204" pitchFamily="34" charset="0"/>
              </a:rPr>
              <a:t>2. </a:t>
            </a:r>
            <a:r>
              <a:rPr lang="es-MX" sz="2400" b="1" dirty="0">
                <a:latin typeface="Arial Black" panose="020B0A04020102020204" pitchFamily="34" charset="0"/>
              </a:rPr>
              <a:t>(Mostrar la esmeralda) LA ESPERANZA, es el estado de ánimo que surge cuando se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presenta como alcanzable lo que se desea. Nuestro deseo es que siempre mantengamos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viva la esperanza en nuestra vida, y contribuir para los miembros de la iglesia ASD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(Adventista del Séptimo Día) conserven la esperanza de verlo venir en gloria y majestad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884" y="0"/>
            <a:ext cx="6098345" cy="366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7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983058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3. (Mostrar el rubí) LA BONDAD O MISERICORDIA, es lo que todo cristiano debe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mostrar en toda situación, con todos los que lo rodean y de esta manera atraer a otros 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los pies de Cristo, nuestro Salvador; siguiendo el ejemplo de Cristo, que es la joya más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preciosa en todo el universo.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5" y="0"/>
            <a:ext cx="4286250" cy="398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15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50157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4. Recuerda mi querido hermano y hermana, que, ante los ojos de Dios, por los méritos de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Cristo, nuestro Salvador, somos revestidos, porque por su sangre fuimos comprados y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como hijos del heredero del universo, somos más valiosos que cualquier piedra preciosa.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35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4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093308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9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303455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esta mañana, te damos la bienvenida y queremos decirte que, por los méritos de Cristo Jesús,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</a:t>
            </a:r>
            <a:r>
              <a:rPr lang="es-MX" sz="2000" b="1" dirty="0" smtClean="0">
                <a:latin typeface="Arial Black" panose="020B0A04020102020204" pitchFamily="34" charset="0"/>
              </a:rPr>
              <a:t>u</a:t>
            </a:r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 smtClean="0">
                <a:latin typeface="Arial Black" panose="020B0A04020102020204" pitchFamily="34" charset="0"/>
              </a:rPr>
              <a:t>eres </a:t>
            </a:r>
            <a:r>
              <a:rPr lang="es-MX" sz="2000" b="1" dirty="0">
                <a:latin typeface="Arial Black" panose="020B0A04020102020204" pitchFamily="34" charset="0"/>
              </a:rPr>
              <a:t>revestido (a) por la gracia de Dios y eres más valioso y más valiosa que piedra preciosa.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Y </a:t>
            </a:r>
            <a:r>
              <a:rPr lang="es-MX" sz="2000" b="1" dirty="0">
                <a:latin typeface="Arial Black" panose="020B0A04020102020204" pitchFamily="34" charset="0"/>
              </a:rPr>
              <a:t>te </a:t>
            </a:r>
            <a:r>
              <a:rPr lang="es-MX" sz="2000" b="1" dirty="0" smtClean="0">
                <a:latin typeface="Arial Black" panose="020B0A04020102020204" pitchFamily="34" charset="0"/>
              </a:rPr>
              <a:t>ha elegido </a:t>
            </a:r>
            <a:r>
              <a:rPr lang="es-MX" sz="2000" b="1" dirty="0">
                <a:latin typeface="Arial Black" panose="020B0A04020102020204" pitchFamily="34" charset="0"/>
              </a:rPr>
              <a:t>a ti y a mí para que unidos en Cristo,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cumplamos </a:t>
            </a:r>
            <a:r>
              <a:rPr lang="es-MX" sz="2000" b="1" dirty="0">
                <a:latin typeface="Arial Black" panose="020B0A04020102020204" pitchFamily="34" charset="0"/>
              </a:rPr>
              <a:t>la misión.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Sean todos bienvenidos a la casa de Dios, adoremos y alabemos su nombre, por siempre.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25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3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5529551" cy="621166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10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529551" y="646332"/>
            <a:ext cx="3614449" cy="28007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32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EL ESPIRITISMO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 smtClean="0">
                <a:latin typeface="Arial Black" panose="020B0A04020102020204" pitchFamily="34" charset="0"/>
              </a:rPr>
              <a:t>DESENMASCARADO</a:t>
            </a:r>
          </a:p>
          <a:p>
            <a:pPr algn="ctr"/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551" y="3447099"/>
            <a:ext cx="3614449" cy="332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15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646330"/>
            <a:ext cx="9144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CANTO DE MINISTERIO DE LA </a:t>
            </a:r>
            <a:r>
              <a:rPr lang="es-MX" sz="2400" b="1" dirty="0" smtClean="0">
                <a:latin typeface="Arial Black" panose="020B0A04020102020204" pitchFamily="34" charset="0"/>
              </a:rPr>
              <a:t>MUJER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0" y="1107995"/>
            <a:ext cx="914400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“RESCATANDO TU VALOR”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9658"/>
            <a:ext cx="9135938" cy="52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75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359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“Y el Señor añadía cada día a la iglesia los que habían de ser salvos”. Que maravillosa intervención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parte del Señor. Oremos para que un milagro así suceda en nuestro medio.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5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9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30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3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2187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Saber que Dios nos reviste por su gracia, ante sus ojos somos de gran valor; es nuestro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deber responder con fe, esperanza y bondad, para cumplir con la misión.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3999" cy="458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5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-1" y="0"/>
            <a:ext cx="9123627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LECTURA BÍBLICA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778331"/>
            <a:ext cx="91236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Proverbios 31: 10 “Mujer virtuosa, ¿quién la hallará?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Porque </a:t>
            </a:r>
            <a:r>
              <a:rPr lang="es-MX" sz="2000" b="1" dirty="0">
                <a:latin typeface="Arial Black" panose="020B0A04020102020204" pitchFamily="34" charset="0"/>
              </a:rPr>
              <a:t>su estima sobrepasa largamente a la de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las piedras preciosas”.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Gálatas 3:26,27 “Pues todos sois hijos de Dios por la fe en Cristo Jesús; porque todos los que habéis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sido bautizados en Cristo, de Cristo estáis revestidos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23626" cy="413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3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ORACION DE RODILLAS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4"/>
            <a:ext cx="9144001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5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01889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Hoy en día, por la exigencia de la sociedad, se le da mucho valor a la apariencia física, tanto de la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mujer como del hombre, para alcanzar el “éxito” en lo que realiza. Dios nos dice en su palabra, que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somos de gran valor. Y ¿Qué es valor? Bueno, es un conjunto de cualidades por las que una persona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 cosa es apreciada o bien considerada.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50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0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858353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este día de Énfasis en el Ministerio de la Mujer, queremos enfatizar, que todas las </a:t>
            </a:r>
            <a:r>
              <a:rPr lang="es-MX" sz="2000" b="1" dirty="0" smtClean="0">
                <a:latin typeface="Arial Black" panose="020B0A04020102020204" pitchFamily="34" charset="0"/>
              </a:rPr>
              <a:t>mujeres virtuosas</a:t>
            </a:r>
            <a:r>
              <a:rPr lang="es-MX" sz="2000" b="1" dirty="0">
                <a:latin typeface="Arial Black" panose="020B0A04020102020204" pitchFamily="34" charset="0"/>
              </a:rPr>
              <a:t>, son más valiosas que las piedras preciosas, basándonos en el texto bíblico de </a:t>
            </a:r>
            <a:r>
              <a:rPr lang="es-MX" sz="2000" b="1" dirty="0" smtClean="0">
                <a:latin typeface="Arial Black" panose="020B0A04020102020204" pitchFamily="34" charset="0"/>
              </a:rPr>
              <a:t>Proverbios 31</a:t>
            </a:r>
            <a:r>
              <a:rPr lang="es-MX" sz="2000" b="1" dirty="0">
                <a:latin typeface="Arial Black" panose="020B0A04020102020204" pitchFamily="34" charset="0"/>
              </a:rPr>
              <a:t>: 10-31. Este texto nos enseña, que el verdadero éxito de la mujer, radica en el amor y el temor 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Dios, fuente de toda sabiduría, que nos lleva a hacer cambios en nuestra vida y a realizar ministerios,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funciones u ocupaciones, tanto en nuestro hogar, comunidad y en la iglesia.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385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6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807214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Cada día las personas se esfuerzan haciendo cosas que les permiten sentirse valorados, ser buenos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estudiantes, trabajadores, profesionales, buenos esposos (as), padres, hijos, amigos, etc. Este esfuerzo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trae satisfacción ¿Te has preguntado por qué? ¡Pues debe ser porque lo que haces contribuye a que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alguien sea lo que es y como es! Gálatas 3:26 Nos enseña, que, gracias a la bondad y sacrificio de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Cristo, somos revestidos, sin distinción de </a:t>
            </a:r>
            <a:r>
              <a:rPr lang="es-MX" sz="2000" b="1" dirty="0" smtClean="0">
                <a:latin typeface="Arial Black" panose="020B0A04020102020204" pitchFamily="34" charset="0"/>
              </a:rPr>
              <a:t>género.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86"/>
            <a:ext cx="9144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28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1976</TotalTime>
  <Words>1525</Words>
  <Application>Microsoft Office PowerPoint</Application>
  <PresentationFormat>Presentación en pantalla (4:3)</PresentationFormat>
  <Paragraphs>110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8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33</cp:revision>
  <dcterms:created xsi:type="dcterms:W3CDTF">2024-06-04T22:22:05Z</dcterms:created>
  <dcterms:modified xsi:type="dcterms:W3CDTF">2024-06-06T22:57:36Z</dcterms:modified>
</cp:coreProperties>
</file>