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9" r:id="rId5"/>
    <p:sldId id="273" r:id="rId6"/>
    <p:sldId id="257" r:id="rId7"/>
    <p:sldId id="259" r:id="rId8"/>
    <p:sldId id="266" r:id="rId9"/>
    <p:sldId id="267" r:id="rId10"/>
    <p:sldId id="268" r:id="rId11"/>
    <p:sldId id="270" r:id="rId12"/>
    <p:sldId id="271" r:id="rId13"/>
    <p:sldId id="272" r:id="rId14"/>
    <p:sldId id="274" r:id="rId15"/>
    <p:sldId id="260" r:id="rId16"/>
    <p:sldId id="261" r:id="rId17"/>
    <p:sldId id="263" r:id="rId18"/>
    <p:sldId id="264" r:id="rId19"/>
    <p:sldId id="265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CC66FF"/>
    <a:srgbClr val="CCFFFF"/>
    <a:srgbClr val="CC99FF"/>
    <a:srgbClr val="CC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C443-5B21-4C28-B6C6-6E5F24C38AD8}" type="datetimeFigureOut">
              <a:rPr lang="es-MX" smtClean="0"/>
              <a:t>12/06/2024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61EA-02BD-4AF7-85CD-7D139BF315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736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C443-5B21-4C28-B6C6-6E5F24C38AD8}" type="datetimeFigureOut">
              <a:rPr lang="es-MX" smtClean="0"/>
              <a:t>12/06/2024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61EA-02BD-4AF7-85CD-7D139BF315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3352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C443-5B21-4C28-B6C6-6E5F24C38AD8}" type="datetimeFigureOut">
              <a:rPr lang="es-MX" smtClean="0"/>
              <a:t>12/06/2024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61EA-02BD-4AF7-85CD-7D139BF315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240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C443-5B21-4C28-B6C6-6E5F24C38AD8}" type="datetimeFigureOut">
              <a:rPr lang="es-MX" smtClean="0"/>
              <a:t>12/06/2024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61EA-02BD-4AF7-85CD-7D139BF315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1629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C443-5B21-4C28-B6C6-6E5F24C38AD8}" type="datetimeFigureOut">
              <a:rPr lang="es-MX" smtClean="0"/>
              <a:t>12/06/2024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61EA-02BD-4AF7-85CD-7D139BF315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5748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C443-5B21-4C28-B6C6-6E5F24C38AD8}" type="datetimeFigureOut">
              <a:rPr lang="es-MX" smtClean="0"/>
              <a:t>12/06/2024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61EA-02BD-4AF7-85CD-7D139BF315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489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C443-5B21-4C28-B6C6-6E5F24C38AD8}" type="datetimeFigureOut">
              <a:rPr lang="es-MX" smtClean="0"/>
              <a:t>12/06/2024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61EA-02BD-4AF7-85CD-7D139BF315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3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C443-5B21-4C28-B6C6-6E5F24C38AD8}" type="datetimeFigureOut">
              <a:rPr lang="es-MX" smtClean="0"/>
              <a:t>12/06/2024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61EA-02BD-4AF7-85CD-7D139BF315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0631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C443-5B21-4C28-B6C6-6E5F24C38AD8}" type="datetimeFigureOut">
              <a:rPr lang="es-MX" smtClean="0"/>
              <a:t>12/06/2024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61EA-02BD-4AF7-85CD-7D139BF315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1283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C443-5B21-4C28-B6C6-6E5F24C38AD8}" type="datetimeFigureOut">
              <a:rPr lang="es-MX" smtClean="0"/>
              <a:t>12/06/2024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61EA-02BD-4AF7-85CD-7D139BF315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254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0C443-5B21-4C28-B6C6-6E5F24C38AD8}" type="datetimeFigureOut">
              <a:rPr lang="es-MX" smtClean="0"/>
              <a:t>12/06/2024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B61EA-02BD-4AF7-85CD-7D139BF315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568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0C443-5B21-4C28-B6C6-6E5F24C38AD8}" type="datetimeFigureOut">
              <a:rPr lang="es-MX" smtClean="0"/>
              <a:t>12/06/2024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B61EA-02BD-4AF7-85CD-7D139BF315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956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“PADRES CONFORME AL CORAZÓN DE DIOS”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23219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iglesia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9" y="5816007"/>
            <a:ext cx="1048922" cy="88109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730326" y="5809957"/>
            <a:ext cx="7413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3329"/>
            <a:ext cx="9144000" cy="47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9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#356 “GOZO ES CONOCER A CRISTO”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5"/>
            <a:ext cx="9144000" cy="5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4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015861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Amar a sus hijos, así como Dios le ama (Leer. 1ª Juan 4:10-12). Las primeras muestras de amor, son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las que los padres muestran a los hijos, ellos se preocuparán por imitar y compartir esa misma calidad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amor que ellos reciben.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1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2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484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Mostrar el amor a nuestros hijos, implica tiempo, dedicación, compromiso,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creatividad y pasar tiempo con Dios el dador del amor eterno. Aquí el hijo/a tiene la oportunidad para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agradecer públicamente por el amor que sus padres le han otorgado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635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020972" y="1223889"/>
            <a:ext cx="142528" cy="2954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9346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264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También este día vamos a orar de manera especial, por aquellas personas que han tenido que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abandonar su país, a consecuencia de los conflictos políticos o sociales. El 20 de junio de cada año se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conmemora el día mundial de los refugiados.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9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4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313714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NEGOCIANDO CON POLLITOS Y ÁRBOLES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052" y="1169550"/>
            <a:ext cx="5593896" cy="504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8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Josh McDowell en su libro “El padre que yo quiero ser” redacta. “Un padre según el corazón de Dios.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Esa es la clase de padre que quiero ser. Quiero ser un padre según el propio corazón de Dios. Quiero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ser ejemplo del corazón de Dios ante mis hijos. Quiero ser ejemplo del amor y la aceptación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incondicionales de Dios. Quiero reflejar su santidad y pureza. Quiero mostrarme como un padre veraz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digno de confianza.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852160" cy="39595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-27683"/>
            <a:ext cx="3291840" cy="39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7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Quiero ser un consuelo y un refugio para mis hijos, como él lo espera para sus hijos. Quiero ser un amigo para mis hijos, como lo es él. Quiero dar a mis hijos una disciplina santa.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Quiero que mis hijos me respeten y quiero que sepan ganarse el respeto de los demás”. pp. 158, 159.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Compartiremos 7, de las responsabilidades que los padres tienen hacia los hijos, como imitadores del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modelo divino.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4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Papi, ¿me pudo sentar?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Claro hijo.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Desde cuando me preguntas si puedes tomar asiento.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 que quiero platicar contigo,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decirte todo lo que creo y siento.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Adelante hijo.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3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4857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Adelante hijo.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Papi, te doy gracias por todos tus consejos,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Por darme tu cariño y tu amor.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Pero siempre quise que me acompañaras a la iglesia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que me hablaras del Señor.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79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5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5218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Hijo, yo sé que aprendiste de mis errores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que lo bueno de mí adoptaste.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Cuando estuve lejos rogué a Jesús,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para que me diera la oportunidad de acompañarte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9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3337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#270 “MEDITAR EN JESÚS”, #368 “PADRE AMADO”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120"/>
            <a:ext cx="9147254" cy="58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9869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Proveer alimento, tal como Dios le provee (Leer. 2º Crónicas 31:9,10 y 1ª Timoteo 5:8). Velar por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las necesidades de los hijos, es algo que los padres hacen, muchas veces a expensas de sus propias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necesidades. Aquí el hijo/a tiene la oportunidad para agradecer públicamente por la provisión que sus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padres le han otorgado.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45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0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67777"/>
            <a:ext cx="9144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PERDONAR, </a:t>
            </a:r>
            <a:r>
              <a:rPr lang="es-MX" sz="2400" b="1" dirty="0" smtClean="0">
                <a:latin typeface="Arial Black" panose="020B0A04020102020204" pitchFamily="34" charset="0"/>
              </a:rPr>
              <a:t>igual </a:t>
            </a:r>
            <a:r>
              <a:rPr lang="es-MX" sz="2400" b="1" dirty="0" smtClean="0">
                <a:latin typeface="Arial Black" panose="020B0A04020102020204" pitchFamily="34" charset="0"/>
              </a:rPr>
              <a:t>que Dios cuando le perdona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(Leer. Salmos 86:5 y Mateo 6:12). Aquí el hijo/a tiene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oportunidad para agradecer públicamente por el perdón que sus padres le han otorgado.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6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7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44000" cy="615011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707885"/>
            <a:ext cx="1631852" cy="1908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4"/>
            <a:ext cx="1758462" cy="190870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79963" y="2912011"/>
            <a:ext cx="402336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RUSIA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3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34507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LIBRARLOS DEL MAL</a:t>
            </a:r>
            <a:r>
              <a:rPr lang="es-MX" sz="2400" b="1" dirty="0" smtClean="0">
                <a:latin typeface="Arial Black" panose="020B0A04020102020204" pitchFamily="34" charset="0"/>
              </a:rPr>
              <a:t>, </a:t>
            </a:r>
            <a:r>
              <a:rPr lang="es-MX" sz="2400" b="1" dirty="0" smtClean="0">
                <a:latin typeface="Arial Black" panose="020B0A04020102020204" pitchFamily="34" charset="0"/>
              </a:rPr>
              <a:t>de la misma manera en que Dios nos libra (Leer. Mateo 6:13). En este punto </a:t>
            </a:r>
            <a:r>
              <a:rPr lang="es-MX" sz="2400" b="1" dirty="0" smtClean="0">
                <a:latin typeface="Arial Black" panose="020B0A04020102020204" pitchFamily="34" charset="0"/>
              </a:rPr>
              <a:t>el hijo/a </a:t>
            </a:r>
            <a:r>
              <a:rPr lang="es-MX" sz="2400" b="1" dirty="0" smtClean="0">
                <a:latin typeface="Arial Black" panose="020B0A04020102020204" pitchFamily="34" charset="0"/>
              </a:rPr>
              <a:t>agradece a sus padres por las sabias instrucciones que le han dado en la vida, para evitarle cometer errores.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4550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039815" y="1505243"/>
            <a:ext cx="281354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1934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87"/>
            <a:ext cx="9144793" cy="687078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88563" y="1012874"/>
            <a:ext cx="33724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SECRETARIAL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7903">
            <a:off x="1225144" y="4501660"/>
            <a:ext cx="704432" cy="59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3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87926" y="674400"/>
            <a:ext cx="375607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CORREGIR</a:t>
            </a:r>
            <a:r>
              <a:rPr lang="es-MX" sz="2000" b="1" dirty="0" smtClean="0">
                <a:latin typeface="Arial Black" panose="020B0A04020102020204" pitchFamily="34" charset="0"/>
              </a:rPr>
              <a:t>, </a:t>
            </a:r>
            <a:r>
              <a:rPr lang="es-MX" sz="2000" b="1" dirty="0" smtClean="0">
                <a:latin typeface="Arial Black" panose="020B0A04020102020204" pitchFamily="34" charset="0"/>
              </a:rPr>
              <a:t>así como Dios ha corregido su vida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(Leer. Proverbios 3:11,12; 22:6). La corrección es una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parte importante en la vida de todo ser humano, por lo tanto, este participante debe ser una persona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madura que pueda mostrar a los hijos de la iglesia que la corrección de un padre a un hijo es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importante y agradecer por ello.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87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2954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DAR BUENAS DÁDIVAS</a:t>
            </a:r>
            <a:r>
              <a:rPr lang="es-MX" sz="2000" b="1" dirty="0" smtClean="0">
                <a:latin typeface="Arial Black" panose="020B0A04020102020204" pitchFamily="34" charset="0"/>
              </a:rPr>
              <a:t>, </a:t>
            </a:r>
            <a:r>
              <a:rPr lang="es-MX" sz="2000" b="1" dirty="0" smtClean="0">
                <a:latin typeface="Arial Black" panose="020B0A04020102020204" pitchFamily="34" charset="0"/>
              </a:rPr>
              <a:t>tal como Dios nos da lo que necesitamos y no necesariamente lo que queremos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(Leer. Lucas 11:11-13). Esta es una hermosa oportunidad para que un hijo/a agradezca a sus padres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por darle no lo en algunas ocasiones ha deseado, sino lo que es conveniente.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3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54551"/>
            <a:ext cx="9144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SALVAR</a:t>
            </a:r>
            <a:r>
              <a:rPr lang="es-MX" b="1" dirty="0" smtClean="0">
                <a:latin typeface="Arial Black" panose="020B0A04020102020204" pitchFamily="34" charset="0"/>
              </a:rPr>
              <a:t>, </a:t>
            </a:r>
            <a:r>
              <a:rPr lang="es-MX" b="1" dirty="0" smtClean="0">
                <a:latin typeface="Arial Black" panose="020B0A04020102020204" pitchFamily="34" charset="0"/>
              </a:rPr>
              <a:t>siguiendo el ejemplo de Jesús (Leer. Lucas 19:10 y Génesis 7:13). Esta es la máxima labor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que puede realizar un padre o madre por sus hijos. Cuando Dios le provee de una familia es porque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desea que se salve con todos los suyos. Por lo tanto, este hijo agradece a sus padres por la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preocupación que ha tenido en cuanto a la labor espiritual y la preocupación por la salvación de su familia. 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20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8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Ciertamente ser padres es una hermosa bendición acompañada de una responsabilidad, Y necesitamos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 Dios como nuestro más grande ejemplo para desempeñar esta encomienda sabiamente.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Dios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smtClean="0">
                <a:latin typeface="Arial Black" panose="020B0A04020102020204" pitchFamily="34" charset="0"/>
              </a:rPr>
              <a:t>bendiga a nuestras familias. Agradezcamos a Dios por la oportunidad de crecer y llegar juntos al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cielo.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08801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076050" y="1433802"/>
            <a:ext cx="20679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4065563" y="3840480"/>
            <a:ext cx="1941342" cy="369332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6738425" y="1433801"/>
            <a:ext cx="3376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9803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5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655"/>
            <a:ext cx="9144000" cy="512064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-1"/>
            <a:ext cx="9144000" cy="759655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0" y="5880295"/>
            <a:ext cx="9143999" cy="977705"/>
          </a:xfrm>
          <a:prstGeom prst="rect">
            <a:avLst/>
          </a:prstGeom>
          <a:solidFill>
            <a:srgbClr val="CC66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4656406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Iglesia Adventista del 7° </a:t>
            </a:r>
            <a:r>
              <a:rPr lang="es-MX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D</a:t>
            </a:r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ía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72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11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529551" cy="627332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529551" y="646330"/>
            <a:ext cx="3614449" cy="20621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EL </a:t>
            </a:r>
            <a:r>
              <a:rPr lang="es-MX" sz="3200" b="1" dirty="0">
                <a:latin typeface="Arial Black" panose="020B0A04020102020204" pitchFamily="34" charset="0"/>
              </a:rPr>
              <a:t>CONFLICTO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INMINENTE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550" y="2708433"/>
            <a:ext cx="3614449" cy="273734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529549" y="5445774"/>
            <a:ext cx="3614449" cy="14122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7531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3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#596 “Edificamos familias”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8"/>
            <a:ext cx="9144000" cy="580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3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8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71" y="0"/>
            <a:ext cx="5373858" cy="688311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1885071" cy="68580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7258930" y="0"/>
            <a:ext cx="1885070" cy="688311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2765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Respondió entonces Jesús, y les dijo: De cierto, de cierto os digo: No puede el Hijo hacer nada por sí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mismo, sino lo que ve hacer al Padre; porque todo lo que el Padre hace, también lo hace el hijo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igualmente. San Juan 5:19.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4001" cy="439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9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92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smtClean="0">
                <a:latin typeface="Arial Black" panose="020B0A04020102020204" pitchFamily="34" charset="0"/>
              </a:rPr>
              <a:t>Este día es una ocasión para fomentar la comprensión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 la empatía hacia las personas refugiadas y desplazadas en consideración de las difíciles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circunstancias en las que se encuentran; asimismo, la fecha permite reconocer su capacidad de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resiliencia en la reconstrucción de sus vidas. Oremos.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28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2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5166250"/>
            <a:ext cx="9144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Compartir con los feligreses de la iglesia adventista del séptimo día, algunas bendiciones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responsabilidades del privilegio paterno conforme al corazón de Dios.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59246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513342" y="4754880"/>
            <a:ext cx="2630658" cy="34673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4236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064368" y="1119110"/>
            <a:ext cx="40796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Un padre según el corazón de Dios. Como padres, imitar a Jesús ha de ser nuestro afán. En Jesús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queremos nuestro modelo ver. Sin mirar a Jesús, nada bueno como padres podemos hacer, más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fijándonos en él nuestra paternidad sale bien.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8"/>
            <a:ext cx="5064369" cy="633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8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373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Ya tomé la decisión de bautizarme,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que Dios haga en mí su voluntad.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Quiero ir con ustedes al cielo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para vivir juntos por la eternidad.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09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7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455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Papi, gracias por tus palabras,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también por tu comprensión.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Caminemos con Dios al cielo,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pronto estaremos en su mansión.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Autor: Salomón De los Santos Jiménez.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1143</Words>
  <Application>Microsoft Office PowerPoint</Application>
  <PresentationFormat>Presentación en pantalla (4:3)</PresentationFormat>
  <Paragraphs>107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25</cp:revision>
  <dcterms:created xsi:type="dcterms:W3CDTF">2024-06-11T19:21:36Z</dcterms:created>
  <dcterms:modified xsi:type="dcterms:W3CDTF">2024-06-12T23:52:20Z</dcterms:modified>
</cp:coreProperties>
</file>