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61" r:id="rId4"/>
    <p:sldId id="265" r:id="rId5"/>
    <p:sldId id="263" r:id="rId6"/>
    <p:sldId id="257" r:id="rId7"/>
    <p:sldId id="258" r:id="rId8"/>
    <p:sldId id="260" r:id="rId9"/>
    <p:sldId id="259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  <p:sldId id="277" r:id="rId21"/>
    <p:sldId id="278" r:id="rId22"/>
    <p:sldId id="279" r:id="rId23"/>
    <p:sldId id="281" r:id="rId24"/>
    <p:sldId id="282" r:id="rId25"/>
    <p:sldId id="283" r:id="rId26"/>
    <p:sldId id="276" r:id="rId27"/>
    <p:sldId id="275" r:id="rId28"/>
    <p:sldId id="280" r:id="rId29"/>
    <p:sldId id="284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14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8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ACDFA-6280-4397-9161-BB90EACDE8E2}" type="datetimeFigureOut">
              <a:rPr lang="es-MX" smtClean="0"/>
              <a:t>12/10/2022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31811-DA64-4FCC-A7AC-832B2982720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80206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ACDFA-6280-4397-9161-BB90EACDE8E2}" type="datetimeFigureOut">
              <a:rPr lang="es-MX" smtClean="0"/>
              <a:t>12/10/2022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31811-DA64-4FCC-A7AC-832B2982720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948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ACDFA-6280-4397-9161-BB90EACDE8E2}" type="datetimeFigureOut">
              <a:rPr lang="es-MX" smtClean="0"/>
              <a:t>12/10/2022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31811-DA64-4FCC-A7AC-832B2982720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25715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ACDFA-6280-4397-9161-BB90EACDE8E2}" type="datetimeFigureOut">
              <a:rPr lang="es-MX" smtClean="0"/>
              <a:t>12/10/2022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31811-DA64-4FCC-A7AC-832B2982720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09874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ACDFA-6280-4397-9161-BB90EACDE8E2}" type="datetimeFigureOut">
              <a:rPr lang="es-MX" smtClean="0"/>
              <a:t>12/10/2022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31811-DA64-4FCC-A7AC-832B2982720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39985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ACDFA-6280-4397-9161-BB90EACDE8E2}" type="datetimeFigureOut">
              <a:rPr lang="es-MX" smtClean="0"/>
              <a:t>12/10/2022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31811-DA64-4FCC-A7AC-832B2982720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6633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ACDFA-6280-4397-9161-BB90EACDE8E2}" type="datetimeFigureOut">
              <a:rPr lang="es-MX" smtClean="0"/>
              <a:t>12/10/2022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31811-DA64-4FCC-A7AC-832B2982720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4294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ACDFA-6280-4397-9161-BB90EACDE8E2}" type="datetimeFigureOut">
              <a:rPr lang="es-MX" smtClean="0"/>
              <a:t>12/10/2022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31811-DA64-4FCC-A7AC-832B2982720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20822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ACDFA-6280-4397-9161-BB90EACDE8E2}" type="datetimeFigureOut">
              <a:rPr lang="es-MX" smtClean="0"/>
              <a:t>12/10/2022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31811-DA64-4FCC-A7AC-832B2982720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86431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ACDFA-6280-4397-9161-BB90EACDE8E2}" type="datetimeFigureOut">
              <a:rPr lang="es-MX" smtClean="0"/>
              <a:t>12/10/2022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31811-DA64-4FCC-A7AC-832B2982720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86052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ACDFA-6280-4397-9161-BB90EACDE8E2}" type="datetimeFigureOut">
              <a:rPr lang="es-MX" smtClean="0"/>
              <a:t>12/10/2022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31811-DA64-4FCC-A7AC-832B2982720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0986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ACDFA-6280-4397-9161-BB90EACDE8E2}" type="datetimeFigureOut">
              <a:rPr lang="es-MX" smtClean="0"/>
              <a:t>12/10/2022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31811-DA64-4FCC-A7AC-832B2982720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1978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UNA VIDA DE SERVICIO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95" y="5689832"/>
            <a:ext cx="1128253" cy="112825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386348" y="5780782"/>
            <a:ext cx="112087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7886"/>
            <a:ext cx="9144000" cy="498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76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988142" y="567923"/>
            <a:ext cx="724145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“Conságrate a Dios todas las mañanas; haz de esto tu primer trabajo</a:t>
            </a:r>
            <a:r>
              <a:rPr lang="es-MX" sz="24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Sea tu oración: ‘Tómame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¡oh Señor! como enteramente tuyo.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Pongo </a:t>
            </a:r>
            <a:r>
              <a:rPr lang="es-MX" sz="2400" b="1" dirty="0">
                <a:latin typeface="Arial Black" panose="020B0A04020102020204" pitchFamily="34" charset="0"/>
              </a:rPr>
              <a:t>todos mis planes a tus pies.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Úsame </a:t>
            </a:r>
            <a:r>
              <a:rPr lang="es-MX" sz="2400" b="1" dirty="0">
                <a:latin typeface="Arial Black" panose="020B0A04020102020204" pitchFamily="34" charset="0"/>
              </a:rPr>
              <a:t>hoy en tu servicio.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Mora conmigo y sea toda mi obra hecha en ti. Este es un asunto diario.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Cada </a:t>
            </a:r>
            <a:r>
              <a:rPr lang="es-MX" sz="2400" b="1" dirty="0">
                <a:latin typeface="Arial Black" panose="020B0A04020102020204" pitchFamily="34" charset="0"/>
              </a:rPr>
              <a:t>mañana conságrate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 Dios por ese día. Somete todos tus planes a él, para ponerlos en práctica o abandonarlos según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te lo indicare su providencia. Sea puesta así tu vida en las manos de Dios y será cada vez </a:t>
            </a:r>
            <a:r>
              <a:rPr lang="es-MX" sz="2400" b="1" dirty="0" smtClean="0">
                <a:latin typeface="Arial Black" panose="020B0A04020102020204" pitchFamily="34" charset="0"/>
              </a:rPr>
              <a:t>más semejante </a:t>
            </a:r>
            <a:r>
              <a:rPr lang="es-MX" sz="2400" b="1" dirty="0">
                <a:latin typeface="Arial Black" panose="020B0A04020102020204" pitchFamily="34" charset="0"/>
              </a:rPr>
              <a:t>a la de Cristo” (CC, Pág. 70).</a:t>
            </a:r>
          </a:p>
        </p:txBody>
      </p:sp>
    </p:spTree>
    <p:extLst>
      <p:ext uri="{BB962C8B-B14F-4D97-AF65-F5344CB8AC3E}">
        <p14:creationId xmlns:p14="http://schemas.microsoft.com/office/powerpoint/2010/main" val="109309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0834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Dios no ha dado a su Espíritu Santo, él hace una obra ennoblecedora en </a:t>
            </a:r>
            <a:r>
              <a:rPr lang="es-MX" sz="2400" b="1" dirty="0" smtClean="0">
                <a:latin typeface="Arial Black" panose="020B0A04020102020204" pitchFamily="34" charset="0"/>
              </a:rPr>
              <a:t>nuestros corazones</a:t>
            </a:r>
            <a:r>
              <a:rPr lang="es-MX" sz="2400" b="1" dirty="0">
                <a:latin typeface="Arial Black" panose="020B0A04020102020204" pitchFamily="34" charset="0"/>
              </a:rPr>
              <a:t>, pidamos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y </a:t>
            </a:r>
            <a:r>
              <a:rPr lang="es-MX" sz="2400" b="1" dirty="0">
                <a:latin typeface="Arial Black" panose="020B0A04020102020204" pitchFamily="34" charset="0"/>
              </a:rPr>
              <a:t>aclamemos un espíritu de bondad, que estos atributos son </a:t>
            </a:r>
            <a:r>
              <a:rPr lang="es-MX" sz="2400" b="1" dirty="0" smtClean="0">
                <a:latin typeface="Arial Black" panose="020B0A04020102020204" pitchFamily="34" charset="0"/>
              </a:rPr>
              <a:t>concedidos gratuitamente.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Desparrama bondades donde sea que vayas.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58745" cy="480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55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-1" y="0"/>
            <a:ext cx="9144001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400" b="1" dirty="0" smtClean="0">
                <a:latin typeface="Arial Black" panose="020B0A04020102020204" pitchFamily="34" charset="0"/>
              </a:rPr>
              <a:t> </a:t>
            </a:r>
            <a:r>
              <a:rPr lang="es-MX" sz="4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-1" y="769440"/>
            <a:ext cx="9144001" cy="46166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INVERSIÓN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6120269"/>
            <a:ext cx="9144000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¡Invertir para Dios es ganar!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105"/>
            <a:ext cx="9144000" cy="489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34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007077" y="1152094"/>
            <a:ext cx="413692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err="1">
                <a:latin typeface="Arial Black" panose="020B0A04020102020204" pitchFamily="34" charset="0"/>
              </a:rPr>
              <a:t>Hellen</a:t>
            </a:r>
            <a:r>
              <a:rPr lang="es-MX" sz="2400" b="1" dirty="0">
                <a:latin typeface="Arial Black" panose="020B0A04020102020204" pitchFamily="34" charset="0"/>
              </a:rPr>
              <a:t> </a:t>
            </a:r>
            <a:r>
              <a:rPr lang="es-MX" sz="2400" b="1" dirty="0" err="1">
                <a:latin typeface="Arial Black" panose="020B0A04020102020204" pitchFamily="34" charset="0"/>
              </a:rPr>
              <a:t>Keller</a:t>
            </a:r>
            <a:r>
              <a:rPr lang="es-MX" sz="2400" b="1" dirty="0">
                <a:latin typeface="Arial Black" panose="020B0A04020102020204" pitchFamily="34" charset="0"/>
              </a:rPr>
              <a:t>, fue un ejemplo de superación a pesar de haber nacido, sorda </a:t>
            </a:r>
            <a:r>
              <a:rPr lang="es-MX" sz="2400" b="1" dirty="0" smtClean="0">
                <a:latin typeface="Arial Black" panose="020B0A04020102020204" pitchFamily="34" charset="0"/>
              </a:rPr>
              <a:t>y ciega</a:t>
            </a:r>
            <a:r>
              <a:rPr lang="es-MX" sz="2400" b="1" dirty="0">
                <a:latin typeface="Arial Black" panose="020B0A04020102020204" pitchFamily="34" charset="0"/>
              </a:rPr>
              <a:t>; ella dijo: “La persona más triste del mundo es aquella que tiene vista</a:t>
            </a:r>
            <a:r>
              <a:rPr lang="es-MX" sz="2400" b="1" dirty="0" smtClean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pero no visión”, </a:t>
            </a:r>
            <a:r>
              <a:rPr lang="es-MX" sz="2400" b="1" dirty="0" smtClean="0">
                <a:latin typeface="Arial Black" panose="020B0A04020102020204" pitchFamily="34" charset="0"/>
              </a:rPr>
              <a:t>aun en </a:t>
            </a:r>
            <a:r>
              <a:rPr lang="es-MX" sz="2400" b="1" dirty="0">
                <a:latin typeface="Arial Black" panose="020B0A04020102020204" pitchFamily="34" charset="0"/>
              </a:rPr>
              <a:t>las adversidades podemos ser bondadosos.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07077" cy="682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81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782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Somos la consecuencia de nuestros actos y de nuestras decisiones. Si </a:t>
            </a:r>
            <a:r>
              <a:rPr lang="es-MX" sz="2400" b="1" dirty="0" smtClean="0">
                <a:latin typeface="Arial Black" panose="020B0A04020102020204" pitchFamily="34" charset="0"/>
              </a:rPr>
              <a:t>damos bondad</a:t>
            </a:r>
            <a:r>
              <a:rPr lang="es-MX" sz="2400" b="1" dirty="0">
                <a:latin typeface="Arial Black" panose="020B0A04020102020204" pitchFamily="34" charset="0"/>
              </a:rPr>
              <a:t>, recibiremos el doble de bondad. Empieza a ser más bondadoso, trata de ser </a:t>
            </a:r>
            <a:r>
              <a:rPr lang="es-MX" sz="2400" b="1" dirty="0" smtClean="0">
                <a:latin typeface="Arial Black" panose="020B0A04020102020204" pitchFamily="34" charset="0"/>
              </a:rPr>
              <a:t>repetitivo y </a:t>
            </a:r>
            <a:r>
              <a:rPr lang="es-MX" sz="2400" b="1" dirty="0">
                <a:latin typeface="Arial Black" panose="020B0A04020102020204" pitchFamily="34" charset="0"/>
              </a:rPr>
              <a:t>sé congruente con tus valores y principios. Leer Gálatas 6:10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74281" cy="478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6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MISIONERO MUNDIAL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6"/>
            <a:ext cx="9144000" cy="615011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183280" y="1106129"/>
            <a:ext cx="2223687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5400" b="1" dirty="0" smtClean="0">
                <a:latin typeface="Arial Black" panose="020B0A04020102020204" pitchFamily="34" charset="0"/>
              </a:rPr>
              <a:t>TRES</a:t>
            </a:r>
            <a:endParaRPr lang="es-MX" sz="54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2352624"/>
            <a:ext cx="527992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INGREDIENTES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48662" y="3543483"/>
            <a:ext cx="409292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PODEROSOS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39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1410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Las palabras impactan, pero el ejemplo mueve, motiva y tiene efectos benignos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la conducta. Estos ingredientes si se aplican en el trato cotidiano con quienes amas, estarás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predicando con el ejemplo, y eso es admirable.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1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92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781368" y="1081171"/>
            <a:ext cx="33626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“Más bien, sean bondadosos y compasivos </a:t>
            </a:r>
            <a:r>
              <a:rPr lang="es-MX" sz="3600" b="1" dirty="0" smtClean="0">
                <a:latin typeface="Arial Black" panose="020B0A04020102020204" pitchFamily="34" charset="0"/>
              </a:rPr>
              <a:t>unos con </a:t>
            </a:r>
            <a:r>
              <a:rPr lang="es-MX" sz="3600" b="1" dirty="0">
                <a:latin typeface="Arial Black" panose="020B0A04020102020204" pitchFamily="34" charset="0"/>
              </a:rPr>
              <a:t>otros” Efesios 4:32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781368" cy="690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“Facilitarle la vida a alguien es dar nuestro amor al prójimo, porque </a:t>
            </a:r>
            <a:r>
              <a:rPr lang="es-MX" sz="2400" b="1" dirty="0" smtClean="0">
                <a:latin typeface="Arial Black" panose="020B0A04020102020204" pitchFamily="34" charset="0"/>
              </a:rPr>
              <a:t>ayudando damos </a:t>
            </a:r>
            <a:r>
              <a:rPr lang="es-MX" sz="2400" b="1" dirty="0">
                <a:latin typeface="Arial Black" panose="020B0A04020102020204" pitchFamily="34" charset="0"/>
              </a:rPr>
              <a:t>amor, sin embargo, dejamos que una venda nos cubra los ojos y que la indiferencia </a:t>
            </a:r>
            <a:r>
              <a:rPr lang="es-MX" sz="2400" b="1" dirty="0" smtClean="0">
                <a:latin typeface="Arial Black" panose="020B0A04020102020204" pitchFamily="34" charset="0"/>
              </a:rPr>
              <a:t>nos ensordezca </a:t>
            </a:r>
            <a:r>
              <a:rPr lang="es-MX" sz="2400" b="1" dirty="0">
                <a:latin typeface="Arial Black" panose="020B0A04020102020204" pitchFamily="34" charset="0"/>
              </a:rPr>
              <a:t>ante las oportunidades que se nos presentan cada día.”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Vamos </a:t>
            </a:r>
            <a:r>
              <a:rPr lang="es-MX" sz="2400" b="1" dirty="0">
                <a:latin typeface="Arial Black" panose="020B0A04020102020204" pitchFamily="34" charset="0"/>
              </a:rPr>
              <a:t>a ver </a:t>
            </a:r>
            <a:r>
              <a:rPr lang="es-MX" sz="2400" b="1" dirty="0" smtClean="0">
                <a:latin typeface="Arial Black" panose="020B0A04020102020204" pitchFamily="34" charset="0"/>
              </a:rPr>
              <a:t>ahora cómo </a:t>
            </a:r>
            <a:r>
              <a:rPr lang="es-MX" sz="2400" b="1" dirty="0">
                <a:latin typeface="Arial Black" panose="020B0A04020102020204" pitchFamily="34" charset="0"/>
              </a:rPr>
              <a:t>marcha nuestra iglesia.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8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4689986"/>
            <a:ext cx="9144000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INFORME SECRETARIAL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52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4"/>
            <a:ext cx="9144000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 </a:t>
            </a:r>
            <a:r>
              <a:rPr lang="es-MX" b="1" dirty="0">
                <a:latin typeface="Arial Black" panose="020B0A04020102020204" pitchFamily="34" charset="0"/>
              </a:rPr>
              <a:t>Si tu corazón está lleno de gozo y gratitud, o estás experimentando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un </a:t>
            </a:r>
            <a:r>
              <a:rPr lang="es-MX" b="1" dirty="0">
                <a:latin typeface="Arial Black" panose="020B0A04020102020204" pitchFamily="34" charset="0"/>
              </a:rPr>
              <a:t>tiempo de aflicción y prueba te invito a cantar </a:t>
            </a:r>
            <a:r>
              <a:rPr lang="es-MX" b="1" dirty="0" smtClean="0">
                <a:latin typeface="Arial Black" panose="020B0A04020102020204" pitchFamily="34" charset="0"/>
              </a:rPr>
              <a:t>esta alabanza: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Himno </a:t>
            </a:r>
            <a:r>
              <a:rPr lang="es-MX" b="1" dirty="0">
                <a:latin typeface="Arial Black" panose="020B0A04020102020204" pitchFamily="34" charset="0"/>
              </a:rPr>
              <a:t>#</a:t>
            </a:r>
            <a:r>
              <a:rPr lang="es-MX" b="1" dirty="0" smtClean="0">
                <a:latin typeface="Arial Black" panose="020B0A04020102020204" pitchFamily="34" charset="0"/>
              </a:rPr>
              <a:t>502 BRILLA EN EL SITIO DONDE ESTÉS</a:t>
            </a:r>
            <a:endParaRPr lang="es-MX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508103"/>
            <a:ext cx="9170075" cy="534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56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-1" y="5177049"/>
            <a:ext cx="91440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Durante el día se presentan oportunidades para ayudar en </a:t>
            </a:r>
            <a:r>
              <a:rPr lang="es-MX" sz="2400" b="1" dirty="0" smtClean="0">
                <a:latin typeface="Arial Black" panose="020B0A04020102020204" pitchFamily="34" charset="0"/>
              </a:rPr>
              <a:t>alguna forma</a:t>
            </a:r>
            <a:r>
              <a:rPr lang="es-MX" sz="2400" b="1" dirty="0">
                <a:latin typeface="Arial Black" panose="020B0A04020102020204" pitchFamily="34" charset="0"/>
              </a:rPr>
              <a:t>. Acciones tan simples como dejar que un automóvil se incorpore a nuestro carril, dar </a:t>
            </a:r>
            <a:r>
              <a:rPr lang="es-MX" sz="2400" b="1" dirty="0" smtClean="0">
                <a:latin typeface="Arial Black" panose="020B0A04020102020204" pitchFamily="34" charset="0"/>
              </a:rPr>
              <a:t>el paso </a:t>
            </a:r>
            <a:r>
              <a:rPr lang="es-MX" sz="2400" b="1" dirty="0">
                <a:latin typeface="Arial Black" panose="020B0A04020102020204" pitchFamily="34" charset="0"/>
              </a:rPr>
              <a:t>a un peatón, el asiento a una dama,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03644" cy="517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2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7829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desprendernos de una pertenencia para ayudar al </a:t>
            </a:r>
            <a:r>
              <a:rPr lang="es-MX" sz="2400" b="1" dirty="0" smtClean="0">
                <a:latin typeface="Arial Black" panose="020B0A04020102020204" pitchFamily="34" charset="0"/>
              </a:rPr>
              <a:t>que no </a:t>
            </a:r>
            <a:r>
              <a:rPr lang="es-MX" sz="2400" b="1" dirty="0">
                <a:latin typeface="Arial Black" panose="020B0A04020102020204" pitchFamily="34" charset="0"/>
              </a:rPr>
              <a:t>tiene, comprometernos en algo que beneficie a nuestra comunidad, en fin, solo necesitas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mirar a tu alrededor para darte cuenta de las incontables oportunidades para brindar ayuda.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23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5081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 la </a:t>
            </a:r>
            <a:r>
              <a:rPr lang="es-MX" sz="2800" b="1" dirty="0">
                <a:latin typeface="Arial Black" panose="020B0A04020102020204" pitchFamily="34" charset="0"/>
              </a:rPr>
              <a:t>bondad en mente, vamos a prepararnos para participar en la hora de los grupos pequeños.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40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14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780782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Al ayudar a los demás, cumplimos la misión que Cristo nos ha dejado.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02993" cy="578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Al brindar atención y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servicio a nuestros prójimos, estamos continuando con la labor que Cristo inició en esta tierra;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atender al menesteroso, a las viudas, los huérfanos, los ancianos, los enfermos y cada persona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angustia física y emocional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459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14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49347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Tú también debes ser un siervo; Jesús es la luz de este mundo, tú debes ser una luz para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alumbrar a otros. Debes ser como la sal que sirve para sazonar y dar sabor a la vida de muchos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 no tienen a Jesús en su corazón.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1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VERSÍCULO PARA MEMORIZAR</a:t>
            </a:r>
            <a:endParaRPr lang="es-MX" sz="40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6"/>
            <a:ext cx="9150620" cy="615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1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6603"/>
            <a:ext cx="5121084" cy="615139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LECCIÓN # 3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121084" y="706603"/>
            <a:ext cx="4022916" cy="2554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32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COMPRENDAMOS</a:t>
            </a:r>
            <a:r>
              <a:rPr lang="es-MX" sz="3200" b="1" dirty="0" smtClean="0">
                <a:latin typeface="Arial Black" panose="020B0A04020102020204" pitchFamily="34" charset="0"/>
              </a:rPr>
              <a:t> LA NATURALEZA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HUMANA</a:t>
            </a:r>
          </a:p>
          <a:p>
            <a:pPr algn="ctr"/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084" y="3261147"/>
            <a:ext cx="4022916" cy="359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99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HIMNO FINAL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707885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#497 “</a:t>
            </a:r>
            <a:r>
              <a:rPr lang="es-MX" sz="2800" b="1" dirty="0" smtClean="0">
                <a:latin typeface="Arial Black" panose="020B0A04020102020204" pitchFamily="34" charset="0"/>
              </a:rPr>
              <a:t>MANOS”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31104"/>
            <a:ext cx="9144001" cy="562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07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ORACIÓN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6330"/>
            <a:ext cx="9140903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31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JESÚS quiere que </a:t>
            </a:r>
            <a:r>
              <a:rPr lang="es-MX" sz="2400" b="1" dirty="0">
                <a:latin typeface="Arial Black" panose="020B0A04020102020204" pitchFamily="34" charset="0"/>
              </a:rPr>
              <a:t>te sientas feliz de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estar en este lugar participando y sirviendo a su iglesia ¡Sean bienvenidos!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0328"/>
            <a:ext cx="9144000" cy="565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61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8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01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6626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49021" y="2182761"/>
            <a:ext cx="334258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400" b="1" dirty="0" smtClean="0">
                <a:solidFill>
                  <a:srgbClr val="66FFFF"/>
                </a:solidFill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4400" b="1" dirty="0" smtClean="0">
                <a:solidFill>
                  <a:srgbClr val="66FFFF"/>
                </a:solidFill>
                <a:latin typeface="Arial Black" panose="020B0A04020102020204" pitchFamily="34" charset="0"/>
              </a:rPr>
              <a:t>DE</a:t>
            </a:r>
          </a:p>
          <a:p>
            <a:pPr algn="ctr"/>
            <a:r>
              <a:rPr lang="es-MX" sz="4400" b="1" dirty="0" smtClean="0">
                <a:solidFill>
                  <a:srgbClr val="66FFFF"/>
                </a:solidFill>
                <a:latin typeface="Arial Black" panose="020B0A04020102020204" pitchFamily="34" charset="0"/>
              </a:rPr>
              <a:t>RODILLAS</a:t>
            </a:r>
            <a:endParaRPr lang="es-MX" sz="4400" b="1" dirty="0">
              <a:solidFill>
                <a:srgbClr val="66FF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05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35236" cy="584775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LECTURA BÍBLICA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35236" cy="481313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5397910"/>
            <a:ext cx="91352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SED PUES MISERICORDIOSOS (COMPASIVOS) COMO TAMBIÉN VUESTRO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PADRE ES MISERICORDIOSO  LUCAS 6:36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04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Sensibilizar nuestras mentes y corazones de que es mejor dar </a:t>
            </a:r>
            <a:r>
              <a:rPr lang="es-MX" sz="3200" b="1" dirty="0" smtClean="0">
                <a:latin typeface="Arial Black" panose="020B0A04020102020204" pitchFamily="34" charset="0"/>
              </a:rPr>
              <a:t>que recibir</a:t>
            </a:r>
            <a:r>
              <a:rPr lang="es-MX" sz="3200" b="1" dirty="0">
                <a:latin typeface="Arial Black" panose="020B0A04020102020204" pitchFamily="34" charset="0"/>
              </a:rPr>
              <a:t>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29948" cy="476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0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65537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En </a:t>
            </a:r>
            <a:r>
              <a:rPr lang="es-MX" sz="2400" b="1" dirty="0">
                <a:latin typeface="Arial Black" panose="020B0A04020102020204" pitchFamily="34" charset="0"/>
              </a:rPr>
              <a:t>esta mañana Dios nos ha motivado a estar en su santo </a:t>
            </a:r>
            <a:r>
              <a:rPr lang="es-MX" sz="2400" b="1" dirty="0" smtClean="0">
                <a:latin typeface="Arial Black" panose="020B0A04020102020204" pitchFamily="34" charset="0"/>
              </a:rPr>
              <a:t>templo, es </a:t>
            </a:r>
            <a:r>
              <a:rPr lang="es-MX" sz="2400" b="1" dirty="0">
                <a:latin typeface="Arial Black" panose="020B0A04020102020204" pitchFamily="34" charset="0"/>
              </a:rPr>
              <a:t>un hermoso sábado en donde vamos a conocer con qué propósito Dios nos ha hecho. </a:t>
            </a:r>
            <a:r>
              <a:rPr lang="es-MX" sz="2400" b="1" dirty="0" smtClean="0">
                <a:latin typeface="Arial Black" panose="020B0A04020102020204" pitchFamily="34" charset="0"/>
              </a:rPr>
              <a:t>Jesús nos </a:t>
            </a:r>
            <a:r>
              <a:rPr lang="es-MX" sz="2400" b="1" dirty="0">
                <a:latin typeface="Arial Black" panose="020B0A04020102020204" pitchFamily="34" charset="0"/>
              </a:rPr>
              <a:t>está llamando a seguir su ejemplo.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74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Él vino a la tierra para servir a la humanidad, para </a:t>
            </a:r>
            <a:r>
              <a:rPr lang="es-MX" sz="2400" b="1" dirty="0" smtClean="0">
                <a:latin typeface="Arial Black" panose="020B0A04020102020204" pitchFamily="34" charset="0"/>
              </a:rPr>
              <a:t>dar su </a:t>
            </a:r>
            <a:r>
              <a:rPr lang="es-MX" sz="2400" b="1" dirty="0">
                <a:latin typeface="Arial Black" panose="020B0A04020102020204" pitchFamily="34" charset="0"/>
              </a:rPr>
              <a:t>vida entera por amor a cada uno de nosotros. Él siendo el hijo de Dios, no vino para ser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servido, sino para servir y dar su vida en rescate de muchos.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6001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</a:t>
            </a:r>
            <a:r>
              <a:rPr lang="es-MX" sz="2400" b="1" dirty="0">
                <a:latin typeface="Arial Black" panose="020B0A04020102020204" pitchFamily="34" charset="0"/>
              </a:rPr>
              <a:t>Compartir nuestra música, ha llevado a muchos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 </a:t>
            </a:r>
            <a:r>
              <a:rPr lang="es-MX" sz="2400" b="1" dirty="0">
                <a:latin typeface="Arial Black" panose="020B0A04020102020204" pitchFamily="34" charset="0"/>
              </a:rPr>
              <a:t>los pies de Cristo, toda </a:t>
            </a:r>
            <a:r>
              <a:rPr lang="es-MX" sz="2400" b="1" dirty="0" smtClean="0">
                <a:latin typeface="Arial Black" panose="020B0A04020102020204" pitchFamily="34" charset="0"/>
              </a:rPr>
              <a:t>alma afligida</a:t>
            </a:r>
            <a:r>
              <a:rPr lang="es-MX" sz="2400" b="1" dirty="0">
                <a:latin typeface="Arial Black" panose="020B0A04020102020204" pitchFamily="34" charset="0"/>
              </a:rPr>
              <a:t>, puede disfrutar unos momentos de verdadera paz, cuando abres tus labios y alabas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Aquel que dio su vida por ti.”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486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0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164</TotalTime>
  <Words>843</Words>
  <Application>Microsoft Office PowerPoint</Application>
  <PresentationFormat>Presentación en pantalla (4:3)</PresentationFormat>
  <Paragraphs>73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20</cp:revision>
  <dcterms:created xsi:type="dcterms:W3CDTF">2022-10-12T15:09:13Z</dcterms:created>
  <dcterms:modified xsi:type="dcterms:W3CDTF">2022-10-12T17:53:49Z</dcterms:modified>
</cp:coreProperties>
</file>