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72" r:id="rId5"/>
    <p:sldId id="269" r:id="rId6"/>
    <p:sldId id="258" r:id="rId7"/>
    <p:sldId id="259" r:id="rId8"/>
    <p:sldId id="260" r:id="rId9"/>
    <p:sldId id="263" r:id="rId10"/>
    <p:sldId id="264" r:id="rId11"/>
    <p:sldId id="265" r:id="rId12"/>
    <p:sldId id="267" r:id="rId13"/>
    <p:sldId id="268" r:id="rId14"/>
    <p:sldId id="266" r:id="rId15"/>
    <p:sldId id="270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91" r:id="rId32"/>
    <p:sldId id="292" r:id="rId33"/>
    <p:sldId id="293" r:id="rId34"/>
    <p:sldId id="288" r:id="rId35"/>
    <p:sldId id="289" r:id="rId36"/>
    <p:sldId id="290" r:id="rId37"/>
    <p:sldId id="294" r:id="rId38"/>
    <p:sldId id="295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14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3DA8-C38A-4C0C-B56A-692B708FEB3B}" type="datetimeFigureOut">
              <a:rPr lang="es-MX" smtClean="0"/>
              <a:t>23/11/2022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11EF-D3E6-47BE-A249-B659F890B5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2708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3DA8-C38A-4C0C-B56A-692B708FEB3B}" type="datetimeFigureOut">
              <a:rPr lang="es-MX" smtClean="0"/>
              <a:t>23/11/2022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11EF-D3E6-47BE-A249-B659F890B5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1535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3DA8-C38A-4C0C-B56A-692B708FEB3B}" type="datetimeFigureOut">
              <a:rPr lang="es-MX" smtClean="0"/>
              <a:t>23/11/2022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11EF-D3E6-47BE-A249-B659F890B5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8352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3DA8-C38A-4C0C-B56A-692B708FEB3B}" type="datetimeFigureOut">
              <a:rPr lang="es-MX" smtClean="0"/>
              <a:t>23/11/2022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11EF-D3E6-47BE-A249-B659F890B5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2875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3DA8-C38A-4C0C-B56A-692B708FEB3B}" type="datetimeFigureOut">
              <a:rPr lang="es-MX" smtClean="0"/>
              <a:t>23/11/2022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11EF-D3E6-47BE-A249-B659F890B5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2666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3DA8-C38A-4C0C-B56A-692B708FEB3B}" type="datetimeFigureOut">
              <a:rPr lang="es-MX" smtClean="0"/>
              <a:t>23/11/2022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11EF-D3E6-47BE-A249-B659F890B5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54600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3DA8-C38A-4C0C-B56A-692B708FEB3B}" type="datetimeFigureOut">
              <a:rPr lang="es-MX" smtClean="0"/>
              <a:t>23/11/2022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11EF-D3E6-47BE-A249-B659F890B5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5193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3DA8-C38A-4C0C-B56A-692B708FEB3B}" type="datetimeFigureOut">
              <a:rPr lang="es-MX" smtClean="0"/>
              <a:t>23/11/2022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11EF-D3E6-47BE-A249-B659F890B5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4243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3DA8-C38A-4C0C-B56A-692B708FEB3B}" type="datetimeFigureOut">
              <a:rPr lang="es-MX" smtClean="0"/>
              <a:t>23/11/2022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11EF-D3E6-47BE-A249-B659F890B5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9152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3DA8-C38A-4C0C-B56A-692B708FEB3B}" type="datetimeFigureOut">
              <a:rPr lang="es-MX" smtClean="0"/>
              <a:t>23/11/2022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11EF-D3E6-47BE-A249-B659F890B5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41767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3DA8-C38A-4C0C-B56A-692B708FEB3B}" type="datetimeFigureOut">
              <a:rPr lang="es-MX" smtClean="0"/>
              <a:t>23/11/2022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11EF-D3E6-47BE-A249-B659F890B5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2932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33DA8-C38A-4C0C-B56A-692B708FEB3B}" type="datetimeFigureOut">
              <a:rPr lang="es-MX" smtClean="0"/>
              <a:t>23/11/2022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B11EF-D3E6-47BE-A249-B659F890B5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7255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EL EVANGELIO AL ALCANCE DE TODA LA GENTE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4106"/>
            <a:ext cx="9144000" cy="590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2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79539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Y </a:t>
            </a:r>
            <a:r>
              <a:rPr lang="es-MX" sz="2800" b="1" dirty="0" smtClean="0">
                <a:latin typeface="Arial Black" panose="020B0A04020102020204" pitchFamily="34" charset="0"/>
              </a:rPr>
              <a:t>estando meditando </a:t>
            </a:r>
            <a:r>
              <a:rPr lang="es-MX" sz="2800" b="1" dirty="0">
                <a:latin typeface="Arial Black" panose="020B0A04020102020204" pitchFamily="34" charset="0"/>
              </a:rPr>
              <a:t>en las palabras de Jesús; que haría de mí “un pescador de hombres”, creía que </a:t>
            </a:r>
            <a:r>
              <a:rPr lang="es-MX" sz="2800" b="1" dirty="0" smtClean="0">
                <a:latin typeface="Arial Black" panose="020B0A04020102020204" pitchFamily="34" charset="0"/>
              </a:rPr>
              <a:t>eso implicaba </a:t>
            </a:r>
            <a:r>
              <a:rPr lang="es-MX" sz="2800" b="1" dirty="0">
                <a:latin typeface="Arial Black" panose="020B0A04020102020204" pitchFamily="34" charset="0"/>
              </a:rPr>
              <a:t>solo a los de mi nacionalidad.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87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93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87845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Pero mi manera de pensar cambió aquel día. Fue </a:t>
            </a:r>
            <a:r>
              <a:rPr lang="es-MX" sz="2800" b="1" dirty="0" smtClean="0">
                <a:latin typeface="Arial Black" panose="020B0A04020102020204" pitchFamily="34" charset="0"/>
              </a:rPr>
              <a:t>en aquella </a:t>
            </a:r>
            <a:r>
              <a:rPr lang="es-MX" sz="2800" b="1" dirty="0">
                <a:latin typeface="Arial Black" panose="020B0A04020102020204" pitchFamily="34" charset="0"/>
              </a:rPr>
              <a:t>ocasión que comencé a entender que el evangelio debía estar al alcance de toda la gente.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6242" cy="488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1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37088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Buenos días, mi nombre es Cornelio. Ese día me encontraba en mi casa. Y de repente, tuve una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visión, el Señor me mostró que debía llamar a un hombre llamado Simón de sobrenombre Pedro,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cual estaba en casa de un curtidor en Jope, para que me dijera lo que debía hacer. Nunca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había tenido una experiencia similar.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3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9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7884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Así que envié unos de mis hombres a Jope para buscar </a:t>
            </a:r>
            <a:r>
              <a:rPr lang="es-MX" sz="2400" b="1" dirty="0" smtClean="0">
                <a:latin typeface="Arial Black" panose="020B0A04020102020204" pitchFamily="34" charset="0"/>
              </a:rPr>
              <a:t>a Pedro</a:t>
            </a:r>
            <a:r>
              <a:rPr lang="es-MX" sz="2400" b="1" dirty="0">
                <a:latin typeface="Arial Black" panose="020B0A04020102020204" pitchFamily="34" charset="0"/>
              </a:rPr>
              <a:t>. Estaba feliz junto con toda mi familia. Ya que estábamos muy interesados en la visión </a:t>
            </a:r>
            <a:r>
              <a:rPr lang="es-MX" sz="2400" b="1" dirty="0" smtClean="0">
                <a:latin typeface="Arial Black" panose="020B0A04020102020204" pitchFamily="34" charset="0"/>
              </a:rPr>
              <a:t>y en </a:t>
            </a:r>
            <a:r>
              <a:rPr lang="es-MX" sz="2400" b="1" dirty="0">
                <a:latin typeface="Arial Black" panose="020B0A04020102020204" pitchFamily="34" charset="0"/>
              </a:rPr>
              <a:t>aquel personaje que el Señor nos había pedido que llamáramos.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67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2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para compartir esta felicidad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les invito a que me acompañen a entonar el himno #142 “Venid, cantad, de gozo en plenitud”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507289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356555" y="5010700"/>
            <a:ext cx="1194619" cy="41412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654413" y="5010700"/>
            <a:ext cx="1489587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7551174" y="4457341"/>
            <a:ext cx="383458" cy="68984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7329948" y="4555769"/>
            <a:ext cx="221226" cy="3250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9954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68065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Ese día fue muy inquietante para nosotros, nuestro amo pidió que fuéramos a buscar a uno 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los discípulos de Jesús para que viniera a su casa,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 </a:t>
            </a:r>
            <a:r>
              <a:rPr lang="es-MX" sz="2400" b="1" dirty="0">
                <a:latin typeface="Arial Black" panose="020B0A04020102020204" pitchFamily="34" charset="0"/>
              </a:rPr>
              <a:t>fin de que le hablara del Evangelio.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6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1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19118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Entendí, que tanto Pedro como Cornelio, tenían una estrecha comunión con Dios. Por eso Dios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 manifestaba a ellos con visiones, quizá en nuestros días no tengamos visiones de manera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personal, pero sí podemos comunicarnos con él por medio de la oración.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772" y="0"/>
            <a:ext cx="5794456" cy="441911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1674772" cy="44191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469228" y="0"/>
            <a:ext cx="1674772" cy="44191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4404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400" b="1" dirty="0" smtClean="0">
                <a:latin typeface="Arial Black" panose="020B0A04020102020204" pitchFamily="34" charset="0"/>
              </a:rPr>
              <a:t> </a:t>
            </a:r>
            <a:r>
              <a:rPr lang="es-MX" sz="4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79063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EVANGELISMO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09065"/>
            <a:ext cx="9144000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EMPRENDER PARA LA GLORIA DE DIOS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1905"/>
            <a:ext cx="9144000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7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4644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Era la primera vez que tendría la oportunidad de mirar y conocer a un discípulo de Jesús.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Ese día </a:t>
            </a:r>
            <a:r>
              <a:rPr lang="es-MX" sz="2400" b="1" dirty="0">
                <a:latin typeface="Arial Black" panose="020B0A04020102020204" pitchFamily="34" charset="0"/>
              </a:rPr>
              <a:t>fuimos enviados a Jope a buscar a Pedro.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Me </a:t>
            </a:r>
            <a:r>
              <a:rPr lang="es-MX" sz="2400" b="1" dirty="0">
                <a:latin typeface="Arial Black" panose="020B0A04020102020204" pitchFamily="34" charset="0"/>
              </a:rPr>
              <a:t>sentía algo raro por qué yo, un soldado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romano </a:t>
            </a:r>
            <a:r>
              <a:rPr lang="es-MX" sz="2400" b="1" dirty="0">
                <a:latin typeface="Arial Black" panose="020B0A04020102020204" pitchFamily="34" charset="0"/>
              </a:rPr>
              <a:t>buscaría a alguien que no era de mi nacionalidad.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44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6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661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Me di cuenta esa ocasión que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 nos llama a todos a cumplir una misión,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para </a:t>
            </a:r>
            <a:r>
              <a:rPr lang="es-MX" sz="2400" b="1" dirty="0">
                <a:latin typeface="Arial Black" panose="020B0A04020102020204" pitchFamily="34" charset="0"/>
              </a:rPr>
              <a:t>él no hay barreras, porque el evangelio debe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estar al alcance de toda la gente.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Todos </a:t>
            </a:r>
            <a:r>
              <a:rPr lang="es-MX" sz="2400" b="1" dirty="0">
                <a:latin typeface="Arial Black" panose="020B0A04020102020204" pitchFamily="34" charset="0"/>
              </a:rPr>
              <a:t>tenemos que ir a donde Dios nos mande.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5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4"/>
            <a:ext cx="914400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#552 “OH, CUÁNTO NECESITA”, #557 “¿QUÉ ESTÁS HACIENDO POR CRISTO?”, #572 “PESCADORES DE HOMBRES”.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660"/>
            <a:ext cx="9144000" cy="556534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6934" y="4999703"/>
            <a:ext cx="445506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sz="5400" b="1" dirty="0" smtClean="0">
                <a:latin typeface="Arial Black" panose="020B0A04020102020204" pitchFamily="34" charset="0"/>
              </a:rPr>
              <a:t>HIMNO 557</a:t>
            </a:r>
            <a:endParaRPr lang="es-MX" sz="5400" b="1" dirty="0">
              <a:latin typeface="Arial Black" panose="020B0A040201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30941" y="6061587"/>
            <a:ext cx="3613356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6226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 ESPECIAL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5"/>
            <a:ext cx="9144000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Alabemos al Señor porque para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siempre es su misericordia. Escuchemos una alabanza especial para nuestro Dios bondadoso.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85103"/>
            <a:ext cx="9144001" cy="506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7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SIMÓN EL CURTIDOR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Qué alegría me dio tener hospedado a Pedro, un discípulo que había tenido un cambio radical en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su vida, ahora hablaba que el evangelio era para todas las personas. Nos contó sobre los milagros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Jesús y la conversión de miles de personas en el Pentecostés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02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6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18281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Quiero compartir con ustedes lo que sucedió, para entender el ir a los gentiles. Ahí en la terraza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tuve un éxtasis, miré que del cielo bajaba un lienzo con muchos animales inmundos.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2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0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repente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oí una voz que me decía: Pedro, mata y come</a:t>
            </a:r>
            <a:r>
              <a:rPr lang="es-MX" sz="24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A lo que yo le respondí: Señor, no; porque ninguna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cosa común o impura he comido jamás.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 </a:t>
            </a:r>
            <a:r>
              <a:rPr lang="es-MX" sz="2400" b="1" dirty="0">
                <a:latin typeface="Arial Black" panose="020B0A04020102020204" pitchFamily="34" charset="0"/>
              </a:rPr>
              <a:t>la voz me respondió: Lo que Dios limpió, no lo </a:t>
            </a:r>
            <a:r>
              <a:rPr lang="es-MX" sz="2400" b="1" dirty="0" smtClean="0">
                <a:latin typeface="Arial Black" panose="020B0A04020102020204" pitchFamily="34" charset="0"/>
              </a:rPr>
              <a:t>llames tu </a:t>
            </a:r>
            <a:r>
              <a:rPr lang="es-MX" sz="2400" b="1" dirty="0">
                <a:latin typeface="Arial Black" panose="020B0A04020102020204" pitchFamily="34" charset="0"/>
              </a:rPr>
              <a:t>común.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1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1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51179"/>
            <a:ext cx="371659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Esto pasó tres veces y luego el lienzo fue levantado de nuevo hacia el cielo. Mientras estaba </a:t>
            </a:r>
            <a:r>
              <a:rPr lang="es-MX" sz="2800" b="1" dirty="0" smtClean="0">
                <a:latin typeface="Arial Black" panose="020B0A04020102020204" pitchFamily="34" charset="0"/>
              </a:rPr>
              <a:t>en la </a:t>
            </a:r>
            <a:r>
              <a:rPr lang="es-MX" sz="2800" b="1" dirty="0">
                <a:latin typeface="Arial Black" panose="020B0A04020102020204" pitchFamily="34" charset="0"/>
              </a:rPr>
              <a:t>visión, el Espíritu me dijo: Tres hombres te buscan. Levántate, pues, y no dudes de ir </a:t>
            </a:r>
            <a:r>
              <a:rPr lang="es-MX" sz="2800" b="1" dirty="0" smtClean="0">
                <a:latin typeface="Arial Black" panose="020B0A04020102020204" pitchFamily="34" charset="0"/>
              </a:rPr>
              <a:t>con ellos</a:t>
            </a:r>
            <a:r>
              <a:rPr lang="es-MX" sz="2800" b="1" dirty="0">
                <a:latin typeface="Arial Black" panose="020B0A04020102020204" pitchFamily="34" charset="0"/>
              </a:rPr>
              <a:t>, porque yo los he enviado.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594" y="0"/>
            <a:ext cx="5427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8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782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cuanto vi a los siervos y al soldado que Cornelio había enviado por mí, los saludé y ellos me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comenzaron a relatar cómo Dios le había mostrado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 </a:t>
            </a:r>
            <a:r>
              <a:rPr lang="es-MX" sz="2400" b="1" dirty="0">
                <a:latin typeface="Arial Black" panose="020B0A04020102020204" pitchFamily="34" charset="0"/>
              </a:rPr>
              <a:t>Cornelio una visión sobre mí y lo que debía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hacer. Así que no dudé en ir con ellos.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3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1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4807973"/>
            <a:ext cx="9144000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INFORME SECRETARIAL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96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12382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Cuando vi a Pedro que venía con mis siervos de regreso, me alegré tanto que me postré a sus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pies, pero él me dijo: “No lo hagas porque yo también soy siervo”.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08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9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1483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Ese día había convocado 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todos mis amigos y familiares en mi casa para que escucharan a Pedro y cómo un ángel me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había dado órdenes de mandar por él.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5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9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7957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¡Buenos días, bienvenidos (as) sean todos!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Soy </a:t>
            </a:r>
            <a:r>
              <a:rPr lang="es-MX" sz="2400" b="1" dirty="0">
                <a:latin typeface="Arial Black" panose="020B0A04020102020204" pitchFamily="34" charset="0"/>
              </a:rPr>
              <a:t>el apóstol Pedro, y estoy muy emocionado 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poder compartir con ustedes cómo el Señor me utilizó para llevar el evangelio a los gentiles.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4071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94253" y="1991033"/>
            <a:ext cx="41777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 smtClean="0">
                <a:latin typeface="Arial Black" panose="020B0A04020102020204" pitchFamily="34" charset="0"/>
              </a:rPr>
              <a:t>BIENVENIDOS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40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Todos necesitamos dar a conocer sobre lo que Jesús hizo, hace, y hará por nosotros.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28834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781368" y="4572001"/>
            <a:ext cx="336263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1533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715000" y="1536174"/>
            <a:ext cx="3429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Llegué con mucho entusiasmo a realizar lo que el Espíritu me había pedido hacer en casa 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Cornelio. Entre los judíos y los gentiles no había buena relación.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7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368412" y="593522"/>
            <a:ext cx="377558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Pero cuando el Señor me mostró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visión los animales impuros, comprendí que me estaba diciendo que no había acepción 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personas y que el evangelio estaba al alcance de todas las gentes. La visión no era sobre comer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animales impuros sino de llevar el evangelio a toda persona.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368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1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CONCLUSIÓN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3742" y="4549676"/>
            <a:ext cx="90702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la misión que Dios nos ha encomendado, todos tenemos una parte que realizar. Que nadie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quede exento de la obra misionera. Dios enviará su Espíritu Santo para ayudarnos. Y recordemos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el evangelio es para todas las gentes sin excepción.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997" y="577198"/>
            <a:ext cx="5102006" cy="396490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" y="592350"/>
            <a:ext cx="2020996" cy="39497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7123004" y="592350"/>
            <a:ext cx="2020996" cy="39497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6718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6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 DE LA LECCIÓN # 9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097042" y="646330"/>
            <a:ext cx="5046959" cy="20621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¿PASAJES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 CONTRADICTORIOS?</a:t>
            </a:r>
          </a:p>
          <a:p>
            <a:pPr algn="ctr"/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4097042" cy="615139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043" y="2818478"/>
            <a:ext cx="5046958" cy="299085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097042" y="5501148"/>
            <a:ext cx="5046957" cy="13568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4706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HIMNO FINAL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707885"/>
            <a:ext cx="91440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Unamos nuestras voces en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adoración con el himno </a:t>
            </a:r>
            <a:endParaRPr lang="es-MX" sz="2400" b="1" dirty="0" smtClean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8882"/>
            <a:ext cx="9144000" cy="531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3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6626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180723" y="412956"/>
            <a:ext cx="378853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5400" b="1" dirty="0" smtClean="0"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5400" b="1" dirty="0" smtClean="0">
                <a:latin typeface="Arial Black" panose="020B0A04020102020204" pitchFamily="34" charset="0"/>
              </a:rPr>
              <a:t> FINAL</a:t>
            </a:r>
            <a:endParaRPr lang="es-MX" sz="5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53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7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9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542" y="584774"/>
            <a:ext cx="5560142" cy="627322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584774"/>
            <a:ext cx="1902541" cy="627322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462684" y="584774"/>
            <a:ext cx="1681316" cy="627322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8033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77183" cy="428219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6591" y="4967626"/>
            <a:ext cx="91605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Dios te habla esta mañana también a ti por medio de su Palabra. Les invito a buscar en la Biblia </a:t>
            </a:r>
            <a:r>
              <a:rPr lang="es-MX" sz="2800" b="1" dirty="0" smtClean="0">
                <a:latin typeface="Arial Black" panose="020B0A04020102020204" pitchFamily="34" charset="0"/>
              </a:rPr>
              <a:t>la siguiente </a:t>
            </a:r>
            <a:r>
              <a:rPr lang="es-MX" sz="2800" b="1" dirty="0">
                <a:latin typeface="Arial Black" panose="020B0A04020102020204" pitchFamily="34" charset="0"/>
              </a:rPr>
              <a:t>lectura: (Usar la lectura de la lección de la escuela sabática)</a:t>
            </a:r>
          </a:p>
        </p:txBody>
      </p:sp>
    </p:spTree>
    <p:extLst>
      <p:ext uri="{BB962C8B-B14F-4D97-AF65-F5344CB8AC3E}">
        <p14:creationId xmlns:p14="http://schemas.microsoft.com/office/powerpoint/2010/main" val="140152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8281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Concientizar que el evangelio está abierto a todos, y que Dios no hace distinción de personas,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pues Jesús vino a buscar y salvar lo que se había perdido.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PROPÓSITO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729" y="584775"/>
            <a:ext cx="6474542" cy="458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8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8354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¿Te has imaginado cómo fue la escena cuándo Dios </a:t>
            </a:r>
            <a:r>
              <a:rPr lang="es-MX" sz="2800" b="1" dirty="0" err="1" smtClean="0">
                <a:latin typeface="Arial Black" panose="020B0A04020102020204" pitchFamily="34" charset="0"/>
              </a:rPr>
              <a:t>guió</a:t>
            </a:r>
            <a:r>
              <a:rPr lang="es-MX" sz="2800" b="1" dirty="0" smtClean="0">
                <a:latin typeface="Arial Black" panose="020B0A04020102020204" pitchFamily="34" charset="0"/>
              </a:rPr>
              <a:t> </a:t>
            </a:r>
            <a:r>
              <a:rPr lang="es-MX" sz="2800" b="1" dirty="0">
                <a:latin typeface="Arial Black" panose="020B0A04020102020204" pitchFamily="34" charset="0"/>
              </a:rPr>
              <a:t>a Pedro para que Cornelio escuchara </a:t>
            </a:r>
            <a:r>
              <a:rPr lang="es-MX" sz="2800" b="1" dirty="0" smtClean="0">
                <a:latin typeface="Arial Black" panose="020B0A04020102020204" pitchFamily="34" charset="0"/>
              </a:rPr>
              <a:t>el evangelio</a:t>
            </a:r>
            <a:r>
              <a:rPr lang="es-MX" sz="2800" b="1" dirty="0"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29950" cy="496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0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6879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Esta mañana conoceremos cómo el amor de Dios rompe barreras étnicas </a:t>
            </a:r>
            <a:r>
              <a:rPr lang="es-MX" sz="2400" b="1" dirty="0" smtClean="0">
                <a:latin typeface="Arial Black" panose="020B0A04020102020204" pitchFamily="34" charset="0"/>
              </a:rPr>
              <a:t>para alcanzar </a:t>
            </a:r>
            <a:r>
              <a:rPr lang="es-MX" sz="2400" b="1" dirty="0">
                <a:latin typeface="Arial Black" panose="020B0A04020102020204" pitchFamily="34" charset="0"/>
              </a:rPr>
              <a:t>a personas deseosas de escuchar la Palabra de Dios.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3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0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2272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4415896"/>
            <a:ext cx="9144000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Me encontraba en </a:t>
            </a:r>
            <a:r>
              <a:rPr lang="es-MX" sz="2800" b="1" dirty="0" smtClean="0">
                <a:latin typeface="Arial Black" panose="020B0A04020102020204" pitchFamily="34" charset="0"/>
              </a:rPr>
              <a:t>Jope, (hoy </a:t>
            </a:r>
            <a:r>
              <a:rPr lang="es-MX" sz="2800" b="1" dirty="0" err="1" smtClean="0">
                <a:latin typeface="Arial Black" panose="020B0A04020102020204" pitchFamily="34" charset="0"/>
              </a:rPr>
              <a:t>Jaffa</a:t>
            </a:r>
            <a:r>
              <a:rPr lang="es-MX" sz="2800" b="1" dirty="0" smtClean="0">
                <a:latin typeface="Arial Black" panose="020B0A04020102020204" pitchFamily="34" charset="0"/>
              </a:rPr>
              <a:t>) </a:t>
            </a:r>
            <a:r>
              <a:rPr lang="es-MX" sz="2800" b="1" dirty="0">
                <a:latin typeface="Arial Black" panose="020B0A04020102020204" pitchFamily="34" charset="0"/>
              </a:rPr>
              <a:t>en un pueblo pesquero. Había transcurrido el día y tenía mucha hambre,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Así que pedí que me hicieran algo de comer.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Mientras tanto, subí a la terraza para esperar.</a:t>
            </a:r>
          </a:p>
        </p:txBody>
      </p:sp>
    </p:spTree>
    <p:extLst>
      <p:ext uri="{BB962C8B-B14F-4D97-AF65-F5344CB8AC3E}">
        <p14:creationId xmlns:p14="http://schemas.microsoft.com/office/powerpoint/2010/main" val="196625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558</TotalTime>
  <Words>1136</Words>
  <Application>Microsoft Office PowerPoint</Application>
  <PresentationFormat>Presentación en pantalla (4:3)</PresentationFormat>
  <Paragraphs>95</Paragraphs>
  <Slides>38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3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35</cp:revision>
  <dcterms:created xsi:type="dcterms:W3CDTF">2022-11-22T21:24:05Z</dcterms:created>
  <dcterms:modified xsi:type="dcterms:W3CDTF">2022-11-23T22:16:30Z</dcterms:modified>
</cp:coreProperties>
</file>