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7" r:id="rId5"/>
    <p:sldId id="259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4" r:id="rId27"/>
    <p:sldId id="276" r:id="rId28"/>
    <p:sldId id="277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00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68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478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641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76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7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066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916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80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00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823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09447-BDF2-4824-B490-B66B484C423A}" type="datetimeFigureOut">
              <a:rPr lang="es-MX" smtClean="0"/>
              <a:t>04/05/2022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C91F-C327-4269-A1DC-6553E8763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599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PUNTO DE PARTIDA CORRECTO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5653584"/>
            <a:ext cx="1007091" cy="10070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53584"/>
            <a:ext cx="9949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3"/>
            <a:ext cx="9144001" cy="50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516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2000" y="1937982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236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6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26842" y="1091821"/>
            <a:ext cx="38077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Hacer una entrega total a Dios y depender de su palabra. Esto implica responsabilidad y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compromiso.</a:t>
            </a:r>
          </a:p>
        </p:txBody>
      </p:sp>
    </p:spTree>
    <p:extLst>
      <p:ext uri="{BB962C8B-B14F-4D97-AF65-F5344CB8AC3E}">
        <p14:creationId xmlns:p14="http://schemas.microsoft.com/office/powerpoint/2010/main" val="31592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66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dice en Esdras </a:t>
            </a:r>
            <a:r>
              <a:rPr lang="es-MX" sz="2400" b="1" dirty="0" smtClean="0">
                <a:latin typeface="Arial Black" panose="020B0A04020102020204" pitchFamily="34" charset="0"/>
              </a:rPr>
              <a:t>7:10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“Porque </a:t>
            </a:r>
            <a:r>
              <a:rPr lang="es-MX" sz="2400" b="1" dirty="0">
                <a:latin typeface="Arial Black" panose="020B0A04020102020204" pitchFamily="34" charset="0"/>
              </a:rPr>
              <a:t>Esdras había preparado su corazón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inquirir la ley de Jehová y para cumplirla, y para enseñar en Israel sus estatutos y decretos”.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8591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963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misión que había adquirido Esdras definitivamente no era sencilla, había que depender de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mediante las enseñanzas de la Torá, pero también mediante la oración.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8592" cy="50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14400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707884"/>
            <a:ext cx="9144001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46842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MANDATO IMPOSTERGABLE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0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5206" y="360655"/>
            <a:ext cx="41987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objetivo de Esdras era contribuir en la vida espiritual de Israel. El ministerio efectivo de Esdras,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incluyó </a:t>
            </a:r>
            <a:r>
              <a:rPr lang="es-MX" sz="2800" b="1" dirty="0" smtClean="0"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latin typeface="Arial Black" panose="020B0A04020102020204" pitchFamily="34" charset="0"/>
              </a:rPr>
              <a:t>parte del estudio de la Palabra; el inicio de reformas, y la restauración de la adoración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Jerusalén.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26"/>
            <a:ext cx="4945206" cy="68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55724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434 </a:t>
            </a:r>
            <a:r>
              <a:rPr lang="es-MX" sz="2800" b="1" dirty="0">
                <a:latin typeface="Arial Black" panose="020B0A04020102020204" pitchFamily="34" charset="0"/>
              </a:rPr>
              <a:t>“Jesús es mi vida</a:t>
            </a:r>
            <a:r>
              <a:rPr lang="es-MX" sz="2800" b="1" dirty="0" smtClean="0">
                <a:latin typeface="Arial Black" panose="020B0A04020102020204" pitchFamily="34" charset="0"/>
              </a:rPr>
              <a:t>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8944"/>
            <a:ext cx="9144001" cy="577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26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escuchamos, leemos y meditamos en la Palabra de Dios, sucede algo glorioso: Cristo,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es la Palabra, llega a habitar en nuestro corazón por medio de la fe.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latin typeface="Arial Black" panose="020B0A04020102020204" pitchFamily="34" charset="0"/>
              </a:rPr>
              <a:t>MISIONERO  MUNDIAL</a:t>
            </a:r>
            <a:endParaRPr lang="es-MX" sz="3600" b="1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18663" y="805218"/>
            <a:ext cx="2967159" cy="400110"/>
          </a:xfrm>
          <a:prstGeom prst="rect">
            <a:avLst/>
          </a:prstGeom>
          <a:solidFill>
            <a:srgbClr val="00FF99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7 DE MAYO DE 2022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87355" y="6086901"/>
            <a:ext cx="217719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MOZAMBIQUE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9116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invitación de edificar la casa de Dios no solo fue para Esdras; </a:t>
            </a:r>
            <a:r>
              <a:rPr lang="es-MX" sz="2800" b="1" dirty="0" smtClean="0">
                <a:latin typeface="Arial Black" panose="020B0A04020102020204" pitchFamily="34" charset="0"/>
              </a:rPr>
              <a:t>Dios </a:t>
            </a:r>
            <a:r>
              <a:rPr lang="es-MX" sz="2800" b="1" dirty="0">
                <a:latin typeface="Arial Black" panose="020B0A04020102020204" pitchFamily="34" charset="0"/>
              </a:rPr>
              <a:t>desea utilizar a hombres y mujeres con un corazón dispuesto a </a:t>
            </a:r>
            <a:r>
              <a:rPr lang="es-MX" sz="2800" b="1" dirty="0" smtClean="0">
                <a:latin typeface="Arial Black" panose="020B0A04020102020204" pitchFamily="34" charset="0"/>
              </a:rPr>
              <a:t>servir.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#247 “Yo te seguiré”, #</a:t>
            </a:r>
            <a:r>
              <a:rPr lang="es-MX" sz="2800" b="1" dirty="0" smtClean="0">
                <a:latin typeface="Arial Black" panose="020B0A04020102020204" pitchFamily="34" charset="0"/>
              </a:rPr>
              <a:t>209,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</a:t>
            </a:r>
            <a:r>
              <a:rPr lang="es-MX" sz="2800" b="1" dirty="0">
                <a:latin typeface="Arial Black" panose="020B0A04020102020204" pitchFamily="34" charset="0"/>
              </a:rPr>
              <a:t>270 “Meditar en </a:t>
            </a:r>
            <a:r>
              <a:rPr lang="es-MX" sz="2800" b="1" dirty="0" smtClean="0">
                <a:latin typeface="Arial Black" panose="020B0A04020102020204" pitchFamily="34" charset="0"/>
              </a:rPr>
              <a:t>Jesús</a:t>
            </a:r>
            <a:r>
              <a:rPr lang="es-MX" sz="28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2882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82880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209  LA BIBLIA NOS HABLA DE CRISTO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591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“Entonces se levantaron los jefes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las casas paternas de Judá y de Benjamín, y los sacerdotes y levitas, todos aquellos cuyo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espíritu despertó Dios para subir a edificar la casa de Jehová, la cual está en Jerusalén”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Esdras </a:t>
            </a:r>
            <a:r>
              <a:rPr lang="es-MX" sz="2400" b="1" dirty="0" smtClean="0">
                <a:latin typeface="Arial Black" panose="020B0A04020102020204" pitchFamily="34" charset="0"/>
              </a:rPr>
              <a:t>1:5</a:t>
            </a:r>
            <a:r>
              <a:rPr lang="es-MX" sz="24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0426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1042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Esdras volvió del cautiverio en Babilonia esperando encontrar al pueblo sirviendo al Señor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alegría, pero a su regreso a Jerusalén, encontró todo lo contrario. Él se sentía frustrado y triste.</a:t>
            </a:r>
          </a:p>
        </p:txBody>
      </p:sp>
    </p:spTree>
    <p:extLst>
      <p:ext uri="{BB962C8B-B14F-4D97-AF65-F5344CB8AC3E}">
        <p14:creationId xmlns:p14="http://schemas.microsoft.com/office/powerpoint/2010/main" val="10770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20918"/>
            <a:ext cx="3699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Su corazón le dolía, pero aún confiaba en el Señor. Deseaba que el pueblo supiera qué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tan importante y esencial era la Palabra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800" y="0"/>
            <a:ext cx="54442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53886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estudio diario de las Sagradas Escrituras, es la mejor manera de proteger nuestras vidas ante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peligro que el enemigo pueda poner en nuestro camino.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46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00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Parte del plan de Esdras para el éxito de la obra de Dios fue la alabanza, “Y cantaban, alabando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dando gracias a Jehová, y diciendo: Porque él es bueno, porque para siempre es su misericordia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sobre Israel...” Esdras 3:11.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251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Esdras hizo lo imposible, porque la buena mano de Dios estaba con él. Prepararse para guardar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palabra en el corazón, permite que se pueda contemplar el poder de Dios delante de nuestros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ojos.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077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461613" y="704683"/>
            <a:ext cx="545910" cy="4648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00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99255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595582" cy="62672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95582" y="707885"/>
            <a:ext cx="3548418" cy="3108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LAS RAÍCES DE ABRAHAM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82" y="3816428"/>
            <a:ext cx="3548418" cy="31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9684" y="2770496"/>
            <a:ext cx="4572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5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4"/>
            <a:ext cx="9225173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06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79678" y="382137"/>
            <a:ext cx="3110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FELIZ SÁBADO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813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Enfatizar a través de la vida de Esdras, cuán importante es para cada seguidor de Jesús depender </a:t>
            </a:r>
            <a:r>
              <a:rPr lang="es-MX" sz="2800" b="1" dirty="0" smtClean="0">
                <a:latin typeface="Arial Black" panose="020B0A04020102020204" pitchFamily="34" charset="0"/>
              </a:rPr>
              <a:t>de </a:t>
            </a:r>
            <a:r>
              <a:rPr lang="es-MX" sz="2800" b="1" dirty="0">
                <a:latin typeface="Arial Black" panose="020B0A04020102020204" pitchFamily="34" charset="0"/>
              </a:rPr>
              <a:t>la palabra de Dios.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6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76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conoceremos la experiencia de Esdras. Cómo a pesar de los desafíos que se le presentaron </a:t>
            </a:r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su vida, siempre tuvo la confianza para depender de Dios y así llevar a cabo su obra.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poner </a:t>
            </a:r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Dios en primer lugar y conducirse mediante su palabra, fueron los pilares para ejercer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liderazgo ejemplar.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69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medio de ella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podemos pedirle al Señor que coloque en nuestro corazón el deseo y la disposición de escuchar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palabra. Los invito a orar de rodillas.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5856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51427" y="4709362"/>
            <a:ext cx="1992573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78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Aún en medio de un mundo lleno de distracciones, Dios quiere usarnos para “edificar su casa”.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300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95533"/>
            <a:ext cx="2006221" cy="55955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19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79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“Quien haya entre vosotros de su pueblo, sea Dios con él, y suba a Jerusalén que está en Judá,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edifique la casa a Jehová Dios de Israel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él es el Dios), la cual está en Jerusalén”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Esdras 1:3).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72752" y="797510"/>
            <a:ext cx="36712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Tú y yo podemos hacer la diferencia en esta generación, así como Esdras, hoy podamos tener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</a:t>
            </a:r>
            <a:r>
              <a:rPr lang="es-MX" sz="2800" b="1" dirty="0">
                <a:latin typeface="Arial Black" panose="020B0A04020102020204" pitchFamily="34" charset="0"/>
              </a:rPr>
              <a:t>corazón dispuesto para presentarlo delante de nuestro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595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715</Words>
  <Application>Microsoft Office PowerPoint</Application>
  <PresentationFormat>Presentación en pantalla (4:3)</PresentationFormat>
  <Paragraphs>72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2022-05-03T11:53:43Z</dcterms:created>
  <dcterms:modified xsi:type="dcterms:W3CDTF">2022-05-04T12:01:04Z</dcterms:modified>
</cp:coreProperties>
</file>