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57" r:id="rId5"/>
    <p:sldId id="265" r:id="rId6"/>
    <p:sldId id="271" r:id="rId7"/>
    <p:sldId id="259" r:id="rId8"/>
    <p:sldId id="260" r:id="rId9"/>
    <p:sldId id="261" r:id="rId10"/>
    <p:sldId id="263" r:id="rId11"/>
    <p:sldId id="264" r:id="rId12"/>
    <p:sldId id="266" r:id="rId13"/>
    <p:sldId id="267" r:id="rId14"/>
    <p:sldId id="268" r:id="rId15"/>
    <p:sldId id="270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83" r:id="rId34"/>
    <p:sldId id="284" r:id="rId35"/>
    <p:sldId id="289" r:id="rId36"/>
    <p:sldId id="293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0066"/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299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357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954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83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908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71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643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39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9694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329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365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53358-EDE5-4AAE-AB4B-92DDD38D266F}" type="datetimeFigureOut">
              <a:rPr lang="es-MX" smtClean="0"/>
              <a:t>19/05/2022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4393A-7233-4668-8FBE-AB7D4FCE470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45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IMPORTANCIA DE UNA REFORMA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MORAL Y RELIGIOSA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1" y="5691116"/>
            <a:ext cx="1010503" cy="10105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691116"/>
            <a:ext cx="9348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9144000" cy="46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432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#254 “Anhelo ser limpio”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652"/>
            <a:ext cx="9144000" cy="58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191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Palabra de Dios es como un tesoro que contiene todo lo esencial para perfeccionar al hombre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Dios” La educación cristiana 222.1.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635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06973" y="4838742"/>
            <a:ext cx="2893326" cy="5248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55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515"/>
            <a:ext cx="39424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El rey Ezequías abrió nuevamente las puertas del templo y reactivó la adoración a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Dios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(</a:t>
            </a:r>
            <a:r>
              <a:rPr lang="es-MX" sz="3600" b="1" dirty="0">
                <a:latin typeface="Arial Black" panose="020B0A04020102020204" pitchFamily="34" charset="0"/>
              </a:rPr>
              <a:t>2 Crónicas 29:3-10).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446" y="0"/>
            <a:ext cx="520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126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padre de Ezequías, el rey </a:t>
            </a:r>
            <a:r>
              <a:rPr lang="es-MX" sz="2400" b="1" dirty="0" err="1">
                <a:latin typeface="Arial Black" panose="020B0A04020102020204" pitchFamily="34" charset="0"/>
              </a:rPr>
              <a:t>Acaz</a:t>
            </a:r>
            <a:r>
              <a:rPr lang="es-MX" sz="2400" b="1" dirty="0">
                <a:latin typeface="Arial Black" panose="020B0A04020102020204" pitchFamily="34" charset="0"/>
              </a:rPr>
              <a:t>, había cerrado las puertas del templo </a:t>
            </a:r>
            <a:r>
              <a:rPr lang="es-MX" sz="2400" b="1" dirty="0" smtClean="0">
                <a:latin typeface="Arial Black" panose="020B0A04020102020204" pitchFamily="34" charset="0"/>
              </a:rPr>
              <a:t>de Jerusalén</a:t>
            </a:r>
            <a:r>
              <a:rPr lang="es-MX" sz="2400" b="1" dirty="0">
                <a:latin typeface="Arial Black" panose="020B0A04020102020204" pitchFamily="34" charset="0"/>
              </a:rPr>
              <a:t>, había quebrado sus utensilios y había levantado altares para la adoración a </a:t>
            </a:r>
            <a:r>
              <a:rPr lang="es-MX" sz="2400" b="1" dirty="0" smtClean="0">
                <a:latin typeface="Arial Black" panose="020B0A04020102020204" pitchFamily="34" charset="0"/>
              </a:rPr>
              <a:t>ídolos falsos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40489" y="884788"/>
            <a:ext cx="409432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primera obra que debe hacerse en un hogar cristiano es asegurarse de que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Espíritu de Cristo more allí, y de que cada miembro de la familia pueda tomar su cruz y seguir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dondequiera que él le conduzca”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El hogar cristiano, 15.7).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63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69440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05265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MÉTODO DE EVANGELISMO DE CRISTO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1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rey Ezequías celebró nuevamente la pascua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032" cy="57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Celebrar la pascua era un mandato del Señor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se lo dijo a Moisés (Éxodo 12:14) «Y este día os será en memoria, y lo celebraréis </a:t>
            </a:r>
            <a:r>
              <a:rPr lang="es-MX" sz="2400" b="1" dirty="0" smtClean="0">
                <a:latin typeface="Arial Black" panose="020B0A04020102020204" pitchFamily="34" charset="0"/>
              </a:rPr>
              <a:t>como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fiesta solemne para Jehová durante vuestras generaciones; por estatuto perpetuo 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celebraréis.»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912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rito de la cena del Señor, fue dado para conmemorar la gran liberación obrada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resultado de la muerte de Cristo. Este rito ha de celebrarse hasta que él venga por segunda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vez con poder y gloria.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62500" y="631547"/>
            <a:ext cx="43815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“En el primer servicio que se celebró,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gobernantes de la ciudad se unieron al rey Ezequías y a los sacerdotes y levitas para pedir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perdón por los pecados de la nación...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063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90914" y="914401"/>
            <a:ext cx="497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855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cantaban con gozo los himnos de David y de </a:t>
            </a:r>
            <a:r>
              <a:rPr lang="es-MX" sz="2400" b="1" dirty="0" err="1">
                <a:latin typeface="Arial Black" panose="020B0A04020102020204" pitchFamily="34" charset="0"/>
              </a:rPr>
              <a:t>Asaf</a:t>
            </a:r>
            <a:r>
              <a:rPr lang="es-MX" sz="2400" b="1" dirty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mientras los adoradores reconocían que se los estaba librando de la servidumbre del pecado y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apostasía” (Profetas y reyes, 246.3)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62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5"/>
            <a:ext cx="9144000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92120" y="759274"/>
            <a:ext cx="33518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ESMERALDA JOAO MELO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708478" y="6359857"/>
            <a:ext cx="306205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4 DE JUNIO DE 2022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76716" y="797341"/>
            <a:ext cx="43672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El rey Ezequías motivó al pueblo a dar nuevamente los diezmos y las ofrendas para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la casa de Dios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(</a:t>
            </a:r>
            <a:r>
              <a:rPr lang="es-MX" sz="3600" b="1" dirty="0">
                <a:latin typeface="Arial Black" panose="020B0A04020102020204" pitchFamily="34" charset="0"/>
              </a:rPr>
              <a:t>2 Crónicas 31:4-10).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776716" cy="687297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4842" y="6305266"/>
            <a:ext cx="159678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9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44239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diezmo y la ofrenda está asociado con dos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los aspectos fundamentales de la persona de Dios: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Su </a:t>
            </a:r>
            <a:r>
              <a:rPr lang="es-MX" sz="2800" b="1" dirty="0">
                <a:latin typeface="Arial Black" panose="020B0A04020102020204" pitchFamily="34" charset="0"/>
              </a:rPr>
              <a:t>poder creador y su esencia de amor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8592" cy="49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diezmo </a:t>
            </a:r>
            <a:r>
              <a:rPr lang="es-MX" sz="2800" b="1" dirty="0">
                <a:latin typeface="Arial Black" panose="020B0A04020102020204" pitchFamily="34" charset="0"/>
              </a:rPr>
              <a:t>muestra que Él es el Propietario del Universo; y la ofrenda señala su obra redentora </a:t>
            </a:r>
            <a:r>
              <a:rPr lang="es-MX" sz="2800" b="1" dirty="0" smtClean="0">
                <a:latin typeface="Arial Black" panose="020B0A04020102020204" pitchFamily="34" charset="0"/>
              </a:rPr>
              <a:t>por medio </a:t>
            </a:r>
            <a:r>
              <a:rPr lang="es-MX" sz="2800" b="1" dirty="0">
                <a:latin typeface="Arial Black" panose="020B0A04020102020204" pitchFamily="34" charset="0"/>
              </a:rPr>
              <a:t>del sacrificio voluntario de Cristo.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980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“Ha llegado la hora de hacer una reforma completa. Cuando ella principie, el espíritu de oración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animará a cada creyente, y el espíritu de discordia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de revolución será desterrado de la iglesia”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Joyas de los testimonios 3:254.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653886"/>
            <a:ext cx="91440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8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745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“Cada acto ejerce influencia sobre el carácter</a:t>
            </a:r>
            <a:r>
              <a:rPr lang="es-MX" sz="2000" b="1" dirty="0" smtClean="0">
                <a:latin typeface="Arial Black" panose="020B0A04020102020204" pitchFamily="34" charset="0"/>
              </a:rPr>
              <a:t>—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 </a:t>
            </a:r>
            <a:r>
              <a:rPr lang="es-MX" sz="2000" b="1" dirty="0">
                <a:latin typeface="Arial Black" panose="020B0A04020102020204" pitchFamily="34" charset="0"/>
              </a:rPr>
              <a:t>acto de la vida, por poco importante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parezca, ejerce su influencia en la formación del carácter. Un buen carácter es la más preciosa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todas las posesiones mundanales, y la obra de formarlo es la más noble a la que pueda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dedicarse el hombre”. Testimonios para la iglesia 4:657.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829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“Hay gran necesidad de una reforma entre el pueblo de Dios.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condición actual de la iglesia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induce a preguntar: ¿Es ésta una representación correcta de Aquel que dio su vida </a:t>
            </a:r>
            <a:r>
              <a:rPr lang="es-MX" sz="2000" b="1" dirty="0" smtClean="0">
                <a:latin typeface="Arial Black" panose="020B0A04020102020204" pitchFamily="34" charset="0"/>
              </a:rPr>
              <a:t>por nosotros</a:t>
            </a:r>
            <a:r>
              <a:rPr lang="es-MX" sz="2000" b="1" dirty="0">
                <a:latin typeface="Arial Black" panose="020B0A04020102020204" pitchFamily="34" charset="0"/>
              </a:rPr>
              <a:t>?”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Joyas de los testimonios 1:402).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8033"/>
            <a:ext cx="9144000" cy="70788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#156 “A Cristo coronad”, #77 “Sea Exaltado”,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201 </a:t>
            </a:r>
            <a:r>
              <a:rPr lang="es-MX" sz="2000" b="1" dirty="0">
                <a:latin typeface="Arial Black" panose="020B0A04020102020204" pitchFamily="34" charset="0"/>
              </a:rPr>
              <a:t>“Canción del Espíritu”, #534 “En </a:t>
            </a:r>
            <a:r>
              <a:rPr lang="es-MX" sz="2000" b="1" dirty="0" smtClean="0">
                <a:latin typeface="Arial Black" panose="020B0A04020102020204" pitchFamily="34" charset="0"/>
              </a:rPr>
              <a:t>tu nombre </a:t>
            </a:r>
            <a:r>
              <a:rPr lang="es-MX" sz="2000" b="1" dirty="0">
                <a:latin typeface="Arial Black" panose="020B0A04020102020204" pitchFamily="34" charset="0"/>
              </a:rPr>
              <a:t>comenzamos”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732"/>
            <a:ext cx="9140360" cy="5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04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¿No nos llaman las Escrituras a realizar una obra más pura y santa que la que hemos visto hasta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ahora? ... Dios llama a los que están dispuestos a ser dirigidos por su Espíritu Santo a encabezar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obra de completa reforma.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18160" y="278769"/>
            <a:ext cx="37258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Veo una crisis delante de nosotros, y el Señor llama a sus </a:t>
            </a:r>
            <a:r>
              <a:rPr lang="es-MX" sz="2400" b="1" dirty="0" smtClean="0">
                <a:latin typeface="Arial Black" panose="020B0A04020102020204" pitchFamily="34" charset="0"/>
              </a:rPr>
              <a:t>obreros a </a:t>
            </a:r>
            <a:r>
              <a:rPr lang="es-MX" sz="2400" b="1" dirty="0">
                <a:latin typeface="Arial Black" panose="020B0A04020102020204" pitchFamily="34" charset="0"/>
              </a:rPr>
              <a:t>entrar en la liza (combate). Cada alma debe ahora asumir una posición de más profunda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verdadera consagración a Dios que en los años pasados. ... Boletín de la Asociación General,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19 de </a:t>
            </a:r>
            <a:r>
              <a:rPr lang="es-MX" sz="2400" b="1" dirty="0">
                <a:latin typeface="Arial Black" panose="020B0A04020102020204" pitchFamily="34" charset="0"/>
              </a:rPr>
              <a:t>mayo de 1913,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18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¿Cuántos permitirán que en su hogar y en su vida se produzca </a:t>
            </a:r>
            <a:r>
              <a:rPr lang="es-MX" sz="2800" b="1" dirty="0" smtClean="0">
                <a:latin typeface="Arial Black" panose="020B0A04020102020204" pitchFamily="34" charset="0"/>
              </a:rPr>
              <a:t>una verdadera </a:t>
            </a:r>
            <a:r>
              <a:rPr lang="es-MX" sz="2800" b="1" dirty="0">
                <a:latin typeface="Arial Black" panose="020B0A04020102020204" pitchFamily="34" charset="0"/>
              </a:rPr>
              <a:t>reforma? Levanten la mano.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620999" cy="61501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20999" y="707886"/>
            <a:ext cx="3523001" cy="2800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JACOB-ISRAEL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999" y="3508653"/>
            <a:ext cx="3523001" cy="339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#248 “Que mi vida entera este”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7"/>
            <a:ext cx="9159203" cy="58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4653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3" y="2238232"/>
            <a:ext cx="338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FINAL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091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8198" y="3916907"/>
            <a:ext cx="37606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FELIZ</a:t>
            </a:r>
          </a:p>
          <a:p>
            <a:pPr algn="ctr"/>
            <a:r>
              <a:rPr lang="es-MX" sz="6000" b="1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SÁBADO</a:t>
            </a:r>
            <a:endParaRPr lang="es-MX" sz="6000" b="1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83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cada miembro de escuela sabática; decida realizar una reforma moral y religiosa, evitando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que es perjudicial y fantasioso.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76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81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Busquemos en la Biblia (2 Crónicas 29:3).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En el primer año de su reinado, en el mes primero,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abrió las puertas de la casa de Jehová, y las reparó”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9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0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72250" y="770089"/>
            <a:ext cx="42717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Ezequías fue uno de los reyes llamados “reformadores” por los cambios que realizó en su pueblo,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nombre significa “Jehová ha fortalecido”, reinó en Judá desde el año 720 </a:t>
            </a:r>
            <a:r>
              <a:rPr lang="es-MX" sz="2400" b="1" dirty="0" err="1">
                <a:latin typeface="Arial Black" panose="020B0A04020102020204" pitchFamily="34" charset="0"/>
              </a:rPr>
              <a:t>a.C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aproximadamente hasta el año 686 </a:t>
            </a:r>
            <a:r>
              <a:rPr lang="es-MX" sz="2400" b="1" dirty="0" err="1">
                <a:latin typeface="Arial Black" panose="020B0A04020102020204" pitchFamily="34" charset="0"/>
              </a:rPr>
              <a:t>a.C</a:t>
            </a:r>
            <a:r>
              <a:rPr lang="es-MX" sz="2400" b="1" dirty="0">
                <a:latin typeface="Arial Black" panose="020B0A04020102020204" pitchFamily="34" charset="0"/>
              </a:rPr>
              <a:t>, fue el décimo tercer rey del reino de Judá.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72251" cy="68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28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De la vida de Ezequías podemos aprender lecciones importantes para nuestra vida, veamos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cuáles son esas lecciones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reformas se plantean como solución, para modificar algo que se considera que debe ser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corregido; bien porque no funciona o está errado, es decir que Ezequías no se conformó a vivir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ya todo estaba establecido, no aceptó lo malo como algo normal, sino que hizo lo posible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transformar su realidad por medio del poder y la sabiduría de Dios.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</TotalTime>
  <Words>959</Words>
  <Application>Microsoft Office PowerPoint</Application>
  <PresentationFormat>Presentación en pantalla (4:3)</PresentationFormat>
  <Paragraphs>96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2022-05-19T17:58:28Z</dcterms:created>
  <dcterms:modified xsi:type="dcterms:W3CDTF">2022-05-20T03:00:33Z</dcterms:modified>
</cp:coreProperties>
</file>