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6" r:id="rId4"/>
    <p:sldId id="265" r:id="rId5"/>
    <p:sldId id="257" r:id="rId6"/>
    <p:sldId id="260" r:id="rId7"/>
    <p:sldId id="261" r:id="rId8"/>
    <p:sldId id="262" r:id="rId9"/>
    <p:sldId id="263" r:id="rId10"/>
    <p:sldId id="264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9" r:id="rId21"/>
    <p:sldId id="280" r:id="rId22"/>
    <p:sldId id="276" r:id="rId23"/>
    <p:sldId id="277" r:id="rId24"/>
    <p:sldId id="278" r:id="rId25"/>
    <p:sldId id="281" r:id="rId26"/>
    <p:sldId id="282" r:id="rId27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CC9900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71" autoAdjust="0"/>
    <p:restoredTop sz="94660"/>
  </p:normalViewPr>
  <p:slideViewPr>
    <p:cSldViewPr snapToGrid="0">
      <p:cViewPr varScale="1">
        <p:scale>
          <a:sx n="69" d="100"/>
          <a:sy n="69" d="100"/>
        </p:scale>
        <p:origin x="135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14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 smtClean="0"/>
              <a:t>Haga clic para editar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4BD81-F2D3-4B56-8D71-E6C3270BA056}" type="datetimeFigureOut">
              <a:rPr lang="es-MX" smtClean="0"/>
              <a:t>26/01/2022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067FA-2E16-4E17-A68D-10DAD3B2AF5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04381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4BD81-F2D3-4B56-8D71-E6C3270BA056}" type="datetimeFigureOut">
              <a:rPr lang="es-MX" smtClean="0"/>
              <a:t>26/01/2022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067FA-2E16-4E17-A68D-10DAD3B2AF5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546519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4BD81-F2D3-4B56-8D71-E6C3270BA056}" type="datetimeFigureOut">
              <a:rPr lang="es-MX" smtClean="0"/>
              <a:t>26/01/2022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067FA-2E16-4E17-A68D-10DAD3B2AF5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81559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4BD81-F2D3-4B56-8D71-E6C3270BA056}" type="datetimeFigureOut">
              <a:rPr lang="es-MX" smtClean="0"/>
              <a:t>26/01/2022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067FA-2E16-4E17-A68D-10DAD3B2AF5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03803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4BD81-F2D3-4B56-8D71-E6C3270BA056}" type="datetimeFigureOut">
              <a:rPr lang="es-MX" smtClean="0"/>
              <a:t>26/01/2022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067FA-2E16-4E17-A68D-10DAD3B2AF5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353283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4BD81-F2D3-4B56-8D71-E6C3270BA056}" type="datetimeFigureOut">
              <a:rPr lang="es-MX" smtClean="0"/>
              <a:t>26/01/2022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067FA-2E16-4E17-A68D-10DAD3B2AF5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857545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4BD81-F2D3-4B56-8D71-E6C3270BA056}" type="datetimeFigureOut">
              <a:rPr lang="es-MX" smtClean="0"/>
              <a:t>26/01/2022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067FA-2E16-4E17-A68D-10DAD3B2AF5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58054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4BD81-F2D3-4B56-8D71-E6C3270BA056}" type="datetimeFigureOut">
              <a:rPr lang="es-MX" smtClean="0"/>
              <a:t>26/01/2022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067FA-2E16-4E17-A68D-10DAD3B2AF5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18903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4BD81-F2D3-4B56-8D71-E6C3270BA056}" type="datetimeFigureOut">
              <a:rPr lang="es-MX" smtClean="0"/>
              <a:t>26/01/2022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067FA-2E16-4E17-A68D-10DAD3B2AF5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22785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4BD81-F2D3-4B56-8D71-E6C3270BA056}" type="datetimeFigureOut">
              <a:rPr lang="es-MX" smtClean="0"/>
              <a:t>26/01/2022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067FA-2E16-4E17-A68D-10DAD3B2AF5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80185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4BD81-F2D3-4B56-8D71-E6C3270BA056}" type="datetimeFigureOut">
              <a:rPr lang="es-MX" smtClean="0"/>
              <a:t>26/01/2022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067FA-2E16-4E17-A68D-10DAD3B2AF5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99323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D4BD81-F2D3-4B56-8D71-E6C3270BA056}" type="datetimeFigureOut">
              <a:rPr lang="es-MX" smtClean="0"/>
              <a:t>26/01/2022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3067FA-2E16-4E17-A68D-10DAD3B2AF5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40599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0" y="13855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¡</a:t>
            </a:r>
            <a:r>
              <a:rPr lang="es-MX" sz="2800" b="1" dirty="0" smtClean="0">
                <a:latin typeface="Arial Black" panose="020B0A04020102020204" pitchFamily="34" charset="0"/>
              </a:rPr>
              <a:t>ABRAHAM  Y LOT!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0" y="537075"/>
            <a:ext cx="9144000" cy="46166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Un ejemplo de compañerismo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62" y="5642260"/>
            <a:ext cx="1094511" cy="1094511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413164" y="5642260"/>
            <a:ext cx="8298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24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0691" y="998740"/>
            <a:ext cx="4336473" cy="4643520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13855" y="998740"/>
            <a:ext cx="2396836" cy="46435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3" name="CuadroTexto 2"/>
          <p:cNvSpPr txBox="1"/>
          <p:nvPr/>
        </p:nvSpPr>
        <p:spPr>
          <a:xfrm>
            <a:off x="6747164" y="998740"/>
            <a:ext cx="2396836" cy="46435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417574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76383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Salmos 133: 1 dice: “¡Mirad cuán bueno y cuán delicioso es habitar los hermanos juntos en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armonía!” Adoremos con fervor a nuestro Dios con el himno número 485 “Unidos en verdad”,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animemos a un amigo para ir pronto juntos a la patria celestial.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DE ALABANZA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9"/>
            <a:ext cx="9144000" cy="4453164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7744691" y="523219"/>
            <a:ext cx="1399309" cy="723690"/>
          </a:xfrm>
          <a:prstGeom prst="rect">
            <a:avLst/>
          </a:prstGeom>
          <a:solidFill>
            <a:srgbClr val="CC9900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129876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84154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La oración es uno de los actos más poderosos de la fe que no debemos dejar de practicar. Orar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unos por otros nos mantiene en comunión con Dios y con nuestros hermanos.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6200"/>
            <a:ext cx="9144000" cy="5260354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706582" y="4378036"/>
            <a:ext cx="748145" cy="443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351035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NUEVO</a:t>
            </a:r>
            <a:r>
              <a:rPr lang="es-MX" sz="3600" b="1" dirty="0" smtClean="0">
                <a:latin typeface="Arial Black" panose="020B0A04020102020204" pitchFamily="34" charset="0"/>
              </a:rPr>
              <a:t> </a:t>
            </a:r>
            <a:r>
              <a:rPr lang="es-MX" sz="36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HORIZONTE</a:t>
            </a:r>
            <a:endParaRPr lang="es-MX" sz="36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646330"/>
            <a:ext cx="9144000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MEJOR TOMA DE DECISIONES</a:t>
            </a:r>
            <a:endParaRPr lang="es-MX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1015662"/>
            <a:ext cx="9144000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EVANGELISMO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0" y="6306189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Pasión por predicar el evangelio de salvación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415771"/>
            <a:ext cx="9144001" cy="4890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841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73273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Mejores son dos que uno; porque tienen mejor paga de su trabajo” Eclesiastés 4:9.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Cuando pedimos consejo con los hermanos, se toman mejores decisiones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073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910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ALABANZA ESPECIAL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23219"/>
            <a:ext cx="9144000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SALUD ESPIRITUAL</a:t>
            </a:r>
            <a:endParaRPr lang="es-MX" b="1" dirty="0">
              <a:latin typeface="Arial Black" panose="020B0A040201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92550"/>
            <a:ext cx="9236855" cy="5965449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133541" y="2474891"/>
            <a:ext cx="4438459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DULCE COMUNIÓN</a:t>
            </a:r>
          </a:p>
          <a:p>
            <a:pPr algn="ctr"/>
            <a:endParaRPr lang="es-MX" sz="3200" b="1" dirty="0">
              <a:latin typeface="Arial Black" panose="020B0A04020102020204" pitchFamily="34" charset="0"/>
            </a:endParaRPr>
          </a:p>
          <a:p>
            <a:pPr algn="ctr"/>
            <a:endParaRPr lang="es-MX" sz="32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# 335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970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80463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“El canto ayuda a resistir la tentación, tributemos alabanza y acción de gracias por medio del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canto. Cuando nos veamos tentados, en vez de dar expresión a nuestros sentimientos,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entonemos con fe un himno de acción de gracias a Dios</a:t>
            </a:r>
            <a:r>
              <a:rPr lang="es-MX" sz="2000" b="1" dirty="0" smtClean="0">
                <a:latin typeface="Arial Black" panose="020B0A04020102020204" pitchFamily="34" charset="0"/>
              </a:rPr>
              <a:t>...”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 smtClean="0">
                <a:latin typeface="Arial Black" panose="020B0A04020102020204" pitchFamily="34" charset="0"/>
              </a:rPr>
              <a:t>El ministerio de curación, 196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780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478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MISIONERO MUNDIAL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646329"/>
            <a:ext cx="9144000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TENER UNA MISMA MISIÓN</a:t>
            </a:r>
            <a:endParaRPr lang="es-MX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5661"/>
            <a:ext cx="9144000" cy="5842339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6747164" y="2105891"/>
            <a:ext cx="2256708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s-MX" b="1" dirty="0" smtClean="0"/>
              <a:t>29 DE ENERO DE 2022</a:t>
            </a:r>
            <a:endParaRPr lang="es-MX" b="1" dirty="0"/>
          </a:p>
        </p:txBody>
      </p:sp>
      <p:sp>
        <p:nvSpPr>
          <p:cNvPr id="6" name="CuadroTexto 5"/>
          <p:cNvSpPr txBox="1"/>
          <p:nvPr/>
        </p:nvSpPr>
        <p:spPr>
          <a:xfrm>
            <a:off x="4724400" y="1191444"/>
            <a:ext cx="2846100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s-MX" b="1" dirty="0" smtClean="0">
                <a:latin typeface="Arial Black" panose="020B0A04020102020204" pitchFamily="34" charset="0"/>
              </a:rPr>
              <a:t>LUSIO Y YELRI DIAS </a:t>
            </a:r>
            <a:endParaRPr lang="es-MX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1068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025452" y="439249"/>
            <a:ext cx="4118548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Leer Isaías 52:7. Abraham y Lot caminaron largos kilómetros juntos, aprovecharon ese</a:t>
            </a:r>
          </a:p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compañerismo para compartir las bondades que Dios había tenido con ellos. 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0254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400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30185"/>
            <a:ext cx="9144793" cy="6797629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4932217"/>
            <a:ext cx="91440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INFORME SECRETARIAL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2888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Leer Génesis 14:14-16.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087173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Podemos notar que entre Abraham y Lot había una relación muy estrecha de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compañerismo y de amistad. Dios quiere mantener esa relación con cada uno de nosotros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9"/>
            <a:ext cx="9144000" cy="448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677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3220"/>
            <a:ext cx="914400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# 378 “¡Oh que amigo nos es Cristo!”,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# 366 “En Cristo hallo amigo”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SERVICIO DE CANTO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0686" y="1231106"/>
            <a:ext cx="4154914" cy="5645742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0" y="1231106"/>
            <a:ext cx="2550686" cy="562689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6" name="CuadroTexto 5"/>
          <p:cNvSpPr txBox="1"/>
          <p:nvPr/>
        </p:nvSpPr>
        <p:spPr>
          <a:xfrm>
            <a:off x="6705600" y="1231106"/>
            <a:ext cx="2438399" cy="562689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450615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68611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El compañerismo, es considerado como el aprecio que tiene una persona por otra y la capacidad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de poder dar la mano a otros y no retirarla hasta haber logrado ayudar o cumplir una meta en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común.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65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61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50002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El compañerismo va más allá de los intereses personales, en realidad es compartir los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propósitos o logros, es aportar lo mejor de uno mismo para que el camino sea agradable y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eficiente, es por ello que debemos poner todo nuestro empeño en conservar nuestra amistad con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Dios y con nuestros semejantes.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4001" cy="443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52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VERSÍCULO PARA MEMORIZAR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1"/>
            <a:ext cx="9144000" cy="621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873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0497"/>
            <a:ext cx="4777385" cy="6147503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0" y="-1"/>
            <a:ext cx="9144000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REPASO DE LA LECCIÓN # 5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4777384" y="707885"/>
            <a:ext cx="4366615" cy="286232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s-MX" sz="36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JESÚS,  EL DADOR DEL DESCANSO</a:t>
            </a:r>
          </a:p>
          <a:p>
            <a:pPr algn="ctr"/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9709" y="3443928"/>
            <a:ext cx="4696691" cy="341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971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HIMNO  FINAL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646331"/>
            <a:ext cx="9144000" cy="523220"/>
          </a:xfrm>
          <a:prstGeom prst="rect">
            <a:avLst/>
          </a:prstGeom>
          <a:solidFill>
            <a:srgbClr val="FF99FF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#109 “Un buen amigo tengo yo”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9334" y="1169551"/>
            <a:ext cx="3834713" cy="5688449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0" y="1169550"/>
            <a:ext cx="2779334" cy="568844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6" name="CuadroTexto 5"/>
          <p:cNvSpPr txBox="1"/>
          <p:nvPr/>
        </p:nvSpPr>
        <p:spPr>
          <a:xfrm>
            <a:off x="6614048" y="1169549"/>
            <a:ext cx="2529952" cy="568844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594719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53298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Oremos, para que el propósito de este programa de escuela sabática, sea una realidad en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nuestras vidas.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ORACIÓN  FINAL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9"/>
            <a:ext cx="9144000" cy="500976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273" y="4163291"/>
            <a:ext cx="1007918" cy="100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229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7237" y="3424237"/>
            <a:ext cx="9525" cy="952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0091"/>
            <a:ext cx="9144000" cy="690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716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ORACIÓN DE RODILLAS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9"/>
            <a:ext cx="9144000" cy="634538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54" y="5770418"/>
            <a:ext cx="827809" cy="82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950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488908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Entonces Abraham dijo a Lot: No haya ahora altercado entre mí y ti, entre mis pastores y los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tuyos, porque somos hermanos”. (Génesis 13:8)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LECTURA BÍBLICA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523220"/>
            <a:ext cx="9144000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COMPARTIR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3331"/>
            <a:ext cx="9144000" cy="4565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654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42118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Mantener una relación de amistad y compañerismo con Dios y los miembros de la iglesia a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través de la Escuela Sabática.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PROPÓSITO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1664"/>
            <a:ext cx="9173854" cy="4580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854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0"/>
            <a:ext cx="9143999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INTRODUCCIÓN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23220"/>
            <a:ext cx="9143999" cy="511558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" y="523220"/>
            <a:ext cx="9143998" cy="3693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6" name="Rectángulo 5"/>
          <p:cNvSpPr/>
          <p:nvPr/>
        </p:nvSpPr>
        <p:spPr>
          <a:xfrm>
            <a:off x="0" y="4879584"/>
            <a:ext cx="9143998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“Dios quiere que estén unidos por las agradables cuerdas del compañerismo. Como obreros del Señor, deben presentar sus planes unos a otros. Estos planes deben ser considerados cuidadosamente y con oración, porque el Señor dejará que quienes así no lo hagan, tropiecen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en su propia supuesta sabiduría y grandeza superior” LC 591.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6382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715000" y="390436"/>
            <a:ext cx="342900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“Sin embargo, al amarse como hermanos y razonar como si fueran un solo ser, un mismo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corazón y una misma vida, deben aprender a apoyarse individual y enteramente en Dios.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71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955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5433491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Él será su sostén. A él le agrada que ustedes dependan unos de otros para recibir luz, sabiduría y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dirección” Liderazgo cristiano 593. 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1026" name="Picture 2" descr="5 maneras de depender de Dios todos los días - CVCLAVO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27100" cy="5433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0438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1900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Deseamos que este consejo del Espíritu de Profecía sea una realidad a partir de hoy en nuestras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vidas.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¡Sean todos bienvenidos a este programa de escuela sabática!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063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560</TotalTime>
  <Words>656</Words>
  <Application>Microsoft Office PowerPoint</Application>
  <PresentationFormat>Presentación en pantalla (4:3)</PresentationFormat>
  <Paragraphs>73</Paragraphs>
  <Slides>26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31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jmgonzalez_61@hotmail.com</dc:creator>
  <cp:lastModifiedBy>jmgonzalez_61@hotmail.com</cp:lastModifiedBy>
  <cp:revision>36</cp:revision>
  <dcterms:created xsi:type="dcterms:W3CDTF">2022-01-26T11:52:31Z</dcterms:created>
  <dcterms:modified xsi:type="dcterms:W3CDTF">2022-01-26T21:16:01Z</dcterms:modified>
</cp:coreProperties>
</file>